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heme/theme2.xml" ContentType="application/vnd.openxmlformats-officedocument.theme+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notesSlides/notesSlide1.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0"/>
  </p:notesMasterIdLst>
  <p:sldIdLst>
    <p:sldId id="5485" r:id="rId2"/>
    <p:sldId id="257" r:id="rId3"/>
    <p:sldId id="258" r:id="rId4"/>
    <p:sldId id="259" r:id="rId5"/>
    <p:sldId id="260" r:id="rId6"/>
    <p:sldId id="261" r:id="rId7"/>
    <p:sldId id="262" r:id="rId8"/>
    <p:sldId id="263" r:id="rId9"/>
    <p:sldId id="264" r:id="rId10"/>
    <p:sldId id="265" r:id="rId11"/>
    <p:sldId id="266" r:id="rId12"/>
    <p:sldId id="5486" r:id="rId13"/>
    <p:sldId id="5487" r:id="rId14"/>
    <p:sldId id="549" r:id="rId15"/>
    <p:sldId id="2087" r:id="rId16"/>
    <p:sldId id="2088" r:id="rId17"/>
    <p:sldId id="2089" r:id="rId18"/>
    <p:sldId id="2090" r:id="rId19"/>
    <p:sldId id="2092" r:id="rId20"/>
    <p:sldId id="2093" r:id="rId21"/>
    <p:sldId id="5343" r:id="rId22"/>
    <p:sldId id="2095" r:id="rId23"/>
    <p:sldId id="2118" r:id="rId24"/>
    <p:sldId id="2097" r:id="rId25"/>
    <p:sldId id="2169" r:id="rId26"/>
    <p:sldId id="2099" r:id="rId27"/>
    <p:sldId id="2100" r:id="rId28"/>
    <p:sldId id="5336" r:id="rId29"/>
    <p:sldId id="2102" r:id="rId30"/>
    <p:sldId id="2103" r:id="rId31"/>
    <p:sldId id="5337" r:id="rId32"/>
    <p:sldId id="2168" r:id="rId33"/>
    <p:sldId id="5338" r:id="rId34"/>
    <p:sldId id="2106" r:id="rId35"/>
    <p:sldId id="2107" r:id="rId36"/>
    <p:sldId id="2108" r:id="rId37"/>
    <p:sldId id="2109" r:id="rId38"/>
    <p:sldId id="2110" r:id="rId39"/>
    <p:sldId id="2111" r:id="rId40"/>
    <p:sldId id="2112" r:id="rId41"/>
    <p:sldId id="2113" r:id="rId42"/>
    <p:sldId id="2114" r:id="rId43"/>
    <p:sldId id="2115" r:id="rId44"/>
    <p:sldId id="2116" r:id="rId45"/>
    <p:sldId id="5359" r:id="rId46"/>
    <p:sldId id="5360" r:id="rId47"/>
    <p:sldId id="5361" r:id="rId48"/>
    <p:sldId id="5362"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image10.jpeg>
</file>

<file path=ppt/media/image11.png>
</file>

<file path=ppt/media/image12.png>
</file>

<file path=ppt/media/image13.jpg>
</file>

<file path=ppt/media/image14.jpg>
</file>

<file path=ppt/media/image15.jpeg>
</file>

<file path=ppt/media/image16.jpe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941D96-FBA2-423A-BB9E-35C64C78CE18}" type="datetimeFigureOut">
              <a:rPr lang="en-US" smtClean="0"/>
              <a:t>3/23/2023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5C10B8-E2B3-4ED0-99DC-909B4D5EF351}" type="slidenum">
              <a:rPr lang="en-US" smtClean="0"/>
              <a:t>‹#›</a:t>
            </a:fld>
            <a:endParaRPr lang="en-US"/>
          </a:p>
        </p:txBody>
      </p:sp>
    </p:spTree>
    <p:extLst>
      <p:ext uri="{BB962C8B-B14F-4D97-AF65-F5344CB8AC3E}">
        <p14:creationId xmlns:p14="http://schemas.microsoft.com/office/powerpoint/2010/main" val="629534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7100" y="485775"/>
            <a:ext cx="5486400" cy="3086100"/>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0F4A2C8-6C88-4E71-83EE-698B9D4FE22F}" type="slidenum">
              <a:rPr lang="en-US" smtClean="0"/>
              <a:pPr/>
              <a:t>3</a:t>
            </a:fld>
            <a:endParaRPr lang="en-US"/>
          </a:p>
        </p:txBody>
      </p:sp>
    </p:spTree>
    <p:extLst>
      <p:ext uri="{BB962C8B-B14F-4D97-AF65-F5344CB8AC3E}">
        <p14:creationId xmlns:p14="http://schemas.microsoft.com/office/powerpoint/2010/main" val="2146872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7100" y="485775"/>
            <a:ext cx="5486400" cy="3086100"/>
          </a:xfrm>
        </p:spPr>
      </p:sp>
      <p:sp>
        <p:nvSpPr>
          <p:cNvPr id="3" name="Notes Placeholder 2"/>
          <p:cNvSpPr>
            <a:spLocks noGrp="1"/>
          </p:cNvSpPr>
          <p:nvPr>
            <p:ph type="body" idx="1"/>
          </p:nvPr>
        </p:nvSpPr>
        <p:spPr/>
        <p:txBody>
          <a:bodyPr/>
          <a:lstStyle/>
          <a:p>
            <a:r>
              <a:rPr lang="en-US"/>
              <a:t>Answer: C (Can be true or false)</a:t>
            </a:r>
          </a:p>
        </p:txBody>
      </p:sp>
      <p:sp>
        <p:nvSpPr>
          <p:cNvPr id="4" name="Slide Number Placeholder 3"/>
          <p:cNvSpPr>
            <a:spLocks noGrp="1"/>
          </p:cNvSpPr>
          <p:nvPr>
            <p:ph type="sldNum" sz="quarter" idx="5"/>
          </p:nvPr>
        </p:nvSpPr>
        <p:spPr/>
        <p:txBody>
          <a:bodyPr/>
          <a:lstStyle/>
          <a:p>
            <a:pPr marL="0" marR="0" lvl="0" indent="0" algn="r" defTabSz="1218957"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0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57" rtl="0" eaLnBrk="1" fontAlgn="auto" latinLnBrk="0" hangingPunct="1">
                <a:lnSpc>
                  <a:spcPct val="100000"/>
                </a:lnSpc>
                <a:spcBef>
                  <a:spcPts val="0"/>
                </a:spcBef>
                <a:spcAft>
                  <a:spcPts val="0"/>
                </a:spcAft>
                <a:buClrTx/>
                <a:buSzTx/>
                <a:buFontTx/>
                <a:buNone/>
                <a:tabLst/>
                <a:defRPr/>
              </a:pPr>
              <a:t>47</a:t>
            </a:fld>
            <a:endParaRPr kumimoji="0" lang="en-US" sz="10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168405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27100" y="485775"/>
            <a:ext cx="5486400" cy="3086100"/>
          </a:xfrm>
        </p:spPr>
      </p:sp>
      <p:sp>
        <p:nvSpPr>
          <p:cNvPr id="3" name="Notes Placeholder 2"/>
          <p:cNvSpPr>
            <a:spLocks noGrp="1"/>
          </p:cNvSpPr>
          <p:nvPr>
            <p:ph type="body" idx="1"/>
          </p:nvPr>
        </p:nvSpPr>
        <p:spPr/>
        <p:txBody>
          <a:bodyPr/>
          <a:lstStyle/>
          <a:p>
            <a:r>
              <a:rPr lang="en-US"/>
              <a:t>Answer: A (A.__</a:t>
            </a:r>
            <a:r>
              <a:rPr lang="en-US" err="1"/>
              <a:t>init</a:t>
            </a:r>
            <a:r>
              <a:rPr lang="en-US"/>
              <a:t>__(self))</a:t>
            </a:r>
          </a:p>
        </p:txBody>
      </p:sp>
      <p:sp>
        <p:nvSpPr>
          <p:cNvPr id="4" name="Slide Number Placeholder 3"/>
          <p:cNvSpPr>
            <a:spLocks noGrp="1"/>
          </p:cNvSpPr>
          <p:nvPr>
            <p:ph type="sldNum" sz="quarter" idx="5"/>
          </p:nvPr>
        </p:nvSpPr>
        <p:spPr/>
        <p:txBody>
          <a:bodyPr/>
          <a:lstStyle/>
          <a:p>
            <a:pPr marL="0" marR="0" lvl="0" indent="0" algn="r" defTabSz="1218957"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0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1218957" rtl="0" eaLnBrk="1" fontAlgn="auto" latinLnBrk="0" hangingPunct="1">
                <a:lnSpc>
                  <a:spcPct val="100000"/>
                </a:lnSpc>
                <a:spcBef>
                  <a:spcPts val="0"/>
                </a:spcBef>
                <a:spcAft>
                  <a:spcPts val="0"/>
                </a:spcAft>
                <a:buClrTx/>
                <a:buSzTx/>
                <a:buFontTx/>
                <a:buNone/>
                <a:tabLst/>
                <a:defRPr/>
              </a:pPr>
              <a:t>48</a:t>
            </a:fld>
            <a:endParaRPr kumimoji="0" lang="en-US" sz="10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75534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11.xml"/><Relationship Id="rId7" Type="http://schemas.openxmlformats.org/officeDocument/2006/relationships/tags" Target="../tags/tag15.xml"/><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5.xml.rels><?xml version="1.0" encoding="UTF-8" standalone="yes"?>
<Relationships xmlns="http://schemas.openxmlformats.org/package/2006/relationships"><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slideMaster" Target="../slideMasters/slideMaster1.xml"/><Relationship Id="rId5" Type="http://schemas.openxmlformats.org/officeDocument/2006/relationships/tags" Target="../tags/tag20.xml"/><Relationship Id="rId4" Type="http://schemas.openxmlformats.org/officeDocument/2006/relationships/tags" Target="../tags/tag19.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2.xml"/><Relationship Id="rId1" Type="http://schemas.openxmlformats.org/officeDocument/2006/relationships/tags" Target="../tags/tag21.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5.xml.rels><?xml version="1.0" encoding="UTF-8" standalone="yes"?>
<Relationships xmlns="http://schemas.openxmlformats.org/package/2006/relationships"><Relationship Id="rId3" Type="http://schemas.openxmlformats.org/officeDocument/2006/relationships/hyperlink" Target="http://www.deloitte.com/about" TargetMode="External"/><Relationship Id="rId2" Type="http://schemas.openxmlformats.org/officeDocument/2006/relationships/slideMaster" Target="../slideMasters/slideMaster1.xml"/><Relationship Id="rId1" Type="http://schemas.openxmlformats.org/officeDocument/2006/relationships/tags" Target="../tags/tag23.xml"/></Relationships>
</file>

<file path=ppt/slideLayouts/_rels/slideLayout20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7.svg"/><Relationship Id="rId4"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p:bg bwMode="gray">
      <p:bgPr>
        <a:solidFill>
          <a:schemeClr val="bg1"/>
        </a:solidFill>
        <a:effectLst/>
      </p:bgPr>
    </p:bg>
    <p:spTree>
      <p:nvGrpSpPr>
        <p:cNvPr id="1" name=""/>
        <p:cNvGrpSpPr/>
        <p:nvPr/>
      </p:nvGrpSpPr>
      <p:grpSpPr>
        <a:xfrm>
          <a:off x="0" y="0"/>
          <a:ext cx="0" cy="0"/>
          <a:chOff x="0" y="0"/>
          <a:chExt cx="0" cy="0"/>
        </a:xfrm>
      </p:grpSpPr>
      <p:grpSp>
        <p:nvGrpSpPr>
          <p:cNvPr id="19" name="Group 18"/>
          <p:cNvGrpSpPr>
            <a:grpSpLocks noChangeAspect="1"/>
          </p:cNvGrpSpPr>
          <p:nvPr userDrawn="1"/>
        </p:nvGrpSpPr>
        <p:grpSpPr>
          <a:xfrm>
            <a:off x="475325" y="457200"/>
            <a:ext cx="1998000" cy="374400"/>
            <a:chOff x="398463" y="404813"/>
            <a:chExt cx="1627187" cy="307976"/>
          </a:xfrm>
          <a:solidFill>
            <a:schemeClr val="tx1"/>
          </a:solidFill>
        </p:grpSpPr>
        <p:sp>
          <p:nvSpPr>
            <p:cNvPr id="20" name="Oval 5"/>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1" name="Freeform 6"/>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2" name="Rectangle 7"/>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3" name="Freeform 8"/>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4" name="Rectangle 9"/>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5" name="Rectangle 10"/>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6" name="Freeform 11"/>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7" name="Freeform 12"/>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8" name="Freeform 13"/>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9" name="Freeform 14"/>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grpSp>
      <p:sp>
        <p:nvSpPr>
          <p:cNvPr id="17" name="Title 1"/>
          <p:cNvSpPr>
            <a:spLocks noGrp="1"/>
          </p:cNvSpPr>
          <p:nvPr>
            <p:ph type="ctrTitle"/>
          </p:nvPr>
        </p:nvSpPr>
        <p:spPr>
          <a:xfrm>
            <a:off x="475612" y="5653479"/>
            <a:ext cx="5487829" cy="492443"/>
          </a:xfrm>
        </p:spPr>
        <p:txBody>
          <a:bodyPr lIns="0" tIns="0" rIns="0" bIns="0" anchor="t">
            <a:spAutoFit/>
          </a:bodyPr>
          <a:lstStyle>
            <a:lvl1pPr algn="l">
              <a:defRPr sz="3200" b="1">
                <a:solidFill>
                  <a:srgbClr val="26890D"/>
                </a:solidFill>
                <a:latin typeface="+mj-lt"/>
                <a:ea typeface="Verdana" panose="020B0604030504040204" pitchFamily="34" charset="0"/>
              </a:defRPr>
            </a:lvl1pPr>
          </a:lstStyle>
          <a:p>
            <a:endParaRPr lang="en-GB"/>
          </a:p>
        </p:txBody>
      </p:sp>
      <p:sp>
        <p:nvSpPr>
          <p:cNvPr id="31" name="Text Placeholder 5"/>
          <p:cNvSpPr>
            <a:spLocks noGrp="1"/>
          </p:cNvSpPr>
          <p:nvPr>
            <p:ph type="body" sz="quarter" idx="12"/>
          </p:nvPr>
        </p:nvSpPr>
        <p:spPr>
          <a:xfrm>
            <a:off x="475612" y="6160228"/>
            <a:ext cx="5487829" cy="392973"/>
          </a:xfrm>
        </p:spPr>
        <p:txBody>
          <a:bodyPr anchor="ctr">
            <a:noAutofit/>
          </a:bodyPr>
          <a:lstStyle>
            <a:lvl1pPr marL="0" indent="0">
              <a:buNone/>
              <a:defRPr sz="2400">
                <a:solidFill>
                  <a:srgbClr val="000000"/>
                </a:solidFill>
                <a:latin typeface="Calibri" panose="020F0502020204030204" pitchFamily="34" charset="0"/>
                <a:ea typeface="Verdana" panose="020B0604030504040204" pitchFamily="34" charset="0"/>
                <a:cs typeface="Calibri" panose="020F0502020204030204" pitchFamily="34" charset="0"/>
              </a:defRPr>
            </a:lvl1pPr>
          </a:lstStyle>
          <a:p>
            <a:pPr lvl="0"/>
            <a:r>
              <a:rPr lang="en-US"/>
              <a:t>Click to edit Master text styles</a:t>
            </a:r>
          </a:p>
        </p:txBody>
      </p:sp>
      <p:pic>
        <p:nvPicPr>
          <p:cNvPr id="18" name="Picture Placeholder 12">
            <a:extLst>
              <a:ext uri="{FF2B5EF4-FFF2-40B4-BE49-F238E27FC236}">
                <a16:creationId xmlns:a16="http://schemas.microsoft.com/office/drawing/2014/main" id="{1E9A46BF-8B3F-6604-87C9-3FDF1AD37B9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240" t="6979" r="7330" b="7494"/>
          <a:stretch/>
        </p:blipFill>
        <p:spPr>
          <a:xfrm>
            <a:off x="4011070" y="1347773"/>
            <a:ext cx="4169861" cy="4173553"/>
          </a:xfrm>
          <a:prstGeom prst="rect">
            <a:avLst/>
          </a:prstGeom>
        </p:spPr>
      </p:pic>
    </p:spTree>
    <p:custDataLst>
      <p:tags r:id="rId1"/>
    </p:custDataLst>
    <p:extLst>
      <p:ext uri="{BB962C8B-B14F-4D97-AF65-F5344CB8AC3E}">
        <p14:creationId xmlns:p14="http://schemas.microsoft.com/office/powerpoint/2010/main" val="1884127252"/>
      </p:ext>
    </p:extLst>
  </p:cSld>
  <p:clrMapOvr>
    <a:masterClrMapping/>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Feature/Benefits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9" name="Text Placeholder 21">
            <a:extLst>
              <a:ext uri="{FF2B5EF4-FFF2-40B4-BE49-F238E27FC236}">
                <a16:creationId xmlns:a16="http://schemas.microsoft.com/office/drawing/2014/main" id="{A78263C2-1F2C-902F-9D66-7D75FEEF0BC2}"/>
              </a:ext>
            </a:extLst>
          </p:cNvPr>
          <p:cNvSpPr>
            <a:spLocks noGrp="1"/>
          </p:cNvSpPr>
          <p:nvPr>
            <p:ph type="body" sz="quarter" idx="11" hasCustomPrompt="1"/>
          </p:nvPr>
        </p:nvSpPr>
        <p:spPr>
          <a:xfrm>
            <a:off x="896346" y="1124712"/>
            <a:ext cx="10454314" cy="850392"/>
          </a:xfrm>
        </p:spPr>
        <p:txBody>
          <a:bodyPr lIns="91440" tIns="45720" rIns="91440" bIns="45720"/>
          <a:lstStyle>
            <a:lvl1pPr>
              <a:defRPr sz="1600">
                <a:latin typeface="+mn-lt"/>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a:t>
            </a:r>
          </a:p>
        </p:txBody>
      </p:sp>
      <p:sp>
        <p:nvSpPr>
          <p:cNvPr id="31" name="Text Placeholder 56">
            <a:extLst>
              <a:ext uri="{FF2B5EF4-FFF2-40B4-BE49-F238E27FC236}">
                <a16:creationId xmlns:a16="http://schemas.microsoft.com/office/drawing/2014/main" id="{860BB7F1-7D4A-6601-5A30-CA04C54B2BEA}"/>
              </a:ext>
            </a:extLst>
          </p:cNvPr>
          <p:cNvSpPr>
            <a:spLocks noGrp="1"/>
          </p:cNvSpPr>
          <p:nvPr>
            <p:ph type="body" sz="quarter" idx="13"/>
          </p:nvPr>
        </p:nvSpPr>
        <p:spPr>
          <a:xfrm>
            <a:off x="1766729" y="3011043"/>
            <a:ext cx="2216854"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32" name="Text Placeholder 56">
            <a:extLst>
              <a:ext uri="{FF2B5EF4-FFF2-40B4-BE49-F238E27FC236}">
                <a16:creationId xmlns:a16="http://schemas.microsoft.com/office/drawing/2014/main" id="{15259EB2-63E1-06C7-C92D-9F800F36230F}"/>
              </a:ext>
            </a:extLst>
          </p:cNvPr>
          <p:cNvSpPr>
            <a:spLocks noGrp="1"/>
          </p:cNvSpPr>
          <p:nvPr>
            <p:ph type="body" sz="quarter" idx="14" hasCustomPrompt="1"/>
          </p:nvPr>
        </p:nvSpPr>
        <p:spPr>
          <a:xfrm>
            <a:off x="1766729" y="3397883"/>
            <a:ext cx="2216853"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4" name="Text Placeholder 56">
            <a:extLst>
              <a:ext uri="{FF2B5EF4-FFF2-40B4-BE49-F238E27FC236}">
                <a16:creationId xmlns:a16="http://schemas.microsoft.com/office/drawing/2014/main" id="{64DA1012-9921-26BB-FC9A-2E9F3A271243}"/>
              </a:ext>
            </a:extLst>
          </p:cNvPr>
          <p:cNvSpPr>
            <a:spLocks noGrp="1"/>
          </p:cNvSpPr>
          <p:nvPr>
            <p:ph type="body" sz="quarter" idx="17"/>
          </p:nvPr>
        </p:nvSpPr>
        <p:spPr>
          <a:xfrm>
            <a:off x="5598989" y="3011043"/>
            <a:ext cx="2184947"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5" name="Text Placeholder 56">
            <a:extLst>
              <a:ext uri="{FF2B5EF4-FFF2-40B4-BE49-F238E27FC236}">
                <a16:creationId xmlns:a16="http://schemas.microsoft.com/office/drawing/2014/main" id="{CF4132CB-E3CD-C152-6935-D6264A26EB08}"/>
              </a:ext>
            </a:extLst>
          </p:cNvPr>
          <p:cNvSpPr>
            <a:spLocks noGrp="1"/>
          </p:cNvSpPr>
          <p:nvPr>
            <p:ph type="body" sz="quarter" idx="18" hasCustomPrompt="1"/>
          </p:nvPr>
        </p:nvSpPr>
        <p:spPr>
          <a:xfrm>
            <a:off x="5598989" y="3397883"/>
            <a:ext cx="2184947"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67" name="Text Placeholder 56">
            <a:extLst>
              <a:ext uri="{FF2B5EF4-FFF2-40B4-BE49-F238E27FC236}">
                <a16:creationId xmlns:a16="http://schemas.microsoft.com/office/drawing/2014/main" id="{35E4CE9F-358D-CB9F-ACBC-B031740F989F}"/>
              </a:ext>
            </a:extLst>
          </p:cNvPr>
          <p:cNvSpPr>
            <a:spLocks noGrp="1"/>
          </p:cNvSpPr>
          <p:nvPr>
            <p:ph type="body" sz="quarter" idx="21"/>
          </p:nvPr>
        </p:nvSpPr>
        <p:spPr>
          <a:xfrm>
            <a:off x="9399702" y="3011043"/>
            <a:ext cx="2184946"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68" name="Text Placeholder 56">
            <a:extLst>
              <a:ext uri="{FF2B5EF4-FFF2-40B4-BE49-F238E27FC236}">
                <a16:creationId xmlns:a16="http://schemas.microsoft.com/office/drawing/2014/main" id="{6A7789EF-8DE6-F1B8-929E-F304C99EEEDA}"/>
              </a:ext>
            </a:extLst>
          </p:cNvPr>
          <p:cNvSpPr>
            <a:spLocks noGrp="1"/>
          </p:cNvSpPr>
          <p:nvPr>
            <p:ph type="body" sz="quarter" idx="22" hasCustomPrompt="1"/>
          </p:nvPr>
        </p:nvSpPr>
        <p:spPr>
          <a:xfrm>
            <a:off x="9399702" y="3397883"/>
            <a:ext cx="2184946"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14" name="Picture Placeholder 3">
            <a:extLst>
              <a:ext uri="{FF2B5EF4-FFF2-40B4-BE49-F238E27FC236}">
                <a16:creationId xmlns:a16="http://schemas.microsoft.com/office/drawing/2014/main" id="{8F19256D-BFA0-06CB-DC58-C5A222C20AD5}"/>
              </a:ext>
            </a:extLst>
          </p:cNvPr>
          <p:cNvSpPr>
            <a:spLocks noGrp="1" noChangeAspect="1"/>
          </p:cNvSpPr>
          <p:nvPr>
            <p:ph type="pic" sz="quarter" idx="23"/>
          </p:nvPr>
        </p:nvSpPr>
        <p:spPr>
          <a:xfrm>
            <a:off x="618703" y="3100611"/>
            <a:ext cx="954670" cy="954421"/>
          </a:xfrm>
          <a:prstGeom prst="ellipse">
            <a:avLst/>
          </a:prstGeom>
        </p:spPr>
        <p:txBody>
          <a:bodyPr anchor="ctr"/>
          <a:lstStyle>
            <a:lvl1pPr algn="ctr">
              <a:defRPr sz="1200">
                <a:solidFill>
                  <a:schemeClr val="tx1"/>
                </a:solidFill>
              </a:defRPr>
            </a:lvl1pPr>
          </a:lstStyle>
          <a:p>
            <a:endParaRPr lang="en-IN"/>
          </a:p>
        </p:txBody>
      </p:sp>
      <p:sp>
        <p:nvSpPr>
          <p:cNvPr id="15" name="Picture Placeholder 3">
            <a:extLst>
              <a:ext uri="{FF2B5EF4-FFF2-40B4-BE49-F238E27FC236}">
                <a16:creationId xmlns:a16="http://schemas.microsoft.com/office/drawing/2014/main" id="{BF31E9AD-0B0B-AA93-AD66-713CDE0AFD10}"/>
              </a:ext>
            </a:extLst>
          </p:cNvPr>
          <p:cNvSpPr>
            <a:spLocks noGrp="1" noChangeAspect="1"/>
          </p:cNvSpPr>
          <p:nvPr>
            <p:ph type="pic" sz="quarter" idx="24"/>
          </p:nvPr>
        </p:nvSpPr>
        <p:spPr>
          <a:xfrm>
            <a:off x="4441437" y="3100611"/>
            <a:ext cx="954670" cy="954421"/>
          </a:xfrm>
          <a:prstGeom prst="ellipse">
            <a:avLst/>
          </a:prstGeom>
        </p:spPr>
        <p:txBody>
          <a:bodyPr anchor="ctr"/>
          <a:lstStyle>
            <a:lvl1pPr algn="ctr">
              <a:defRPr sz="1200">
                <a:solidFill>
                  <a:schemeClr val="tx1"/>
                </a:solidFill>
              </a:defRPr>
            </a:lvl1pPr>
          </a:lstStyle>
          <a:p>
            <a:endParaRPr lang="en-IN"/>
          </a:p>
        </p:txBody>
      </p:sp>
      <p:sp>
        <p:nvSpPr>
          <p:cNvPr id="16" name="Picture Placeholder 3">
            <a:extLst>
              <a:ext uri="{FF2B5EF4-FFF2-40B4-BE49-F238E27FC236}">
                <a16:creationId xmlns:a16="http://schemas.microsoft.com/office/drawing/2014/main" id="{DAA4F101-3184-F089-5F9E-E804AD8293A5}"/>
              </a:ext>
            </a:extLst>
          </p:cNvPr>
          <p:cNvSpPr>
            <a:spLocks noGrp="1" noChangeAspect="1"/>
          </p:cNvSpPr>
          <p:nvPr>
            <p:ph type="pic" sz="quarter" idx="25"/>
          </p:nvPr>
        </p:nvSpPr>
        <p:spPr>
          <a:xfrm>
            <a:off x="8242151" y="3100611"/>
            <a:ext cx="954670" cy="954421"/>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57779966"/>
      </p:ext>
    </p:extLst>
  </p:cSld>
  <p:clrMapOvr>
    <a:masterClrMapping/>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Square Network Number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A6EB-0E89-6E34-E6DB-2BFB98DFE99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49E1A46-10F0-F7A0-885A-A551EE80D62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 name="Rectangle 5">
            <a:extLst>
              <a:ext uri="{FF2B5EF4-FFF2-40B4-BE49-F238E27FC236}">
                <a16:creationId xmlns:a16="http://schemas.microsoft.com/office/drawing/2014/main" id="{2AB24AD4-1417-BECF-41C3-9FF0580631C6}"/>
              </a:ext>
            </a:extLst>
          </p:cNvPr>
          <p:cNvSpPr/>
          <p:nvPr/>
        </p:nvSpPr>
        <p:spPr bwMode="gray">
          <a:xfrm>
            <a:off x="4258567" y="2192385"/>
            <a:ext cx="1903857" cy="355296"/>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ea typeface="+mn-ea"/>
              <a:cs typeface="+mn-cs"/>
            </a:endParaRPr>
          </a:p>
        </p:txBody>
      </p:sp>
      <p:sp>
        <p:nvSpPr>
          <p:cNvPr id="7" name="TextBox 6">
            <a:extLst>
              <a:ext uri="{FF2B5EF4-FFF2-40B4-BE49-F238E27FC236}">
                <a16:creationId xmlns:a16="http://schemas.microsoft.com/office/drawing/2014/main" id="{2BF6BE85-3D8D-34DE-F790-445B2086DD8F}"/>
              </a:ext>
            </a:extLst>
          </p:cNvPr>
          <p:cNvSpPr txBox="1"/>
          <p:nvPr/>
        </p:nvSpPr>
        <p:spPr>
          <a:xfrm>
            <a:off x="3603907" y="2126397"/>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02</a:t>
            </a:r>
          </a:p>
        </p:txBody>
      </p:sp>
      <p:sp>
        <p:nvSpPr>
          <p:cNvPr id="9" name="Rectangle 8">
            <a:extLst>
              <a:ext uri="{FF2B5EF4-FFF2-40B4-BE49-F238E27FC236}">
                <a16:creationId xmlns:a16="http://schemas.microsoft.com/office/drawing/2014/main" id="{96628257-8719-9FB2-C536-DCC21485D0AF}"/>
              </a:ext>
            </a:extLst>
          </p:cNvPr>
          <p:cNvSpPr/>
          <p:nvPr/>
        </p:nvSpPr>
        <p:spPr bwMode="gray">
          <a:xfrm>
            <a:off x="3371259" y="3103233"/>
            <a:ext cx="1903857" cy="355296"/>
          </a:xfrm>
          <a:prstGeom prst="rect">
            <a:avLst/>
          </a:prstGeom>
          <a:solidFill>
            <a:srgbClr val="0097A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ea typeface="+mn-ea"/>
              <a:cs typeface="+mn-cs"/>
            </a:endParaRPr>
          </a:p>
        </p:txBody>
      </p:sp>
      <p:sp>
        <p:nvSpPr>
          <p:cNvPr id="10" name="TextBox 9">
            <a:extLst>
              <a:ext uri="{FF2B5EF4-FFF2-40B4-BE49-F238E27FC236}">
                <a16:creationId xmlns:a16="http://schemas.microsoft.com/office/drawing/2014/main" id="{FE824B1A-E4D6-31A4-1CDE-B1B572FFDF01}"/>
              </a:ext>
            </a:extLst>
          </p:cNvPr>
          <p:cNvSpPr txBox="1"/>
          <p:nvPr/>
        </p:nvSpPr>
        <p:spPr>
          <a:xfrm>
            <a:off x="2716599" y="3037245"/>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03</a:t>
            </a:r>
          </a:p>
        </p:txBody>
      </p:sp>
      <p:sp>
        <p:nvSpPr>
          <p:cNvPr id="12" name="Rectangle 11">
            <a:extLst>
              <a:ext uri="{FF2B5EF4-FFF2-40B4-BE49-F238E27FC236}">
                <a16:creationId xmlns:a16="http://schemas.microsoft.com/office/drawing/2014/main" id="{DB1331E0-9FB7-0B52-E659-D877ABDFF612}"/>
              </a:ext>
            </a:extLst>
          </p:cNvPr>
          <p:cNvSpPr/>
          <p:nvPr/>
        </p:nvSpPr>
        <p:spPr bwMode="gray">
          <a:xfrm>
            <a:off x="3371194" y="4014082"/>
            <a:ext cx="1903857" cy="355296"/>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FFFFFF"/>
              </a:solidFill>
              <a:effectLst/>
              <a:uLnTx/>
              <a:uFillTx/>
              <a:ea typeface="+mn-ea"/>
              <a:cs typeface="+mn-cs"/>
            </a:endParaRPr>
          </a:p>
        </p:txBody>
      </p:sp>
      <p:sp>
        <p:nvSpPr>
          <p:cNvPr id="13" name="TextBox 12">
            <a:extLst>
              <a:ext uri="{FF2B5EF4-FFF2-40B4-BE49-F238E27FC236}">
                <a16:creationId xmlns:a16="http://schemas.microsoft.com/office/drawing/2014/main" id="{AEC9584B-D412-E0B1-9B31-7FB002CC92C9}"/>
              </a:ext>
            </a:extLst>
          </p:cNvPr>
          <p:cNvSpPr txBox="1"/>
          <p:nvPr/>
        </p:nvSpPr>
        <p:spPr>
          <a:xfrm>
            <a:off x="2716534" y="3948094"/>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04</a:t>
            </a:r>
          </a:p>
        </p:txBody>
      </p:sp>
      <p:sp>
        <p:nvSpPr>
          <p:cNvPr id="15" name="Rectangle 14">
            <a:extLst>
              <a:ext uri="{FF2B5EF4-FFF2-40B4-BE49-F238E27FC236}">
                <a16:creationId xmlns:a16="http://schemas.microsoft.com/office/drawing/2014/main" id="{A0C8314C-13C9-A8BF-4762-CE0B65732D44}"/>
              </a:ext>
            </a:extLst>
          </p:cNvPr>
          <p:cNvSpPr/>
          <p:nvPr/>
        </p:nvSpPr>
        <p:spPr bwMode="gray">
          <a:xfrm>
            <a:off x="4256113" y="4924930"/>
            <a:ext cx="1903857" cy="355296"/>
          </a:xfrm>
          <a:prstGeom prst="rect">
            <a:avLst/>
          </a:prstGeom>
          <a:solidFill>
            <a:srgbClr val="004F5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FFFFFF"/>
              </a:solidFill>
              <a:effectLst/>
              <a:uLnTx/>
              <a:uFillTx/>
              <a:ea typeface="+mn-ea"/>
              <a:cs typeface="+mn-cs"/>
            </a:endParaRPr>
          </a:p>
        </p:txBody>
      </p:sp>
      <p:sp>
        <p:nvSpPr>
          <p:cNvPr id="16" name="TextBox 15">
            <a:extLst>
              <a:ext uri="{FF2B5EF4-FFF2-40B4-BE49-F238E27FC236}">
                <a16:creationId xmlns:a16="http://schemas.microsoft.com/office/drawing/2014/main" id="{0B637C7E-71E4-7F24-AAEE-A553D82B0FC5}"/>
              </a:ext>
            </a:extLst>
          </p:cNvPr>
          <p:cNvSpPr txBox="1"/>
          <p:nvPr/>
        </p:nvSpPr>
        <p:spPr>
          <a:xfrm>
            <a:off x="3601453" y="4858942"/>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05</a:t>
            </a:r>
          </a:p>
        </p:txBody>
      </p:sp>
      <p:sp>
        <p:nvSpPr>
          <p:cNvPr id="18" name="Rectangle 17">
            <a:extLst>
              <a:ext uri="{FF2B5EF4-FFF2-40B4-BE49-F238E27FC236}">
                <a16:creationId xmlns:a16="http://schemas.microsoft.com/office/drawing/2014/main" id="{239EA396-0375-8C35-F582-E69CFC40BA32}"/>
              </a:ext>
            </a:extLst>
          </p:cNvPr>
          <p:cNvSpPr/>
          <p:nvPr/>
        </p:nvSpPr>
        <p:spPr bwMode="gray">
          <a:xfrm>
            <a:off x="5092764" y="5835777"/>
            <a:ext cx="1903857" cy="355296"/>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FFFFFF"/>
              </a:solidFill>
              <a:effectLst/>
              <a:uLnTx/>
              <a:uFillTx/>
              <a:ea typeface="+mn-ea"/>
              <a:cs typeface="+mn-cs"/>
            </a:endParaRPr>
          </a:p>
        </p:txBody>
      </p:sp>
      <p:sp>
        <p:nvSpPr>
          <p:cNvPr id="19" name="TextBox 18">
            <a:extLst>
              <a:ext uri="{FF2B5EF4-FFF2-40B4-BE49-F238E27FC236}">
                <a16:creationId xmlns:a16="http://schemas.microsoft.com/office/drawing/2014/main" id="{E033E24D-0883-E612-A6EE-DB66E3A0321C}"/>
              </a:ext>
            </a:extLst>
          </p:cNvPr>
          <p:cNvSpPr txBox="1"/>
          <p:nvPr/>
        </p:nvSpPr>
        <p:spPr>
          <a:xfrm>
            <a:off x="4438104" y="5769789"/>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06</a:t>
            </a:r>
          </a:p>
        </p:txBody>
      </p:sp>
      <p:grpSp>
        <p:nvGrpSpPr>
          <p:cNvPr id="20" name="Group 19">
            <a:extLst>
              <a:ext uri="{FF2B5EF4-FFF2-40B4-BE49-F238E27FC236}">
                <a16:creationId xmlns:a16="http://schemas.microsoft.com/office/drawing/2014/main" id="{1E5B1225-A37E-4613-7C13-53F6F0D2DD03}"/>
              </a:ext>
            </a:extLst>
          </p:cNvPr>
          <p:cNvGrpSpPr/>
          <p:nvPr userDrawn="1"/>
        </p:nvGrpSpPr>
        <p:grpSpPr>
          <a:xfrm>
            <a:off x="6983234" y="1459185"/>
            <a:ext cx="2223549" cy="4581460"/>
            <a:chOff x="6093313" y="1043691"/>
            <a:chExt cx="2527389" cy="5208857"/>
          </a:xfrm>
        </p:grpSpPr>
        <p:cxnSp>
          <p:nvCxnSpPr>
            <p:cNvPr id="21" name="Straight Connector 20">
              <a:extLst>
                <a:ext uri="{FF2B5EF4-FFF2-40B4-BE49-F238E27FC236}">
                  <a16:creationId xmlns:a16="http://schemas.microsoft.com/office/drawing/2014/main" id="{3B746648-21D0-BFB4-7EB2-239657D8718D}"/>
                </a:ext>
              </a:extLst>
            </p:cNvPr>
            <p:cNvCxnSpPr/>
            <p:nvPr/>
          </p:nvCxnSpPr>
          <p:spPr>
            <a:xfrm>
              <a:off x="6106439" y="6241313"/>
              <a:ext cx="2514263" cy="0"/>
            </a:xfrm>
            <a:prstGeom prst="line">
              <a:avLst/>
            </a:prstGeom>
            <a:ln>
              <a:headEnd/>
              <a:tailEnd/>
            </a:ln>
          </p:spPr>
          <p:style>
            <a:lnRef idx="2">
              <a:schemeClr val="dk1"/>
            </a:lnRef>
            <a:fillRef idx="1">
              <a:schemeClr val="lt1"/>
            </a:fillRef>
            <a:effectRef idx="0">
              <a:schemeClr val="dk1"/>
            </a:effectRef>
            <a:fontRef idx="minor">
              <a:schemeClr val="dk1"/>
            </a:fontRef>
          </p:style>
        </p:cxnSp>
        <p:cxnSp>
          <p:nvCxnSpPr>
            <p:cNvPr id="22" name="Straight Connector 21">
              <a:extLst>
                <a:ext uri="{FF2B5EF4-FFF2-40B4-BE49-F238E27FC236}">
                  <a16:creationId xmlns:a16="http://schemas.microsoft.com/office/drawing/2014/main" id="{5B09180A-F879-F920-F627-3AB851E3065A}"/>
                </a:ext>
              </a:extLst>
            </p:cNvPr>
            <p:cNvCxnSpPr/>
            <p:nvPr/>
          </p:nvCxnSpPr>
          <p:spPr>
            <a:xfrm>
              <a:off x="6093313" y="1056879"/>
              <a:ext cx="2527389" cy="0"/>
            </a:xfrm>
            <a:prstGeom prst="line">
              <a:avLst/>
            </a:prstGeom>
            <a:ln>
              <a:headEnd/>
              <a:tailEnd/>
            </a:ln>
          </p:spPr>
          <p:style>
            <a:lnRef idx="2">
              <a:schemeClr val="dk1"/>
            </a:lnRef>
            <a:fillRef idx="1">
              <a:schemeClr val="lt1"/>
            </a:fillRef>
            <a:effectRef idx="0">
              <a:schemeClr val="dk1"/>
            </a:effectRef>
            <a:fontRef idx="minor">
              <a:schemeClr val="dk1"/>
            </a:fontRef>
          </p:style>
        </p:cxnSp>
        <p:cxnSp>
          <p:nvCxnSpPr>
            <p:cNvPr id="23" name="Straight Connector 22">
              <a:extLst>
                <a:ext uri="{FF2B5EF4-FFF2-40B4-BE49-F238E27FC236}">
                  <a16:creationId xmlns:a16="http://schemas.microsoft.com/office/drawing/2014/main" id="{6AB144B2-62B4-433E-C8A2-6AA08D9CA858}"/>
                </a:ext>
              </a:extLst>
            </p:cNvPr>
            <p:cNvCxnSpPr/>
            <p:nvPr/>
          </p:nvCxnSpPr>
          <p:spPr>
            <a:xfrm>
              <a:off x="8620702" y="1043691"/>
              <a:ext cx="0" cy="5208857"/>
            </a:xfrm>
            <a:prstGeom prst="line">
              <a:avLst/>
            </a:prstGeom>
            <a:ln>
              <a:headEnd/>
              <a:tailEnd/>
            </a:ln>
          </p:spPr>
          <p:style>
            <a:lnRef idx="2">
              <a:schemeClr val="dk1"/>
            </a:lnRef>
            <a:fillRef idx="1">
              <a:schemeClr val="lt1"/>
            </a:fillRef>
            <a:effectRef idx="0">
              <a:schemeClr val="dk1"/>
            </a:effectRef>
            <a:fontRef idx="minor">
              <a:schemeClr val="dk1"/>
            </a:fontRef>
          </p:style>
        </p:cxnSp>
      </p:grpSp>
      <p:sp>
        <p:nvSpPr>
          <p:cNvPr id="25" name="Rectangle 24">
            <a:extLst>
              <a:ext uri="{FF2B5EF4-FFF2-40B4-BE49-F238E27FC236}">
                <a16:creationId xmlns:a16="http://schemas.microsoft.com/office/drawing/2014/main" id="{25D58D88-9837-BF1D-AEA3-533C23499C4C}"/>
              </a:ext>
            </a:extLst>
          </p:cNvPr>
          <p:cNvSpPr/>
          <p:nvPr userDrawn="1"/>
        </p:nvSpPr>
        <p:spPr bwMode="gray">
          <a:xfrm>
            <a:off x="5090925" y="1281537"/>
            <a:ext cx="1903857" cy="355296"/>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ea typeface="+mn-ea"/>
              <a:cs typeface="+mn-cs"/>
            </a:endParaRPr>
          </a:p>
        </p:txBody>
      </p:sp>
      <p:sp>
        <p:nvSpPr>
          <p:cNvPr id="26" name="TextBox 25">
            <a:extLst>
              <a:ext uri="{FF2B5EF4-FFF2-40B4-BE49-F238E27FC236}">
                <a16:creationId xmlns:a16="http://schemas.microsoft.com/office/drawing/2014/main" id="{816AA362-8744-E229-525F-35C603402D34}"/>
              </a:ext>
            </a:extLst>
          </p:cNvPr>
          <p:cNvSpPr txBox="1"/>
          <p:nvPr userDrawn="1"/>
        </p:nvSpPr>
        <p:spPr>
          <a:xfrm>
            <a:off x="4436265" y="1215549"/>
            <a:ext cx="708967" cy="553998"/>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600"/>
              </a:spcBef>
              <a:spcAft>
                <a:spcPts val="0"/>
              </a:spcAft>
              <a:buClrTx/>
              <a:buSzPct val="100000"/>
              <a:buFontTx/>
              <a:buNone/>
              <a:tabLst/>
              <a:defRPr/>
            </a:pPr>
            <a:r>
              <a:rPr kumimoji="0" lang="en-US" sz="3600" b="0" i="0" u="none" strike="noStrike" kern="1200" cap="none" spc="0" normalizeH="0" baseline="0" noProof="0">
                <a:ln>
                  <a:noFill/>
                </a:ln>
                <a:solidFill>
                  <a:srgbClr val="313131"/>
                </a:solidFill>
                <a:effectLst/>
                <a:uLnTx/>
                <a:uFillTx/>
                <a:latin typeface="+mn-lt"/>
                <a:ea typeface="+mn-ea"/>
                <a:cs typeface="+mn-cs"/>
              </a:rPr>
              <a:t>01</a:t>
            </a:r>
          </a:p>
        </p:txBody>
      </p:sp>
      <p:sp>
        <p:nvSpPr>
          <p:cNvPr id="28" name="Text Placeholder 25">
            <a:extLst>
              <a:ext uri="{FF2B5EF4-FFF2-40B4-BE49-F238E27FC236}">
                <a16:creationId xmlns:a16="http://schemas.microsoft.com/office/drawing/2014/main" id="{6F38937F-07DB-1BF3-D76C-16841757BD1C}"/>
              </a:ext>
            </a:extLst>
          </p:cNvPr>
          <p:cNvSpPr>
            <a:spLocks noGrp="1" noChangeAspect="1"/>
          </p:cNvSpPr>
          <p:nvPr>
            <p:ph type="body" sz="quarter" idx="11" hasCustomPrompt="1"/>
          </p:nvPr>
        </p:nvSpPr>
        <p:spPr>
          <a:xfrm>
            <a:off x="6354897" y="3596028"/>
            <a:ext cx="2456775" cy="246221"/>
          </a:xfrm>
        </p:spPr>
        <p:txBody>
          <a:bodyPr wrap="square">
            <a:spAutoFit/>
          </a:bodyPr>
          <a:lstStyle>
            <a:lvl1pPr algn="ctr">
              <a:defRPr sz="1600" b="1"/>
            </a:lvl1pPr>
            <a:lvl2pPr>
              <a:defRPr b="1"/>
            </a:lvl2pPr>
            <a:lvl3pPr>
              <a:defRPr b="1"/>
            </a:lvl3pPr>
            <a:lvl4pPr>
              <a:defRPr b="1"/>
            </a:lvl4pPr>
            <a:lvl5pPr>
              <a:defRPr b="1"/>
            </a:lvl5pPr>
          </a:lstStyle>
          <a:p>
            <a:pPr lvl="0"/>
            <a:r>
              <a:rPr lang="en-US"/>
              <a:t>Click to edit Text </a:t>
            </a:r>
            <a:endParaRPr lang="en-IN"/>
          </a:p>
        </p:txBody>
      </p:sp>
      <p:sp>
        <p:nvSpPr>
          <p:cNvPr id="30" name="Text Placeholder 29">
            <a:extLst>
              <a:ext uri="{FF2B5EF4-FFF2-40B4-BE49-F238E27FC236}">
                <a16:creationId xmlns:a16="http://schemas.microsoft.com/office/drawing/2014/main" id="{8291A12A-DAF7-2F33-7BAD-7801165C01E0}"/>
              </a:ext>
            </a:extLst>
          </p:cNvPr>
          <p:cNvSpPr>
            <a:spLocks noGrp="1"/>
          </p:cNvSpPr>
          <p:nvPr>
            <p:ph type="body" sz="quarter" idx="12"/>
          </p:nvPr>
        </p:nvSpPr>
        <p:spPr>
          <a:xfrm>
            <a:off x="5090851" y="1281113"/>
            <a:ext cx="1892793" cy="355296"/>
          </a:xfrm>
        </p:spPr>
        <p:txBody>
          <a:bodyPr anchor="ctr"/>
          <a:lstStyle>
            <a:lvl1pPr algn="ctr">
              <a:defRPr b="1"/>
            </a:lvl1pPr>
          </a:lstStyle>
          <a:p>
            <a:pPr lvl="0"/>
            <a:r>
              <a:rPr lang="en-US"/>
              <a:t>Click to edit</a:t>
            </a:r>
            <a:endParaRPr lang="en-IN"/>
          </a:p>
        </p:txBody>
      </p:sp>
      <p:sp>
        <p:nvSpPr>
          <p:cNvPr id="31" name="Text Placeholder 29">
            <a:extLst>
              <a:ext uri="{FF2B5EF4-FFF2-40B4-BE49-F238E27FC236}">
                <a16:creationId xmlns:a16="http://schemas.microsoft.com/office/drawing/2014/main" id="{73FB2A80-0FE2-C7AF-1582-ED47617C06A4}"/>
              </a:ext>
            </a:extLst>
          </p:cNvPr>
          <p:cNvSpPr>
            <a:spLocks noGrp="1"/>
          </p:cNvSpPr>
          <p:nvPr>
            <p:ph type="body" sz="quarter" idx="13"/>
          </p:nvPr>
        </p:nvSpPr>
        <p:spPr>
          <a:xfrm>
            <a:off x="4261644" y="2184296"/>
            <a:ext cx="1892793" cy="355296"/>
          </a:xfrm>
        </p:spPr>
        <p:txBody>
          <a:bodyPr anchor="ctr"/>
          <a:lstStyle>
            <a:lvl1pPr algn="ctr">
              <a:defRPr b="1"/>
            </a:lvl1pPr>
          </a:lstStyle>
          <a:p>
            <a:pPr lvl="0"/>
            <a:r>
              <a:rPr lang="en-US"/>
              <a:t>Click to edit</a:t>
            </a:r>
            <a:endParaRPr lang="en-IN"/>
          </a:p>
        </p:txBody>
      </p:sp>
      <p:sp>
        <p:nvSpPr>
          <p:cNvPr id="32" name="Text Placeholder 29">
            <a:extLst>
              <a:ext uri="{FF2B5EF4-FFF2-40B4-BE49-F238E27FC236}">
                <a16:creationId xmlns:a16="http://schemas.microsoft.com/office/drawing/2014/main" id="{CF6A0A08-9A5D-3602-AEF4-E554282A142A}"/>
              </a:ext>
            </a:extLst>
          </p:cNvPr>
          <p:cNvSpPr>
            <a:spLocks noGrp="1"/>
          </p:cNvSpPr>
          <p:nvPr>
            <p:ph type="body" sz="quarter" idx="14"/>
          </p:nvPr>
        </p:nvSpPr>
        <p:spPr>
          <a:xfrm>
            <a:off x="3382258" y="3098325"/>
            <a:ext cx="1892793" cy="355296"/>
          </a:xfrm>
        </p:spPr>
        <p:txBody>
          <a:bodyPr anchor="ctr"/>
          <a:lstStyle>
            <a:lvl1pPr algn="ctr">
              <a:defRPr b="1"/>
            </a:lvl1pPr>
          </a:lstStyle>
          <a:p>
            <a:pPr lvl="0"/>
            <a:r>
              <a:rPr lang="en-US"/>
              <a:t>Click to edit</a:t>
            </a:r>
            <a:endParaRPr lang="en-IN"/>
          </a:p>
        </p:txBody>
      </p:sp>
      <p:sp>
        <p:nvSpPr>
          <p:cNvPr id="33" name="Text Placeholder 29">
            <a:extLst>
              <a:ext uri="{FF2B5EF4-FFF2-40B4-BE49-F238E27FC236}">
                <a16:creationId xmlns:a16="http://schemas.microsoft.com/office/drawing/2014/main" id="{7239870B-DC4D-39B4-E2CD-DC0A46B389E1}"/>
              </a:ext>
            </a:extLst>
          </p:cNvPr>
          <p:cNvSpPr>
            <a:spLocks noGrp="1"/>
          </p:cNvSpPr>
          <p:nvPr>
            <p:ph type="body" sz="quarter" idx="15"/>
          </p:nvPr>
        </p:nvSpPr>
        <p:spPr>
          <a:xfrm>
            <a:off x="3373019" y="4021092"/>
            <a:ext cx="1892793" cy="355296"/>
          </a:xfrm>
        </p:spPr>
        <p:txBody>
          <a:bodyPr anchor="ctr"/>
          <a:lstStyle>
            <a:lvl1pPr algn="ctr">
              <a:defRPr b="1">
                <a:solidFill>
                  <a:srgbClr val="FFFFFF"/>
                </a:solidFill>
              </a:defRPr>
            </a:lvl1pPr>
          </a:lstStyle>
          <a:p>
            <a:pPr lvl="0"/>
            <a:r>
              <a:rPr lang="en-US"/>
              <a:t>Click to edit</a:t>
            </a:r>
            <a:endParaRPr lang="en-IN"/>
          </a:p>
        </p:txBody>
      </p:sp>
      <p:sp>
        <p:nvSpPr>
          <p:cNvPr id="34" name="Text Placeholder 29">
            <a:extLst>
              <a:ext uri="{FF2B5EF4-FFF2-40B4-BE49-F238E27FC236}">
                <a16:creationId xmlns:a16="http://schemas.microsoft.com/office/drawing/2014/main" id="{20501E45-CD8F-58FF-0FA2-2E59F0145441}"/>
              </a:ext>
            </a:extLst>
          </p:cNvPr>
          <p:cNvSpPr>
            <a:spLocks noGrp="1"/>
          </p:cNvSpPr>
          <p:nvPr>
            <p:ph type="body" sz="quarter" idx="16"/>
          </p:nvPr>
        </p:nvSpPr>
        <p:spPr>
          <a:xfrm>
            <a:off x="4261644" y="4916841"/>
            <a:ext cx="1892793" cy="355296"/>
          </a:xfrm>
        </p:spPr>
        <p:txBody>
          <a:bodyPr anchor="ctr"/>
          <a:lstStyle>
            <a:lvl1pPr algn="ctr">
              <a:defRPr b="1">
                <a:solidFill>
                  <a:srgbClr val="FFFFFF"/>
                </a:solidFill>
              </a:defRPr>
            </a:lvl1pPr>
          </a:lstStyle>
          <a:p>
            <a:pPr lvl="0"/>
            <a:r>
              <a:rPr lang="en-US"/>
              <a:t>Click to edit</a:t>
            </a:r>
            <a:endParaRPr lang="en-IN"/>
          </a:p>
        </p:txBody>
      </p:sp>
      <p:sp>
        <p:nvSpPr>
          <p:cNvPr id="35" name="Text Placeholder 29">
            <a:extLst>
              <a:ext uri="{FF2B5EF4-FFF2-40B4-BE49-F238E27FC236}">
                <a16:creationId xmlns:a16="http://schemas.microsoft.com/office/drawing/2014/main" id="{67288218-4DB6-4185-8BC1-404A611421C0}"/>
              </a:ext>
            </a:extLst>
          </p:cNvPr>
          <p:cNvSpPr>
            <a:spLocks noGrp="1"/>
          </p:cNvSpPr>
          <p:nvPr>
            <p:ph type="body" sz="quarter" idx="17"/>
          </p:nvPr>
        </p:nvSpPr>
        <p:spPr>
          <a:xfrm>
            <a:off x="5090441" y="5840892"/>
            <a:ext cx="1892793" cy="355296"/>
          </a:xfrm>
        </p:spPr>
        <p:txBody>
          <a:bodyPr anchor="ctr"/>
          <a:lstStyle>
            <a:lvl1pPr algn="ctr">
              <a:defRPr b="1">
                <a:solidFill>
                  <a:srgbClr val="FFFFFF"/>
                </a:solidFill>
              </a:defRPr>
            </a:lvl1pPr>
          </a:lstStyle>
          <a:p>
            <a:pPr lvl="0"/>
            <a:r>
              <a:rPr lang="en-US"/>
              <a:t>Click to edit</a:t>
            </a:r>
            <a:endParaRPr lang="en-IN"/>
          </a:p>
        </p:txBody>
      </p:sp>
    </p:spTree>
    <p:extLst>
      <p:ext uri="{BB962C8B-B14F-4D97-AF65-F5344CB8AC3E}">
        <p14:creationId xmlns:p14="http://schemas.microsoft.com/office/powerpoint/2010/main" val="631577103"/>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Gamebo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7D394-33E0-1944-A457-AF0C299E8BA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2B1273E9-669D-2562-F1B7-D21B0306363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6" name="Text Placeholder 45">
            <a:extLst>
              <a:ext uri="{FF2B5EF4-FFF2-40B4-BE49-F238E27FC236}">
                <a16:creationId xmlns:a16="http://schemas.microsoft.com/office/drawing/2014/main" id="{1C65A7ED-6C19-AD16-F6B3-A7EA03AC80D5}"/>
              </a:ext>
            </a:extLst>
          </p:cNvPr>
          <p:cNvSpPr>
            <a:spLocks noGrp="1"/>
          </p:cNvSpPr>
          <p:nvPr>
            <p:ph type="body" sz="quarter" idx="11"/>
          </p:nvPr>
        </p:nvSpPr>
        <p:spPr>
          <a:xfrm>
            <a:off x="5573576" y="2065541"/>
            <a:ext cx="1753057" cy="246221"/>
          </a:xfrm>
        </p:spPr>
        <p:txBody>
          <a:bodyPr wrap="square">
            <a:spAutoFit/>
          </a:bodyPr>
          <a:lstStyle/>
          <a:p>
            <a:pPr lvl="0"/>
            <a:r>
              <a:rPr lang="en-US"/>
              <a:t>Click to edit Master</a:t>
            </a:r>
            <a:endParaRPr lang="en-IN"/>
          </a:p>
        </p:txBody>
      </p:sp>
      <p:sp>
        <p:nvSpPr>
          <p:cNvPr id="47" name="Text Placeholder 45">
            <a:extLst>
              <a:ext uri="{FF2B5EF4-FFF2-40B4-BE49-F238E27FC236}">
                <a16:creationId xmlns:a16="http://schemas.microsoft.com/office/drawing/2014/main" id="{C4ED0363-294B-59DB-2C9D-D6DBB233D528}"/>
              </a:ext>
            </a:extLst>
          </p:cNvPr>
          <p:cNvSpPr>
            <a:spLocks noGrp="1"/>
          </p:cNvSpPr>
          <p:nvPr>
            <p:ph type="body" sz="quarter" idx="12"/>
          </p:nvPr>
        </p:nvSpPr>
        <p:spPr>
          <a:xfrm>
            <a:off x="2262699" y="3409514"/>
            <a:ext cx="1753057" cy="246221"/>
          </a:xfrm>
        </p:spPr>
        <p:txBody>
          <a:bodyPr wrap="square">
            <a:spAutoFit/>
          </a:bodyPr>
          <a:lstStyle/>
          <a:p>
            <a:pPr lvl="0"/>
            <a:r>
              <a:rPr lang="en-US"/>
              <a:t>Click to edit Master</a:t>
            </a:r>
            <a:endParaRPr lang="en-IN"/>
          </a:p>
        </p:txBody>
      </p:sp>
      <p:sp>
        <p:nvSpPr>
          <p:cNvPr id="48" name="Text Placeholder 45">
            <a:extLst>
              <a:ext uri="{FF2B5EF4-FFF2-40B4-BE49-F238E27FC236}">
                <a16:creationId xmlns:a16="http://schemas.microsoft.com/office/drawing/2014/main" id="{902A1DEE-EF5C-6239-9C13-E06AC7448DA7}"/>
              </a:ext>
            </a:extLst>
          </p:cNvPr>
          <p:cNvSpPr>
            <a:spLocks noGrp="1"/>
          </p:cNvSpPr>
          <p:nvPr>
            <p:ph type="body" sz="quarter" idx="13"/>
          </p:nvPr>
        </p:nvSpPr>
        <p:spPr>
          <a:xfrm>
            <a:off x="6892638" y="3417772"/>
            <a:ext cx="1753057" cy="246221"/>
          </a:xfrm>
        </p:spPr>
        <p:txBody>
          <a:bodyPr wrap="square">
            <a:spAutoFit/>
          </a:bodyPr>
          <a:lstStyle/>
          <a:p>
            <a:pPr lvl="0"/>
            <a:r>
              <a:rPr lang="en-US"/>
              <a:t>Click to edit Master</a:t>
            </a:r>
            <a:endParaRPr lang="en-IN"/>
          </a:p>
        </p:txBody>
      </p:sp>
      <p:sp>
        <p:nvSpPr>
          <p:cNvPr id="49" name="Text Placeholder 45">
            <a:extLst>
              <a:ext uri="{FF2B5EF4-FFF2-40B4-BE49-F238E27FC236}">
                <a16:creationId xmlns:a16="http://schemas.microsoft.com/office/drawing/2014/main" id="{4C471E37-9963-999B-C751-13F0B8D1E2EA}"/>
              </a:ext>
            </a:extLst>
          </p:cNvPr>
          <p:cNvSpPr>
            <a:spLocks noGrp="1"/>
          </p:cNvSpPr>
          <p:nvPr>
            <p:ph type="body" sz="quarter" idx="14"/>
          </p:nvPr>
        </p:nvSpPr>
        <p:spPr>
          <a:xfrm>
            <a:off x="8252558" y="4778823"/>
            <a:ext cx="1753057" cy="246221"/>
          </a:xfrm>
        </p:spPr>
        <p:txBody>
          <a:bodyPr wrap="square">
            <a:spAutoFit/>
          </a:bodyPr>
          <a:lstStyle/>
          <a:p>
            <a:pPr lvl="0"/>
            <a:r>
              <a:rPr lang="en-US"/>
              <a:t>Click to edit Master</a:t>
            </a:r>
            <a:endParaRPr lang="en-IN"/>
          </a:p>
        </p:txBody>
      </p:sp>
      <p:sp>
        <p:nvSpPr>
          <p:cNvPr id="50" name="Text Placeholder 45">
            <a:extLst>
              <a:ext uri="{FF2B5EF4-FFF2-40B4-BE49-F238E27FC236}">
                <a16:creationId xmlns:a16="http://schemas.microsoft.com/office/drawing/2014/main" id="{732C544C-9A0E-3128-6BC0-BA18B57355E0}"/>
              </a:ext>
            </a:extLst>
          </p:cNvPr>
          <p:cNvSpPr>
            <a:spLocks noGrp="1"/>
          </p:cNvSpPr>
          <p:nvPr>
            <p:ph type="body" sz="quarter" idx="15"/>
          </p:nvPr>
        </p:nvSpPr>
        <p:spPr>
          <a:xfrm>
            <a:off x="3595975" y="4758949"/>
            <a:ext cx="1753057" cy="246221"/>
          </a:xfrm>
        </p:spPr>
        <p:txBody>
          <a:bodyPr wrap="square">
            <a:spAutoFit/>
          </a:bodyPr>
          <a:lstStyle/>
          <a:p>
            <a:pPr lvl="0"/>
            <a:r>
              <a:rPr lang="en-US"/>
              <a:t>Click to edit Master</a:t>
            </a:r>
            <a:endParaRPr lang="en-IN"/>
          </a:p>
        </p:txBody>
      </p:sp>
      <p:sp>
        <p:nvSpPr>
          <p:cNvPr id="51" name="Picture Placeholder 3">
            <a:extLst>
              <a:ext uri="{FF2B5EF4-FFF2-40B4-BE49-F238E27FC236}">
                <a16:creationId xmlns:a16="http://schemas.microsoft.com/office/drawing/2014/main" id="{0347DFC1-A1CA-AC98-833C-915CBDE62F38}"/>
              </a:ext>
            </a:extLst>
          </p:cNvPr>
          <p:cNvSpPr>
            <a:spLocks noGrp="1" noChangeAspect="1"/>
          </p:cNvSpPr>
          <p:nvPr>
            <p:ph type="pic" sz="quarter" idx="55"/>
          </p:nvPr>
        </p:nvSpPr>
        <p:spPr>
          <a:xfrm>
            <a:off x="6718006" y="1052812"/>
            <a:ext cx="548783" cy="548640"/>
          </a:xfrm>
          <a:prstGeom prst="ellipse">
            <a:avLst/>
          </a:prstGeom>
        </p:spPr>
        <p:txBody>
          <a:bodyPr anchor="ctr"/>
          <a:lstStyle>
            <a:lvl1pPr algn="ctr">
              <a:defRPr sz="800">
                <a:solidFill>
                  <a:schemeClr val="tx1"/>
                </a:solidFill>
              </a:defRPr>
            </a:lvl1pPr>
          </a:lstStyle>
          <a:p>
            <a:endParaRPr lang="en-IN"/>
          </a:p>
        </p:txBody>
      </p:sp>
      <p:sp>
        <p:nvSpPr>
          <p:cNvPr id="52" name="Picture Placeholder 3">
            <a:extLst>
              <a:ext uri="{FF2B5EF4-FFF2-40B4-BE49-F238E27FC236}">
                <a16:creationId xmlns:a16="http://schemas.microsoft.com/office/drawing/2014/main" id="{844B3C78-BD15-B6CC-B0A4-E74570DB6FFF}"/>
              </a:ext>
            </a:extLst>
          </p:cNvPr>
          <p:cNvSpPr>
            <a:spLocks noGrp="1" noChangeAspect="1"/>
          </p:cNvSpPr>
          <p:nvPr>
            <p:ph type="pic" sz="quarter" idx="56"/>
          </p:nvPr>
        </p:nvSpPr>
        <p:spPr>
          <a:xfrm>
            <a:off x="7978167" y="2417157"/>
            <a:ext cx="548783" cy="548640"/>
          </a:xfrm>
          <a:prstGeom prst="ellipse">
            <a:avLst/>
          </a:prstGeom>
        </p:spPr>
        <p:txBody>
          <a:bodyPr anchor="ctr"/>
          <a:lstStyle>
            <a:lvl1pPr algn="ctr">
              <a:defRPr sz="800">
                <a:solidFill>
                  <a:schemeClr val="tx1"/>
                </a:solidFill>
              </a:defRPr>
            </a:lvl1pPr>
          </a:lstStyle>
          <a:p>
            <a:endParaRPr lang="en-IN"/>
          </a:p>
        </p:txBody>
      </p:sp>
      <p:sp>
        <p:nvSpPr>
          <p:cNvPr id="53" name="Picture Placeholder 3">
            <a:extLst>
              <a:ext uri="{FF2B5EF4-FFF2-40B4-BE49-F238E27FC236}">
                <a16:creationId xmlns:a16="http://schemas.microsoft.com/office/drawing/2014/main" id="{CB1EF8A5-3645-931B-04FF-2F0BC3504CEE}"/>
              </a:ext>
            </a:extLst>
          </p:cNvPr>
          <p:cNvSpPr>
            <a:spLocks noGrp="1" noChangeAspect="1"/>
          </p:cNvSpPr>
          <p:nvPr>
            <p:ph type="pic" sz="quarter" idx="57"/>
          </p:nvPr>
        </p:nvSpPr>
        <p:spPr>
          <a:xfrm>
            <a:off x="9430192" y="3785493"/>
            <a:ext cx="548783" cy="548640"/>
          </a:xfrm>
          <a:prstGeom prst="ellipse">
            <a:avLst/>
          </a:prstGeom>
        </p:spPr>
        <p:txBody>
          <a:bodyPr anchor="ctr"/>
          <a:lstStyle>
            <a:lvl1pPr algn="ctr">
              <a:defRPr sz="800">
                <a:solidFill>
                  <a:schemeClr val="tx1"/>
                </a:solidFill>
              </a:defRPr>
            </a:lvl1pPr>
          </a:lstStyle>
          <a:p>
            <a:endParaRPr lang="en-IN"/>
          </a:p>
        </p:txBody>
      </p:sp>
      <p:sp>
        <p:nvSpPr>
          <p:cNvPr id="54" name="Picture Placeholder 3">
            <a:extLst>
              <a:ext uri="{FF2B5EF4-FFF2-40B4-BE49-F238E27FC236}">
                <a16:creationId xmlns:a16="http://schemas.microsoft.com/office/drawing/2014/main" id="{9188932A-AB9B-F2CB-A87B-29D8E56D3BA6}"/>
              </a:ext>
            </a:extLst>
          </p:cNvPr>
          <p:cNvSpPr>
            <a:spLocks noGrp="1" noChangeAspect="1"/>
          </p:cNvSpPr>
          <p:nvPr>
            <p:ph type="pic" sz="quarter" idx="58"/>
          </p:nvPr>
        </p:nvSpPr>
        <p:spPr>
          <a:xfrm>
            <a:off x="2463293" y="4607738"/>
            <a:ext cx="548783" cy="548640"/>
          </a:xfrm>
          <a:prstGeom prst="ellipse">
            <a:avLst/>
          </a:prstGeom>
        </p:spPr>
        <p:txBody>
          <a:bodyPr anchor="ctr"/>
          <a:lstStyle>
            <a:lvl1pPr algn="ctr">
              <a:defRPr sz="800">
                <a:solidFill>
                  <a:schemeClr val="tx1"/>
                </a:solidFill>
              </a:defRPr>
            </a:lvl1pPr>
          </a:lstStyle>
          <a:p>
            <a:endParaRPr lang="en-IN"/>
          </a:p>
        </p:txBody>
      </p:sp>
      <p:sp>
        <p:nvSpPr>
          <p:cNvPr id="55" name="Picture Placeholder 3">
            <a:extLst>
              <a:ext uri="{FF2B5EF4-FFF2-40B4-BE49-F238E27FC236}">
                <a16:creationId xmlns:a16="http://schemas.microsoft.com/office/drawing/2014/main" id="{CA33C940-DCB0-2000-8D66-BBE3820472EC}"/>
              </a:ext>
            </a:extLst>
          </p:cNvPr>
          <p:cNvSpPr>
            <a:spLocks noGrp="1" noChangeAspect="1"/>
          </p:cNvSpPr>
          <p:nvPr>
            <p:ph type="pic" sz="quarter" idx="59"/>
          </p:nvPr>
        </p:nvSpPr>
        <p:spPr>
          <a:xfrm>
            <a:off x="1149738" y="3258303"/>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067654982"/>
      </p:ext>
    </p:extLst>
  </p:cSld>
  <p:clrMapOvr>
    <a:masterClrMapping/>
  </p:clrMapOvr>
  <p:transition>
    <p:fade/>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sign 4 - 5 Infograph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926D4-F56A-4618-CEB4-6B70D07B449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9F02DF0F-E2B7-570D-0348-94040F41216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0" name="Text Placeholder 45">
            <a:extLst>
              <a:ext uri="{FF2B5EF4-FFF2-40B4-BE49-F238E27FC236}">
                <a16:creationId xmlns:a16="http://schemas.microsoft.com/office/drawing/2014/main" id="{E64A0220-8E8E-31D4-9620-490B9A3DE05B}"/>
              </a:ext>
            </a:extLst>
          </p:cNvPr>
          <p:cNvSpPr>
            <a:spLocks noGrp="1"/>
          </p:cNvSpPr>
          <p:nvPr>
            <p:ph type="body" sz="quarter" idx="15"/>
          </p:nvPr>
        </p:nvSpPr>
        <p:spPr>
          <a:xfrm>
            <a:off x="3646846" y="5848140"/>
            <a:ext cx="1753057" cy="246221"/>
          </a:xfrm>
        </p:spPr>
        <p:txBody>
          <a:bodyPr wrap="square">
            <a:spAutoFit/>
          </a:bodyPr>
          <a:lstStyle>
            <a:lvl1pPr algn="ctr">
              <a:defRPr/>
            </a:lvl1pPr>
          </a:lstStyle>
          <a:p>
            <a:pPr lvl="0"/>
            <a:r>
              <a:rPr lang="en-US"/>
              <a:t>Click to edit Master</a:t>
            </a:r>
            <a:endParaRPr lang="en-IN"/>
          </a:p>
        </p:txBody>
      </p:sp>
      <p:sp>
        <p:nvSpPr>
          <p:cNvPr id="41" name="Text Placeholder 45">
            <a:extLst>
              <a:ext uri="{FF2B5EF4-FFF2-40B4-BE49-F238E27FC236}">
                <a16:creationId xmlns:a16="http://schemas.microsoft.com/office/drawing/2014/main" id="{1556F3F2-504D-2EF9-4902-BECA51BBEF36}"/>
              </a:ext>
            </a:extLst>
          </p:cNvPr>
          <p:cNvSpPr>
            <a:spLocks noGrp="1"/>
          </p:cNvSpPr>
          <p:nvPr>
            <p:ph type="body" sz="quarter" idx="16"/>
          </p:nvPr>
        </p:nvSpPr>
        <p:spPr>
          <a:xfrm>
            <a:off x="6902302" y="5851970"/>
            <a:ext cx="1753057" cy="246221"/>
          </a:xfrm>
        </p:spPr>
        <p:txBody>
          <a:bodyPr wrap="square">
            <a:spAutoFit/>
          </a:bodyPr>
          <a:lstStyle>
            <a:lvl1pPr algn="ctr">
              <a:defRPr/>
            </a:lvl1pPr>
          </a:lstStyle>
          <a:p>
            <a:pPr lvl="0"/>
            <a:r>
              <a:rPr lang="en-US"/>
              <a:t>Click to edit Master</a:t>
            </a:r>
            <a:endParaRPr lang="en-IN"/>
          </a:p>
        </p:txBody>
      </p:sp>
      <p:sp>
        <p:nvSpPr>
          <p:cNvPr id="42" name="Text Placeholder 45">
            <a:extLst>
              <a:ext uri="{FF2B5EF4-FFF2-40B4-BE49-F238E27FC236}">
                <a16:creationId xmlns:a16="http://schemas.microsoft.com/office/drawing/2014/main" id="{DF311588-36FB-08BC-9EC7-6F4EBAFD3E4C}"/>
              </a:ext>
            </a:extLst>
          </p:cNvPr>
          <p:cNvSpPr>
            <a:spLocks noGrp="1"/>
          </p:cNvSpPr>
          <p:nvPr>
            <p:ph type="body" sz="quarter" idx="17"/>
          </p:nvPr>
        </p:nvSpPr>
        <p:spPr>
          <a:xfrm>
            <a:off x="8521042" y="1491022"/>
            <a:ext cx="1753057" cy="246221"/>
          </a:xfrm>
        </p:spPr>
        <p:txBody>
          <a:bodyPr wrap="square">
            <a:spAutoFit/>
          </a:bodyPr>
          <a:lstStyle>
            <a:lvl1pPr algn="ctr">
              <a:defRPr/>
            </a:lvl1pPr>
          </a:lstStyle>
          <a:p>
            <a:pPr lvl="0"/>
            <a:r>
              <a:rPr lang="en-US"/>
              <a:t>Click to edit Master</a:t>
            </a:r>
            <a:endParaRPr lang="en-IN"/>
          </a:p>
        </p:txBody>
      </p:sp>
      <p:sp>
        <p:nvSpPr>
          <p:cNvPr id="43" name="Text Placeholder 45">
            <a:extLst>
              <a:ext uri="{FF2B5EF4-FFF2-40B4-BE49-F238E27FC236}">
                <a16:creationId xmlns:a16="http://schemas.microsoft.com/office/drawing/2014/main" id="{283E7D54-22C9-F43D-C34E-0E6C73735135}"/>
              </a:ext>
            </a:extLst>
          </p:cNvPr>
          <p:cNvSpPr>
            <a:spLocks noGrp="1"/>
          </p:cNvSpPr>
          <p:nvPr>
            <p:ph type="body" sz="quarter" idx="18"/>
          </p:nvPr>
        </p:nvSpPr>
        <p:spPr>
          <a:xfrm>
            <a:off x="5254383" y="1491022"/>
            <a:ext cx="1753057" cy="246221"/>
          </a:xfrm>
        </p:spPr>
        <p:txBody>
          <a:bodyPr wrap="square">
            <a:spAutoFit/>
          </a:bodyPr>
          <a:lstStyle>
            <a:lvl1pPr algn="ctr">
              <a:defRPr/>
            </a:lvl1pPr>
          </a:lstStyle>
          <a:p>
            <a:pPr lvl="0"/>
            <a:r>
              <a:rPr lang="en-US"/>
              <a:t>Click to edit Master</a:t>
            </a:r>
            <a:endParaRPr lang="en-IN"/>
          </a:p>
        </p:txBody>
      </p:sp>
      <p:sp>
        <p:nvSpPr>
          <p:cNvPr id="44" name="Text Placeholder 45">
            <a:extLst>
              <a:ext uri="{FF2B5EF4-FFF2-40B4-BE49-F238E27FC236}">
                <a16:creationId xmlns:a16="http://schemas.microsoft.com/office/drawing/2014/main" id="{38D91034-EC73-4A51-EEED-8D11F5063059}"/>
              </a:ext>
            </a:extLst>
          </p:cNvPr>
          <p:cNvSpPr>
            <a:spLocks noGrp="1"/>
          </p:cNvSpPr>
          <p:nvPr>
            <p:ph type="body" sz="quarter" idx="19"/>
          </p:nvPr>
        </p:nvSpPr>
        <p:spPr>
          <a:xfrm>
            <a:off x="2010218" y="1491022"/>
            <a:ext cx="1753057" cy="246221"/>
          </a:xfrm>
        </p:spPr>
        <p:txBody>
          <a:bodyPr wrap="square">
            <a:spAutoFit/>
          </a:bodyPr>
          <a:lstStyle>
            <a:lvl1pPr algn="ctr">
              <a:defRPr/>
            </a:lvl1pPr>
          </a:lstStyle>
          <a:p>
            <a:pPr lvl="0"/>
            <a:r>
              <a:rPr lang="en-US"/>
              <a:t>Click to edit Master</a:t>
            </a:r>
            <a:endParaRPr lang="en-IN"/>
          </a:p>
        </p:txBody>
      </p:sp>
      <p:sp>
        <p:nvSpPr>
          <p:cNvPr id="46" name="Picture Placeholder 3">
            <a:extLst>
              <a:ext uri="{FF2B5EF4-FFF2-40B4-BE49-F238E27FC236}">
                <a16:creationId xmlns:a16="http://schemas.microsoft.com/office/drawing/2014/main" id="{29F6A288-4C7C-8E70-61B5-8C6D2AAD6BDF}"/>
              </a:ext>
            </a:extLst>
          </p:cNvPr>
          <p:cNvSpPr>
            <a:spLocks noGrp="1" noChangeAspect="1"/>
          </p:cNvSpPr>
          <p:nvPr>
            <p:ph type="pic" sz="quarter" idx="58"/>
          </p:nvPr>
        </p:nvSpPr>
        <p:spPr>
          <a:xfrm>
            <a:off x="2601470" y="3204943"/>
            <a:ext cx="548783" cy="548640"/>
          </a:xfrm>
          <a:prstGeom prst="ellipse">
            <a:avLst/>
          </a:prstGeom>
        </p:spPr>
        <p:txBody>
          <a:bodyPr anchor="ctr"/>
          <a:lstStyle>
            <a:lvl1pPr algn="ctr">
              <a:defRPr sz="800">
                <a:solidFill>
                  <a:schemeClr val="tx1"/>
                </a:solidFill>
              </a:defRPr>
            </a:lvl1pPr>
          </a:lstStyle>
          <a:p>
            <a:endParaRPr lang="en-IN"/>
          </a:p>
        </p:txBody>
      </p:sp>
      <p:sp>
        <p:nvSpPr>
          <p:cNvPr id="47" name="Picture Placeholder 3">
            <a:extLst>
              <a:ext uri="{FF2B5EF4-FFF2-40B4-BE49-F238E27FC236}">
                <a16:creationId xmlns:a16="http://schemas.microsoft.com/office/drawing/2014/main" id="{06FC2894-9878-B421-4933-CC45F487E81A}"/>
              </a:ext>
            </a:extLst>
          </p:cNvPr>
          <p:cNvSpPr>
            <a:spLocks noGrp="1" noChangeAspect="1"/>
          </p:cNvSpPr>
          <p:nvPr>
            <p:ph type="pic" sz="quarter" idx="59"/>
          </p:nvPr>
        </p:nvSpPr>
        <p:spPr>
          <a:xfrm>
            <a:off x="4253029" y="4056164"/>
            <a:ext cx="548783" cy="548640"/>
          </a:xfrm>
          <a:prstGeom prst="ellipse">
            <a:avLst/>
          </a:prstGeom>
        </p:spPr>
        <p:txBody>
          <a:bodyPr anchor="ctr"/>
          <a:lstStyle>
            <a:lvl1pPr algn="ctr">
              <a:defRPr sz="800">
                <a:solidFill>
                  <a:schemeClr val="tx1"/>
                </a:solidFill>
              </a:defRPr>
            </a:lvl1pPr>
          </a:lstStyle>
          <a:p>
            <a:endParaRPr lang="en-IN"/>
          </a:p>
        </p:txBody>
      </p:sp>
      <p:sp>
        <p:nvSpPr>
          <p:cNvPr id="48" name="Picture Placeholder 3">
            <a:extLst>
              <a:ext uri="{FF2B5EF4-FFF2-40B4-BE49-F238E27FC236}">
                <a16:creationId xmlns:a16="http://schemas.microsoft.com/office/drawing/2014/main" id="{4C1F6872-8E20-EC09-F3B3-F1FD170139B8}"/>
              </a:ext>
            </a:extLst>
          </p:cNvPr>
          <p:cNvSpPr>
            <a:spLocks noGrp="1" noChangeAspect="1"/>
          </p:cNvSpPr>
          <p:nvPr>
            <p:ph type="pic" sz="quarter" idx="60"/>
          </p:nvPr>
        </p:nvSpPr>
        <p:spPr>
          <a:xfrm>
            <a:off x="5869805" y="3199033"/>
            <a:ext cx="548783" cy="548640"/>
          </a:xfrm>
          <a:prstGeom prst="ellipse">
            <a:avLst/>
          </a:prstGeom>
        </p:spPr>
        <p:txBody>
          <a:bodyPr anchor="ctr"/>
          <a:lstStyle>
            <a:lvl1pPr algn="ctr">
              <a:defRPr sz="800">
                <a:solidFill>
                  <a:schemeClr val="tx1"/>
                </a:solidFill>
              </a:defRPr>
            </a:lvl1pPr>
          </a:lstStyle>
          <a:p>
            <a:endParaRPr lang="en-IN"/>
          </a:p>
        </p:txBody>
      </p:sp>
      <p:sp>
        <p:nvSpPr>
          <p:cNvPr id="49" name="Picture Placeholder 3">
            <a:extLst>
              <a:ext uri="{FF2B5EF4-FFF2-40B4-BE49-F238E27FC236}">
                <a16:creationId xmlns:a16="http://schemas.microsoft.com/office/drawing/2014/main" id="{8BCFE792-B654-8232-A2A0-646CC2981350}"/>
              </a:ext>
            </a:extLst>
          </p:cNvPr>
          <p:cNvSpPr>
            <a:spLocks noGrp="1" noChangeAspect="1"/>
          </p:cNvSpPr>
          <p:nvPr>
            <p:ph type="pic" sz="quarter" idx="61"/>
          </p:nvPr>
        </p:nvSpPr>
        <p:spPr>
          <a:xfrm>
            <a:off x="7515451" y="4056164"/>
            <a:ext cx="548783" cy="548640"/>
          </a:xfrm>
          <a:prstGeom prst="ellipse">
            <a:avLst/>
          </a:prstGeom>
        </p:spPr>
        <p:txBody>
          <a:bodyPr anchor="ctr"/>
          <a:lstStyle>
            <a:lvl1pPr algn="ctr">
              <a:defRPr sz="800">
                <a:solidFill>
                  <a:schemeClr val="tx1"/>
                </a:solidFill>
              </a:defRPr>
            </a:lvl1pPr>
          </a:lstStyle>
          <a:p>
            <a:endParaRPr lang="en-IN"/>
          </a:p>
        </p:txBody>
      </p:sp>
      <p:sp>
        <p:nvSpPr>
          <p:cNvPr id="50" name="Picture Placeholder 3">
            <a:extLst>
              <a:ext uri="{FF2B5EF4-FFF2-40B4-BE49-F238E27FC236}">
                <a16:creationId xmlns:a16="http://schemas.microsoft.com/office/drawing/2014/main" id="{A83029D6-1121-5760-BD5F-D54601B0AD94}"/>
              </a:ext>
            </a:extLst>
          </p:cNvPr>
          <p:cNvSpPr>
            <a:spLocks noGrp="1" noChangeAspect="1"/>
          </p:cNvSpPr>
          <p:nvPr>
            <p:ph type="pic" sz="quarter" idx="62"/>
          </p:nvPr>
        </p:nvSpPr>
        <p:spPr>
          <a:xfrm>
            <a:off x="9132228" y="3199034"/>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129821231"/>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Innova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7775A-07FE-ADD5-339D-91B700D4D7F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BEEAC9A6-ACD7-6764-28DC-259FF8E6D16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3" name="Text Placeholder 45">
            <a:extLst>
              <a:ext uri="{FF2B5EF4-FFF2-40B4-BE49-F238E27FC236}">
                <a16:creationId xmlns:a16="http://schemas.microsoft.com/office/drawing/2014/main" id="{C599E537-6ED4-B20C-132F-66E9F9689E7C}"/>
              </a:ext>
            </a:extLst>
          </p:cNvPr>
          <p:cNvSpPr>
            <a:spLocks noGrp="1"/>
          </p:cNvSpPr>
          <p:nvPr>
            <p:ph type="body" sz="quarter" idx="15"/>
          </p:nvPr>
        </p:nvSpPr>
        <p:spPr>
          <a:xfrm>
            <a:off x="1013070" y="1582367"/>
            <a:ext cx="1753057" cy="246221"/>
          </a:xfrm>
        </p:spPr>
        <p:txBody>
          <a:bodyPr wrap="square">
            <a:spAutoFit/>
          </a:bodyPr>
          <a:lstStyle>
            <a:lvl1pPr algn="ctr">
              <a:defRPr/>
            </a:lvl1pPr>
          </a:lstStyle>
          <a:p>
            <a:pPr lvl="0"/>
            <a:r>
              <a:rPr lang="en-US"/>
              <a:t>Click to edit Master</a:t>
            </a:r>
            <a:endParaRPr lang="en-IN"/>
          </a:p>
        </p:txBody>
      </p:sp>
      <p:sp>
        <p:nvSpPr>
          <p:cNvPr id="148" name="Text Placeholder 45">
            <a:extLst>
              <a:ext uri="{FF2B5EF4-FFF2-40B4-BE49-F238E27FC236}">
                <a16:creationId xmlns:a16="http://schemas.microsoft.com/office/drawing/2014/main" id="{62192FDC-C626-4D19-20E0-1436E6B1C69D}"/>
              </a:ext>
            </a:extLst>
          </p:cNvPr>
          <p:cNvSpPr>
            <a:spLocks noGrp="1"/>
          </p:cNvSpPr>
          <p:nvPr>
            <p:ph type="body" sz="quarter" idx="16"/>
          </p:nvPr>
        </p:nvSpPr>
        <p:spPr>
          <a:xfrm>
            <a:off x="3816216" y="1582367"/>
            <a:ext cx="1753057" cy="246221"/>
          </a:xfrm>
        </p:spPr>
        <p:txBody>
          <a:bodyPr wrap="square">
            <a:spAutoFit/>
          </a:bodyPr>
          <a:lstStyle>
            <a:lvl1pPr algn="ctr">
              <a:defRPr/>
            </a:lvl1pPr>
          </a:lstStyle>
          <a:p>
            <a:pPr lvl="0"/>
            <a:r>
              <a:rPr lang="en-US"/>
              <a:t>Click to edit Master</a:t>
            </a:r>
            <a:endParaRPr lang="en-IN"/>
          </a:p>
        </p:txBody>
      </p:sp>
      <p:sp>
        <p:nvSpPr>
          <p:cNvPr id="149" name="Text Placeholder 45">
            <a:extLst>
              <a:ext uri="{FF2B5EF4-FFF2-40B4-BE49-F238E27FC236}">
                <a16:creationId xmlns:a16="http://schemas.microsoft.com/office/drawing/2014/main" id="{EC320D49-7DDC-7931-83AD-C9513F5058BB}"/>
              </a:ext>
            </a:extLst>
          </p:cNvPr>
          <p:cNvSpPr>
            <a:spLocks noGrp="1"/>
          </p:cNvSpPr>
          <p:nvPr>
            <p:ph type="body" sz="quarter" idx="17"/>
          </p:nvPr>
        </p:nvSpPr>
        <p:spPr>
          <a:xfrm>
            <a:off x="6619362" y="1582367"/>
            <a:ext cx="1753057" cy="246221"/>
          </a:xfrm>
        </p:spPr>
        <p:txBody>
          <a:bodyPr wrap="square">
            <a:spAutoFit/>
          </a:bodyPr>
          <a:lstStyle>
            <a:lvl1pPr algn="ctr">
              <a:defRPr/>
            </a:lvl1pPr>
          </a:lstStyle>
          <a:p>
            <a:pPr lvl="0"/>
            <a:r>
              <a:rPr lang="en-US"/>
              <a:t>Click to edit Master</a:t>
            </a:r>
            <a:endParaRPr lang="en-IN"/>
          </a:p>
        </p:txBody>
      </p:sp>
      <p:sp>
        <p:nvSpPr>
          <p:cNvPr id="214" name="Text Placeholder 45">
            <a:extLst>
              <a:ext uri="{FF2B5EF4-FFF2-40B4-BE49-F238E27FC236}">
                <a16:creationId xmlns:a16="http://schemas.microsoft.com/office/drawing/2014/main" id="{454CD664-55B0-B6A9-1380-3538E709A4FC}"/>
              </a:ext>
            </a:extLst>
          </p:cNvPr>
          <p:cNvSpPr>
            <a:spLocks noGrp="1"/>
          </p:cNvSpPr>
          <p:nvPr>
            <p:ph type="body" sz="quarter" idx="19"/>
          </p:nvPr>
        </p:nvSpPr>
        <p:spPr>
          <a:xfrm>
            <a:off x="9515122" y="1573131"/>
            <a:ext cx="1753057" cy="246221"/>
          </a:xfrm>
        </p:spPr>
        <p:txBody>
          <a:bodyPr wrap="square">
            <a:spAutoFit/>
          </a:bodyPr>
          <a:lstStyle>
            <a:lvl1pPr algn="ctr">
              <a:defRPr/>
            </a:lvl1pPr>
          </a:lstStyle>
          <a:p>
            <a:pPr lvl="0"/>
            <a:r>
              <a:rPr lang="en-US"/>
              <a:t>Click to edit Master</a:t>
            </a:r>
            <a:endParaRPr lang="en-IN"/>
          </a:p>
        </p:txBody>
      </p:sp>
      <p:sp>
        <p:nvSpPr>
          <p:cNvPr id="216" name="Text Placeholder 215">
            <a:extLst>
              <a:ext uri="{FF2B5EF4-FFF2-40B4-BE49-F238E27FC236}">
                <a16:creationId xmlns:a16="http://schemas.microsoft.com/office/drawing/2014/main" id="{01D68A72-121B-E569-8F82-FEF253E876E6}"/>
              </a:ext>
            </a:extLst>
          </p:cNvPr>
          <p:cNvSpPr>
            <a:spLocks noGrp="1"/>
          </p:cNvSpPr>
          <p:nvPr>
            <p:ph type="body" sz="quarter" idx="20"/>
          </p:nvPr>
        </p:nvSpPr>
        <p:spPr>
          <a:xfrm>
            <a:off x="719325" y="3546475"/>
            <a:ext cx="2329469" cy="1785104"/>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17" name="Text Placeholder 215">
            <a:extLst>
              <a:ext uri="{FF2B5EF4-FFF2-40B4-BE49-F238E27FC236}">
                <a16:creationId xmlns:a16="http://schemas.microsoft.com/office/drawing/2014/main" id="{26989F6F-DC02-5AA4-6D5A-7A52E26A74FA}"/>
              </a:ext>
            </a:extLst>
          </p:cNvPr>
          <p:cNvSpPr>
            <a:spLocks noGrp="1"/>
          </p:cNvSpPr>
          <p:nvPr>
            <p:ph type="body" sz="quarter" idx="21"/>
          </p:nvPr>
        </p:nvSpPr>
        <p:spPr>
          <a:xfrm>
            <a:off x="3518130" y="3546476"/>
            <a:ext cx="2329469" cy="2308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18" name="Text Placeholder 215">
            <a:extLst>
              <a:ext uri="{FF2B5EF4-FFF2-40B4-BE49-F238E27FC236}">
                <a16:creationId xmlns:a16="http://schemas.microsoft.com/office/drawing/2014/main" id="{7C8E5E32-9C79-D677-6BB0-94A19C45937E}"/>
              </a:ext>
            </a:extLst>
          </p:cNvPr>
          <p:cNvSpPr>
            <a:spLocks noGrp="1"/>
          </p:cNvSpPr>
          <p:nvPr>
            <p:ph type="body" sz="quarter" idx="22"/>
          </p:nvPr>
        </p:nvSpPr>
        <p:spPr>
          <a:xfrm>
            <a:off x="6331156" y="3546476"/>
            <a:ext cx="2329469" cy="2308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219" name="Text Placeholder 215">
            <a:extLst>
              <a:ext uri="{FF2B5EF4-FFF2-40B4-BE49-F238E27FC236}">
                <a16:creationId xmlns:a16="http://schemas.microsoft.com/office/drawing/2014/main" id="{792D9AFB-333C-EDAE-36AF-B1709995D3FD}"/>
              </a:ext>
            </a:extLst>
          </p:cNvPr>
          <p:cNvSpPr>
            <a:spLocks noGrp="1"/>
          </p:cNvSpPr>
          <p:nvPr>
            <p:ph type="body" sz="quarter" idx="23"/>
          </p:nvPr>
        </p:nvSpPr>
        <p:spPr>
          <a:xfrm>
            <a:off x="9152170" y="3546476"/>
            <a:ext cx="2329469" cy="2308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41" name="Picture Placeholder 3">
            <a:extLst>
              <a:ext uri="{FF2B5EF4-FFF2-40B4-BE49-F238E27FC236}">
                <a16:creationId xmlns:a16="http://schemas.microsoft.com/office/drawing/2014/main" id="{4E4A4C11-A946-F763-EEA3-DC6DC9D142CF}"/>
              </a:ext>
            </a:extLst>
          </p:cNvPr>
          <p:cNvSpPr>
            <a:spLocks noGrp="1" noChangeAspect="1"/>
          </p:cNvSpPr>
          <p:nvPr>
            <p:ph type="pic" sz="quarter" idx="61"/>
          </p:nvPr>
        </p:nvSpPr>
        <p:spPr>
          <a:xfrm>
            <a:off x="1569475" y="2073857"/>
            <a:ext cx="640247" cy="640080"/>
          </a:xfrm>
          <a:prstGeom prst="ellipse">
            <a:avLst/>
          </a:prstGeom>
        </p:spPr>
        <p:txBody>
          <a:bodyPr anchor="ctr"/>
          <a:lstStyle>
            <a:lvl1pPr algn="ctr">
              <a:defRPr sz="800">
                <a:solidFill>
                  <a:schemeClr val="tx1"/>
                </a:solidFill>
              </a:defRPr>
            </a:lvl1pPr>
          </a:lstStyle>
          <a:p>
            <a:endParaRPr lang="en-IN"/>
          </a:p>
        </p:txBody>
      </p:sp>
      <p:sp>
        <p:nvSpPr>
          <p:cNvPr id="142" name="Picture Placeholder 3">
            <a:extLst>
              <a:ext uri="{FF2B5EF4-FFF2-40B4-BE49-F238E27FC236}">
                <a16:creationId xmlns:a16="http://schemas.microsoft.com/office/drawing/2014/main" id="{52D67652-0E5B-FD81-9101-91BAF9DC11DE}"/>
              </a:ext>
            </a:extLst>
          </p:cNvPr>
          <p:cNvSpPr>
            <a:spLocks noGrp="1" noChangeAspect="1"/>
          </p:cNvSpPr>
          <p:nvPr>
            <p:ph type="pic" sz="quarter" idx="62"/>
          </p:nvPr>
        </p:nvSpPr>
        <p:spPr>
          <a:xfrm>
            <a:off x="4383039" y="2073857"/>
            <a:ext cx="640247" cy="640080"/>
          </a:xfrm>
          <a:prstGeom prst="ellipse">
            <a:avLst/>
          </a:prstGeom>
        </p:spPr>
        <p:txBody>
          <a:bodyPr anchor="ctr"/>
          <a:lstStyle>
            <a:lvl1pPr algn="ctr">
              <a:defRPr sz="800">
                <a:solidFill>
                  <a:schemeClr val="tx1"/>
                </a:solidFill>
              </a:defRPr>
            </a:lvl1pPr>
          </a:lstStyle>
          <a:p>
            <a:endParaRPr lang="en-IN"/>
          </a:p>
        </p:txBody>
      </p:sp>
      <p:sp>
        <p:nvSpPr>
          <p:cNvPr id="143" name="Picture Placeholder 3">
            <a:extLst>
              <a:ext uri="{FF2B5EF4-FFF2-40B4-BE49-F238E27FC236}">
                <a16:creationId xmlns:a16="http://schemas.microsoft.com/office/drawing/2014/main" id="{DC9FE4BB-5F54-A07B-165C-1C0D4230BF83}"/>
              </a:ext>
            </a:extLst>
          </p:cNvPr>
          <p:cNvSpPr>
            <a:spLocks noGrp="1" noChangeAspect="1"/>
          </p:cNvSpPr>
          <p:nvPr>
            <p:ph type="pic" sz="quarter" idx="63"/>
          </p:nvPr>
        </p:nvSpPr>
        <p:spPr>
          <a:xfrm>
            <a:off x="7175414" y="2073857"/>
            <a:ext cx="640247" cy="640080"/>
          </a:xfrm>
          <a:prstGeom prst="ellipse">
            <a:avLst/>
          </a:prstGeom>
        </p:spPr>
        <p:txBody>
          <a:bodyPr anchor="ctr"/>
          <a:lstStyle>
            <a:lvl1pPr algn="ctr">
              <a:defRPr sz="800">
                <a:solidFill>
                  <a:schemeClr val="tx1"/>
                </a:solidFill>
              </a:defRPr>
            </a:lvl1pPr>
          </a:lstStyle>
          <a:p>
            <a:endParaRPr lang="en-IN"/>
          </a:p>
        </p:txBody>
      </p:sp>
      <p:sp>
        <p:nvSpPr>
          <p:cNvPr id="144" name="Picture Placeholder 3">
            <a:extLst>
              <a:ext uri="{FF2B5EF4-FFF2-40B4-BE49-F238E27FC236}">
                <a16:creationId xmlns:a16="http://schemas.microsoft.com/office/drawing/2014/main" id="{0DD8EF77-D6B0-77AD-1670-01D7BA7C9BFD}"/>
              </a:ext>
            </a:extLst>
          </p:cNvPr>
          <p:cNvSpPr>
            <a:spLocks noGrp="1" noChangeAspect="1"/>
          </p:cNvSpPr>
          <p:nvPr>
            <p:ph type="pic" sz="quarter" idx="64"/>
          </p:nvPr>
        </p:nvSpPr>
        <p:spPr>
          <a:xfrm>
            <a:off x="9985405" y="2073857"/>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364389520"/>
      </p:ext>
    </p:extLst>
  </p:cSld>
  <p:clrMapOvr>
    <a:masterClrMapping/>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Progressive Mo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8E2CF-6A56-0128-2665-D0A69D1EF83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99B0D0FF-DD33-ACEF-4FC2-B59014ABF70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 name="AutoShape 117">
            <a:extLst>
              <a:ext uri="{FF2B5EF4-FFF2-40B4-BE49-F238E27FC236}">
                <a16:creationId xmlns:a16="http://schemas.microsoft.com/office/drawing/2014/main" id="{E8B8D525-57C1-B083-C79A-94219B3C2632}"/>
              </a:ext>
            </a:extLst>
          </p:cNvPr>
          <p:cNvSpPr>
            <a:spLocks noChangeAspect="1" noChangeArrowheads="1" noTextEdit="1"/>
          </p:cNvSpPr>
          <p:nvPr userDrawn="1">
            <p:custDataLst>
              <p:tags r:id="rId1"/>
            </p:custDataLst>
          </p:nvPr>
        </p:nvSpPr>
        <p:spPr bwMode="auto">
          <a:xfrm>
            <a:off x="1145842" y="734384"/>
            <a:ext cx="8635705" cy="4427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a:ln>
                <a:noFill/>
              </a:ln>
              <a:solidFill>
                <a:prstClr val="black"/>
              </a:solidFill>
              <a:effectLst/>
              <a:uLnTx/>
              <a:uFillTx/>
              <a:latin typeface="Calibri"/>
              <a:ea typeface="+mn-ea"/>
              <a:cs typeface="Verdana" panose="020B0604030504040204" pitchFamily="34" charset="0"/>
            </a:endParaRPr>
          </a:p>
        </p:txBody>
      </p:sp>
      <p:sp>
        <p:nvSpPr>
          <p:cNvPr id="9" name="Freeform 120">
            <a:extLst>
              <a:ext uri="{FF2B5EF4-FFF2-40B4-BE49-F238E27FC236}">
                <a16:creationId xmlns:a16="http://schemas.microsoft.com/office/drawing/2014/main" id="{C171A695-13A6-2EB9-DD8C-6D225688C0CF}"/>
              </a:ext>
            </a:extLst>
          </p:cNvPr>
          <p:cNvSpPr>
            <a:spLocks/>
          </p:cNvSpPr>
          <p:nvPr userDrawn="1">
            <p:custDataLst>
              <p:tags r:id="rId2"/>
            </p:custDataLst>
          </p:nvPr>
        </p:nvSpPr>
        <p:spPr bwMode="auto">
          <a:xfrm>
            <a:off x="6598363" y="3002180"/>
            <a:ext cx="868473" cy="1155329"/>
          </a:xfrm>
          <a:custGeom>
            <a:avLst/>
            <a:gdLst>
              <a:gd name="T0" fmla="*/ 0 w 496"/>
              <a:gd name="T1" fmla="*/ 656 h 660"/>
              <a:gd name="T2" fmla="*/ 0 w 496"/>
              <a:gd name="T3" fmla="*/ 0 h 660"/>
              <a:gd name="T4" fmla="*/ 170 w 496"/>
              <a:gd name="T5" fmla="*/ 0 h 660"/>
              <a:gd name="T6" fmla="*/ 496 w 496"/>
              <a:gd name="T7" fmla="*/ 325 h 660"/>
              <a:gd name="T8" fmla="*/ 180 w 496"/>
              <a:gd name="T9" fmla="*/ 656 h 660"/>
              <a:gd name="T10" fmla="*/ 0 w 496"/>
              <a:gd name="T11" fmla="*/ 660 h 660"/>
            </a:gdLst>
            <a:ahLst/>
            <a:cxnLst>
              <a:cxn ang="0">
                <a:pos x="T0" y="T1"/>
              </a:cxn>
              <a:cxn ang="0">
                <a:pos x="T2" y="T3"/>
              </a:cxn>
              <a:cxn ang="0">
                <a:pos x="T4" y="T5"/>
              </a:cxn>
              <a:cxn ang="0">
                <a:pos x="T6" y="T7"/>
              </a:cxn>
              <a:cxn ang="0">
                <a:pos x="T8" y="T9"/>
              </a:cxn>
              <a:cxn ang="0">
                <a:pos x="T10" y="T11"/>
              </a:cxn>
            </a:cxnLst>
            <a:rect l="0" t="0" r="r" b="b"/>
            <a:pathLst>
              <a:path w="496" h="660">
                <a:moveTo>
                  <a:pt x="0" y="656"/>
                </a:moveTo>
                <a:lnTo>
                  <a:pt x="0" y="0"/>
                </a:lnTo>
                <a:lnTo>
                  <a:pt x="170" y="0"/>
                </a:lnTo>
                <a:lnTo>
                  <a:pt x="496" y="325"/>
                </a:lnTo>
                <a:lnTo>
                  <a:pt x="180" y="656"/>
                </a:lnTo>
                <a:lnTo>
                  <a:pt x="0" y="66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800" b="0" i="0" u="none" strike="noStrike" kern="1200" cap="none" spc="0" normalizeH="0" baseline="0" noProof="0">
              <a:ln>
                <a:noFill/>
              </a:ln>
              <a:solidFill>
                <a:prstClr val="black"/>
              </a:solidFill>
              <a:effectLst/>
              <a:uLnTx/>
              <a:uFillTx/>
              <a:latin typeface="Calibri"/>
              <a:ea typeface="+mn-ea"/>
              <a:cs typeface="Verdana" panose="020B0604030504040204" pitchFamily="34" charset="0"/>
            </a:endParaRPr>
          </a:p>
        </p:txBody>
      </p:sp>
      <p:sp>
        <p:nvSpPr>
          <p:cNvPr id="13" name="Rectangle 122">
            <a:extLst>
              <a:ext uri="{FF2B5EF4-FFF2-40B4-BE49-F238E27FC236}">
                <a16:creationId xmlns:a16="http://schemas.microsoft.com/office/drawing/2014/main" id="{6A520B33-071C-BB6F-3944-A328FBBA3C32}"/>
              </a:ext>
            </a:extLst>
          </p:cNvPr>
          <p:cNvSpPr>
            <a:spLocks noChangeArrowheads="1"/>
          </p:cNvSpPr>
          <p:nvPr userDrawn="1">
            <p:custDataLst>
              <p:tags r:id="rId3"/>
            </p:custDataLst>
          </p:nvPr>
        </p:nvSpPr>
        <p:spPr bwMode="auto">
          <a:xfrm>
            <a:off x="6292463" y="2236356"/>
            <a:ext cx="15873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1600" b="1" i="0" u="none" strike="noStrike" kern="1200" cap="none" spc="0" normalizeH="0" baseline="0" noProof="0">
                <a:ln>
                  <a:noFill/>
                </a:ln>
                <a:solidFill>
                  <a:srgbClr val="000000"/>
                </a:solidFill>
                <a:effectLst/>
                <a:uLnTx/>
                <a:uFillTx/>
                <a:latin typeface="+mj-lt"/>
                <a:ea typeface="+mn-ea"/>
                <a:cs typeface="Verdana" panose="020B0604030504040204" pitchFamily="34" charset="0"/>
              </a:rPr>
              <a:t>3.</a:t>
            </a:r>
            <a:endParaRPr kumimoji="0" lang="fr-CA" sz="1600" b="0" i="0" u="none" strike="noStrike" kern="1200" cap="none" spc="0" normalizeH="0" baseline="0" noProof="0">
              <a:ln>
                <a:noFill/>
              </a:ln>
              <a:solidFill>
                <a:srgbClr val="000000"/>
              </a:solidFill>
              <a:effectLst/>
              <a:uLnTx/>
              <a:uFillTx/>
              <a:latin typeface="+mj-lt"/>
              <a:ea typeface="+mn-ea"/>
              <a:cs typeface="Verdana" panose="020B0604030504040204" pitchFamily="34" charset="0"/>
            </a:endParaRPr>
          </a:p>
        </p:txBody>
      </p:sp>
      <p:sp>
        <p:nvSpPr>
          <p:cNvPr id="14" name="Rectangle 123">
            <a:extLst>
              <a:ext uri="{FF2B5EF4-FFF2-40B4-BE49-F238E27FC236}">
                <a16:creationId xmlns:a16="http://schemas.microsoft.com/office/drawing/2014/main" id="{4A747EC0-3609-6AF6-FD3C-402990FFA102}"/>
              </a:ext>
            </a:extLst>
          </p:cNvPr>
          <p:cNvSpPr>
            <a:spLocks noChangeArrowheads="1"/>
          </p:cNvSpPr>
          <p:nvPr userDrawn="1">
            <p:custDataLst>
              <p:tags r:id="rId4"/>
            </p:custDataLst>
          </p:nvPr>
        </p:nvSpPr>
        <p:spPr bwMode="auto">
          <a:xfrm>
            <a:off x="8700380" y="1543410"/>
            <a:ext cx="15873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1600" b="1" i="0" u="none" strike="noStrike" kern="1200" cap="none" spc="0" normalizeH="0" baseline="0" noProof="0">
                <a:ln>
                  <a:noFill/>
                </a:ln>
                <a:solidFill>
                  <a:srgbClr val="000000"/>
                </a:solidFill>
                <a:effectLst/>
                <a:uLnTx/>
                <a:uFillTx/>
                <a:latin typeface="+mj-lt"/>
                <a:ea typeface="+mn-ea"/>
                <a:cs typeface="Verdana" panose="020B0604030504040204" pitchFamily="34" charset="0"/>
              </a:rPr>
              <a:t>4.</a:t>
            </a:r>
            <a:endParaRPr kumimoji="0" lang="fr-CA" sz="1600" b="0" i="0" u="none" strike="noStrike" kern="1200" cap="none" spc="0" normalizeH="0" baseline="0" noProof="0">
              <a:ln>
                <a:noFill/>
              </a:ln>
              <a:solidFill>
                <a:srgbClr val="000000"/>
              </a:solidFill>
              <a:effectLst/>
              <a:uLnTx/>
              <a:uFillTx/>
              <a:latin typeface="+mj-lt"/>
              <a:ea typeface="+mn-ea"/>
              <a:cs typeface="Verdana" panose="020B0604030504040204" pitchFamily="34" charset="0"/>
            </a:endParaRPr>
          </a:p>
        </p:txBody>
      </p:sp>
      <p:sp>
        <p:nvSpPr>
          <p:cNvPr id="16" name="Freeform 125">
            <a:extLst>
              <a:ext uri="{FF2B5EF4-FFF2-40B4-BE49-F238E27FC236}">
                <a16:creationId xmlns:a16="http://schemas.microsoft.com/office/drawing/2014/main" id="{0C0FE2D9-B475-5364-2C50-EAFDFEC3909F}"/>
              </a:ext>
            </a:extLst>
          </p:cNvPr>
          <p:cNvSpPr>
            <a:spLocks/>
          </p:cNvSpPr>
          <p:nvPr userDrawn="1">
            <p:custDataLst>
              <p:tags r:id="rId5"/>
            </p:custDataLst>
          </p:nvPr>
        </p:nvSpPr>
        <p:spPr bwMode="auto">
          <a:xfrm>
            <a:off x="1867334" y="3999804"/>
            <a:ext cx="1061078" cy="1053800"/>
          </a:xfrm>
          <a:custGeom>
            <a:avLst/>
            <a:gdLst>
              <a:gd name="T0" fmla="*/ 0 w 606"/>
              <a:gd name="T1" fmla="*/ 0 h 602"/>
              <a:gd name="T2" fmla="*/ 0 w 606"/>
              <a:gd name="T3" fmla="*/ 602 h 602"/>
              <a:gd name="T4" fmla="*/ 606 w 606"/>
              <a:gd name="T5" fmla="*/ 602 h 602"/>
              <a:gd name="T6" fmla="*/ 606 w 606"/>
              <a:gd name="T7" fmla="*/ 0 h 602"/>
              <a:gd name="T8" fmla="*/ 0 w 606"/>
              <a:gd name="T9" fmla="*/ 0 h 602"/>
              <a:gd name="T10" fmla="*/ 0 w 606"/>
              <a:gd name="T11" fmla="*/ 0 h 602"/>
            </a:gdLst>
            <a:ahLst/>
            <a:cxnLst>
              <a:cxn ang="0">
                <a:pos x="T0" y="T1"/>
              </a:cxn>
              <a:cxn ang="0">
                <a:pos x="T2" y="T3"/>
              </a:cxn>
              <a:cxn ang="0">
                <a:pos x="T4" y="T5"/>
              </a:cxn>
              <a:cxn ang="0">
                <a:pos x="T6" y="T7"/>
              </a:cxn>
              <a:cxn ang="0">
                <a:pos x="T8" y="T9"/>
              </a:cxn>
              <a:cxn ang="0">
                <a:pos x="T10" y="T11"/>
              </a:cxn>
            </a:cxnLst>
            <a:rect l="0" t="0" r="r" b="b"/>
            <a:pathLst>
              <a:path w="606" h="602">
                <a:moveTo>
                  <a:pt x="0" y="0"/>
                </a:moveTo>
                <a:lnTo>
                  <a:pt x="0" y="602"/>
                </a:lnTo>
                <a:lnTo>
                  <a:pt x="606" y="602"/>
                </a:lnTo>
                <a:lnTo>
                  <a:pt x="606" y="0"/>
                </a:lnTo>
                <a:lnTo>
                  <a:pt x="0" y="0"/>
                </a:lnTo>
                <a:lnTo>
                  <a:pt x="0" y="0"/>
                </a:lnTo>
                <a:close/>
              </a:path>
            </a:pathLst>
          </a:custGeom>
          <a:noFill/>
          <a:ln w="3"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CA" sz="1200" b="0" i="0" u="none" strike="noStrike" kern="1200" cap="none" spc="0" normalizeH="0" baseline="0" noProof="0">
              <a:ln>
                <a:noFill/>
              </a:ln>
              <a:solidFill>
                <a:prstClr val="black"/>
              </a:solidFill>
              <a:effectLst/>
              <a:uLnTx/>
              <a:uFillTx/>
              <a:latin typeface="Calibri"/>
              <a:ea typeface="+mn-ea"/>
              <a:cs typeface="Verdana" panose="020B0604030504040204" pitchFamily="34" charset="0"/>
            </a:endParaRPr>
          </a:p>
        </p:txBody>
      </p:sp>
      <p:sp>
        <p:nvSpPr>
          <p:cNvPr id="17" name="Rectangle 126">
            <a:extLst>
              <a:ext uri="{FF2B5EF4-FFF2-40B4-BE49-F238E27FC236}">
                <a16:creationId xmlns:a16="http://schemas.microsoft.com/office/drawing/2014/main" id="{58ABF3D9-61A1-04CC-B6F6-90581B0D9630}"/>
              </a:ext>
            </a:extLst>
          </p:cNvPr>
          <p:cNvSpPr>
            <a:spLocks noChangeArrowheads="1"/>
          </p:cNvSpPr>
          <p:nvPr userDrawn="1">
            <p:custDataLst>
              <p:tags r:id="rId6"/>
            </p:custDataLst>
          </p:nvPr>
        </p:nvSpPr>
        <p:spPr bwMode="auto">
          <a:xfrm>
            <a:off x="1592023" y="3630455"/>
            <a:ext cx="15873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1600" b="1" i="0" u="none" strike="noStrike" kern="1200" cap="none" spc="0" normalizeH="0" baseline="0" noProof="0">
                <a:ln>
                  <a:noFill/>
                </a:ln>
                <a:solidFill>
                  <a:srgbClr val="000000"/>
                </a:solidFill>
                <a:effectLst/>
                <a:uLnTx/>
                <a:uFillTx/>
                <a:latin typeface="+mj-lt"/>
                <a:ea typeface="+mn-ea"/>
                <a:cs typeface="Verdana" panose="020B0604030504040204" pitchFamily="34" charset="0"/>
              </a:rPr>
              <a:t>1.</a:t>
            </a:r>
            <a:endParaRPr kumimoji="0" lang="fr-CA" sz="1600" b="0" i="0" u="none" strike="noStrike" kern="1200" cap="none" spc="0" normalizeH="0" baseline="0" noProof="0">
              <a:ln>
                <a:noFill/>
              </a:ln>
              <a:solidFill>
                <a:srgbClr val="000000"/>
              </a:solidFill>
              <a:effectLst/>
              <a:uLnTx/>
              <a:uFillTx/>
              <a:latin typeface="+mj-lt"/>
              <a:ea typeface="+mn-ea"/>
              <a:cs typeface="Verdana" panose="020B0604030504040204" pitchFamily="34" charset="0"/>
            </a:endParaRPr>
          </a:p>
        </p:txBody>
      </p:sp>
      <p:sp>
        <p:nvSpPr>
          <p:cNvPr id="23" name="Rectangle 132">
            <a:extLst>
              <a:ext uri="{FF2B5EF4-FFF2-40B4-BE49-F238E27FC236}">
                <a16:creationId xmlns:a16="http://schemas.microsoft.com/office/drawing/2014/main" id="{82E5B2D8-87B0-D55E-0D3C-E2A74566169E}"/>
              </a:ext>
            </a:extLst>
          </p:cNvPr>
          <p:cNvSpPr>
            <a:spLocks noChangeArrowheads="1"/>
          </p:cNvSpPr>
          <p:nvPr userDrawn="1">
            <p:custDataLst>
              <p:tags r:id="rId7"/>
            </p:custDataLst>
          </p:nvPr>
        </p:nvSpPr>
        <p:spPr bwMode="auto">
          <a:xfrm>
            <a:off x="3958256" y="2792738"/>
            <a:ext cx="158739"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fr-CA" sz="1600" b="1" i="0" u="none" strike="noStrike" kern="1200" cap="none" spc="0" normalizeH="0" baseline="0" noProof="0">
                <a:ln>
                  <a:noFill/>
                </a:ln>
                <a:solidFill>
                  <a:srgbClr val="000000"/>
                </a:solidFill>
                <a:effectLst/>
                <a:uLnTx/>
                <a:uFillTx/>
                <a:latin typeface="+mj-lt"/>
                <a:ea typeface="+mn-ea"/>
                <a:cs typeface="Verdana" panose="020B0604030504040204" pitchFamily="34" charset="0"/>
              </a:rPr>
              <a:t>2.</a:t>
            </a:r>
            <a:endParaRPr kumimoji="0" lang="fr-CA" sz="1600" b="0" i="0" u="none" strike="noStrike" kern="1200" cap="none" spc="0" normalizeH="0" baseline="0" noProof="0">
              <a:ln>
                <a:noFill/>
              </a:ln>
              <a:solidFill>
                <a:srgbClr val="000000"/>
              </a:solidFill>
              <a:effectLst/>
              <a:uLnTx/>
              <a:uFillTx/>
              <a:latin typeface="+mj-lt"/>
              <a:ea typeface="+mn-ea"/>
              <a:cs typeface="Verdana" panose="020B0604030504040204" pitchFamily="34" charset="0"/>
            </a:endParaRPr>
          </a:p>
        </p:txBody>
      </p:sp>
      <p:sp>
        <p:nvSpPr>
          <p:cNvPr id="43" name="Text Placeholder 45">
            <a:extLst>
              <a:ext uri="{FF2B5EF4-FFF2-40B4-BE49-F238E27FC236}">
                <a16:creationId xmlns:a16="http://schemas.microsoft.com/office/drawing/2014/main" id="{197AFC30-8BBA-BC78-DEF6-BDC0B8D34BF0}"/>
              </a:ext>
            </a:extLst>
          </p:cNvPr>
          <p:cNvSpPr>
            <a:spLocks noGrp="1"/>
          </p:cNvSpPr>
          <p:nvPr>
            <p:ph type="body" sz="quarter" idx="24"/>
          </p:nvPr>
        </p:nvSpPr>
        <p:spPr>
          <a:xfrm>
            <a:off x="1834906" y="3630455"/>
            <a:ext cx="1753057" cy="246221"/>
          </a:xfrm>
        </p:spPr>
        <p:txBody>
          <a:bodyPr wrap="square">
            <a:spAutoFit/>
          </a:bodyPr>
          <a:lstStyle/>
          <a:p>
            <a:pPr lvl="0"/>
            <a:r>
              <a:rPr lang="en-US"/>
              <a:t>Click to edit Master</a:t>
            </a:r>
            <a:endParaRPr lang="en-IN"/>
          </a:p>
        </p:txBody>
      </p:sp>
      <p:sp>
        <p:nvSpPr>
          <p:cNvPr id="44" name="Text Placeholder 45">
            <a:extLst>
              <a:ext uri="{FF2B5EF4-FFF2-40B4-BE49-F238E27FC236}">
                <a16:creationId xmlns:a16="http://schemas.microsoft.com/office/drawing/2014/main" id="{D6A2BDF5-426F-D721-F9DB-4833C1BD1578}"/>
              </a:ext>
            </a:extLst>
          </p:cNvPr>
          <p:cNvSpPr>
            <a:spLocks noGrp="1"/>
          </p:cNvSpPr>
          <p:nvPr>
            <p:ph type="body" sz="quarter" idx="25"/>
          </p:nvPr>
        </p:nvSpPr>
        <p:spPr>
          <a:xfrm>
            <a:off x="4182616" y="2792738"/>
            <a:ext cx="1753057" cy="246221"/>
          </a:xfrm>
        </p:spPr>
        <p:txBody>
          <a:bodyPr wrap="square">
            <a:spAutoFit/>
          </a:bodyPr>
          <a:lstStyle/>
          <a:p>
            <a:pPr lvl="0"/>
            <a:r>
              <a:rPr lang="en-US"/>
              <a:t>Click to edit Master</a:t>
            </a:r>
            <a:endParaRPr lang="en-IN"/>
          </a:p>
        </p:txBody>
      </p:sp>
      <p:sp>
        <p:nvSpPr>
          <p:cNvPr id="45" name="Text Placeholder 45">
            <a:extLst>
              <a:ext uri="{FF2B5EF4-FFF2-40B4-BE49-F238E27FC236}">
                <a16:creationId xmlns:a16="http://schemas.microsoft.com/office/drawing/2014/main" id="{17AD026C-63A8-BF7B-9B9C-7A456B1AB0BC}"/>
              </a:ext>
            </a:extLst>
          </p:cNvPr>
          <p:cNvSpPr>
            <a:spLocks noGrp="1"/>
          </p:cNvSpPr>
          <p:nvPr>
            <p:ph type="body" sz="quarter" idx="26"/>
          </p:nvPr>
        </p:nvSpPr>
        <p:spPr>
          <a:xfrm>
            <a:off x="6503116" y="2236356"/>
            <a:ext cx="1753057" cy="246221"/>
          </a:xfrm>
        </p:spPr>
        <p:txBody>
          <a:bodyPr wrap="square">
            <a:spAutoFit/>
          </a:bodyPr>
          <a:lstStyle/>
          <a:p>
            <a:pPr lvl="0"/>
            <a:r>
              <a:rPr lang="en-US"/>
              <a:t>Click to edit Master</a:t>
            </a:r>
            <a:endParaRPr lang="en-IN"/>
          </a:p>
        </p:txBody>
      </p:sp>
      <p:sp>
        <p:nvSpPr>
          <p:cNvPr id="46" name="Text Placeholder 45">
            <a:extLst>
              <a:ext uri="{FF2B5EF4-FFF2-40B4-BE49-F238E27FC236}">
                <a16:creationId xmlns:a16="http://schemas.microsoft.com/office/drawing/2014/main" id="{3882BA0B-52E9-0FA4-148F-C6D195859EE9}"/>
              </a:ext>
            </a:extLst>
          </p:cNvPr>
          <p:cNvSpPr>
            <a:spLocks noGrp="1"/>
          </p:cNvSpPr>
          <p:nvPr>
            <p:ph type="body" sz="quarter" idx="27"/>
          </p:nvPr>
        </p:nvSpPr>
        <p:spPr>
          <a:xfrm>
            <a:off x="8911463" y="1543410"/>
            <a:ext cx="1753057" cy="246221"/>
          </a:xfrm>
        </p:spPr>
        <p:txBody>
          <a:bodyPr wrap="square">
            <a:spAutoFit/>
          </a:bodyPr>
          <a:lstStyle/>
          <a:p>
            <a:pPr lvl="0"/>
            <a:r>
              <a:rPr lang="en-US"/>
              <a:t>Click to edit Master</a:t>
            </a:r>
            <a:endParaRPr lang="en-IN"/>
          </a:p>
        </p:txBody>
      </p:sp>
      <p:sp>
        <p:nvSpPr>
          <p:cNvPr id="47" name="Text Placeholder 215">
            <a:extLst>
              <a:ext uri="{FF2B5EF4-FFF2-40B4-BE49-F238E27FC236}">
                <a16:creationId xmlns:a16="http://schemas.microsoft.com/office/drawing/2014/main" id="{33106EAE-2BA5-5BC3-CC7A-3C6E33FAD625}"/>
              </a:ext>
            </a:extLst>
          </p:cNvPr>
          <p:cNvSpPr>
            <a:spLocks noGrp="1"/>
          </p:cNvSpPr>
          <p:nvPr>
            <p:ph type="body" sz="quarter" idx="20"/>
          </p:nvPr>
        </p:nvSpPr>
        <p:spPr>
          <a:xfrm>
            <a:off x="1867335" y="5197638"/>
            <a:ext cx="1473341" cy="815608"/>
          </a:xfrm>
        </p:spPr>
        <p:txBody>
          <a:bodyPr wrap="square">
            <a:spAutoFit/>
          </a:bodyPr>
          <a:lstStyle/>
          <a:p>
            <a:pPr lvl="0"/>
            <a:r>
              <a:rPr lang="en-US"/>
              <a:t>Click to edit Master text styles</a:t>
            </a:r>
          </a:p>
          <a:p>
            <a:pPr lvl="1"/>
            <a:r>
              <a:rPr lang="en-US"/>
              <a:t>Second level</a:t>
            </a:r>
          </a:p>
        </p:txBody>
      </p:sp>
      <p:sp>
        <p:nvSpPr>
          <p:cNvPr id="48" name="Text Placeholder 215">
            <a:extLst>
              <a:ext uri="{FF2B5EF4-FFF2-40B4-BE49-F238E27FC236}">
                <a16:creationId xmlns:a16="http://schemas.microsoft.com/office/drawing/2014/main" id="{C4E08CE3-6BC7-25DD-42DC-563C412CBFED}"/>
              </a:ext>
            </a:extLst>
          </p:cNvPr>
          <p:cNvSpPr>
            <a:spLocks noGrp="1"/>
          </p:cNvSpPr>
          <p:nvPr>
            <p:ph type="body" sz="quarter" idx="28"/>
          </p:nvPr>
        </p:nvSpPr>
        <p:spPr>
          <a:xfrm>
            <a:off x="4182617" y="4605895"/>
            <a:ext cx="1473341" cy="815608"/>
          </a:xfrm>
        </p:spPr>
        <p:txBody>
          <a:bodyPr wrap="square">
            <a:spAutoFit/>
          </a:bodyPr>
          <a:lstStyle/>
          <a:p>
            <a:pPr lvl="0"/>
            <a:r>
              <a:rPr lang="en-US"/>
              <a:t>Click to edit Master text styles</a:t>
            </a:r>
          </a:p>
          <a:p>
            <a:pPr lvl="1"/>
            <a:r>
              <a:rPr lang="en-US"/>
              <a:t>Second level</a:t>
            </a:r>
          </a:p>
        </p:txBody>
      </p:sp>
      <p:sp>
        <p:nvSpPr>
          <p:cNvPr id="49" name="Text Placeholder 215">
            <a:extLst>
              <a:ext uri="{FF2B5EF4-FFF2-40B4-BE49-F238E27FC236}">
                <a16:creationId xmlns:a16="http://schemas.microsoft.com/office/drawing/2014/main" id="{B2E6A7DD-BC6E-F7B6-2646-E3CEDD9237FF}"/>
              </a:ext>
            </a:extLst>
          </p:cNvPr>
          <p:cNvSpPr>
            <a:spLocks noGrp="1"/>
          </p:cNvSpPr>
          <p:nvPr>
            <p:ph type="body" sz="quarter" idx="29"/>
          </p:nvPr>
        </p:nvSpPr>
        <p:spPr>
          <a:xfrm>
            <a:off x="6642974" y="4159364"/>
            <a:ext cx="1473341" cy="815608"/>
          </a:xfrm>
        </p:spPr>
        <p:txBody>
          <a:bodyPr wrap="square">
            <a:spAutoFit/>
          </a:bodyPr>
          <a:lstStyle/>
          <a:p>
            <a:pPr lvl="0"/>
            <a:r>
              <a:rPr lang="en-US"/>
              <a:t>Click to edit Master text styles</a:t>
            </a:r>
          </a:p>
          <a:p>
            <a:pPr lvl="1"/>
            <a:r>
              <a:rPr lang="en-US"/>
              <a:t>Second level</a:t>
            </a:r>
          </a:p>
        </p:txBody>
      </p:sp>
      <p:sp>
        <p:nvSpPr>
          <p:cNvPr id="50" name="Text Placeholder 215">
            <a:extLst>
              <a:ext uri="{FF2B5EF4-FFF2-40B4-BE49-F238E27FC236}">
                <a16:creationId xmlns:a16="http://schemas.microsoft.com/office/drawing/2014/main" id="{BE58E63D-9807-9743-716F-3560EDE56FC3}"/>
              </a:ext>
            </a:extLst>
          </p:cNvPr>
          <p:cNvSpPr>
            <a:spLocks noGrp="1"/>
          </p:cNvSpPr>
          <p:nvPr>
            <p:ph type="body" sz="quarter" idx="30"/>
          </p:nvPr>
        </p:nvSpPr>
        <p:spPr>
          <a:xfrm>
            <a:off x="8911464" y="3469585"/>
            <a:ext cx="1473341" cy="815608"/>
          </a:xfrm>
        </p:spPr>
        <p:txBody>
          <a:bodyPr wrap="square">
            <a:spAutoFit/>
          </a:body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962411067"/>
      </p:ext>
    </p:extLst>
  </p:cSld>
  <p:clrMapOvr>
    <a:masterClrMapping/>
  </p:clrMapOvr>
  <p:transition>
    <p:fade/>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irectional Circl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61FD6-9DD4-952A-6A7E-66675A9B901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2B27D1F8-C1C8-2D2D-2276-05757A218560}"/>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2" name="Text Placeholder 45">
            <a:extLst>
              <a:ext uri="{FF2B5EF4-FFF2-40B4-BE49-F238E27FC236}">
                <a16:creationId xmlns:a16="http://schemas.microsoft.com/office/drawing/2014/main" id="{17EBF7C7-4C5A-BC4C-E11B-D426D9BE4975}"/>
              </a:ext>
            </a:extLst>
          </p:cNvPr>
          <p:cNvSpPr>
            <a:spLocks noGrp="1"/>
          </p:cNvSpPr>
          <p:nvPr>
            <p:ph type="body" sz="quarter" idx="24"/>
          </p:nvPr>
        </p:nvSpPr>
        <p:spPr>
          <a:xfrm>
            <a:off x="757582" y="2614568"/>
            <a:ext cx="1077636" cy="246221"/>
          </a:xfrm>
        </p:spPr>
        <p:txBody>
          <a:bodyPr wrap="square">
            <a:spAutoFit/>
          </a:bodyPr>
          <a:lstStyle/>
          <a:p>
            <a:pPr lvl="0"/>
            <a:r>
              <a:rPr lang="en-US"/>
              <a:t>Click to edit</a:t>
            </a:r>
            <a:endParaRPr lang="en-IN"/>
          </a:p>
        </p:txBody>
      </p:sp>
      <p:sp>
        <p:nvSpPr>
          <p:cNvPr id="63" name="Text Placeholder 45">
            <a:extLst>
              <a:ext uri="{FF2B5EF4-FFF2-40B4-BE49-F238E27FC236}">
                <a16:creationId xmlns:a16="http://schemas.microsoft.com/office/drawing/2014/main" id="{ECEF89F3-B564-8E1A-E3C6-A811DF962EE1}"/>
              </a:ext>
            </a:extLst>
          </p:cNvPr>
          <p:cNvSpPr>
            <a:spLocks noGrp="1"/>
          </p:cNvSpPr>
          <p:nvPr>
            <p:ph type="body" sz="quarter" idx="25"/>
          </p:nvPr>
        </p:nvSpPr>
        <p:spPr>
          <a:xfrm>
            <a:off x="3781789" y="2147469"/>
            <a:ext cx="1114153" cy="246221"/>
          </a:xfrm>
        </p:spPr>
        <p:txBody>
          <a:bodyPr wrap="square">
            <a:spAutoFit/>
          </a:bodyPr>
          <a:lstStyle/>
          <a:p>
            <a:pPr lvl="0"/>
            <a:r>
              <a:rPr lang="en-US"/>
              <a:t>Click to edit</a:t>
            </a:r>
            <a:endParaRPr lang="en-IN"/>
          </a:p>
        </p:txBody>
      </p:sp>
      <p:sp>
        <p:nvSpPr>
          <p:cNvPr id="64" name="Text Placeholder 45">
            <a:extLst>
              <a:ext uri="{FF2B5EF4-FFF2-40B4-BE49-F238E27FC236}">
                <a16:creationId xmlns:a16="http://schemas.microsoft.com/office/drawing/2014/main" id="{7D44B249-988B-26B3-892F-3E253B622D91}"/>
              </a:ext>
            </a:extLst>
          </p:cNvPr>
          <p:cNvSpPr>
            <a:spLocks noGrp="1"/>
          </p:cNvSpPr>
          <p:nvPr>
            <p:ph type="body" sz="quarter" idx="26"/>
          </p:nvPr>
        </p:nvSpPr>
        <p:spPr>
          <a:xfrm>
            <a:off x="6026131" y="3077546"/>
            <a:ext cx="1114153" cy="246221"/>
          </a:xfrm>
        </p:spPr>
        <p:txBody>
          <a:bodyPr wrap="square">
            <a:spAutoFit/>
          </a:bodyPr>
          <a:lstStyle/>
          <a:p>
            <a:pPr lvl="0"/>
            <a:r>
              <a:rPr lang="en-US"/>
              <a:t>Click to edit</a:t>
            </a:r>
            <a:endParaRPr lang="en-IN"/>
          </a:p>
        </p:txBody>
      </p:sp>
      <p:sp>
        <p:nvSpPr>
          <p:cNvPr id="65" name="Text Placeholder 45">
            <a:extLst>
              <a:ext uri="{FF2B5EF4-FFF2-40B4-BE49-F238E27FC236}">
                <a16:creationId xmlns:a16="http://schemas.microsoft.com/office/drawing/2014/main" id="{E95C9437-B0E9-DFE1-2F37-30C28B4B7628}"/>
              </a:ext>
            </a:extLst>
          </p:cNvPr>
          <p:cNvSpPr>
            <a:spLocks noGrp="1"/>
          </p:cNvSpPr>
          <p:nvPr>
            <p:ph type="body" sz="quarter" idx="27"/>
          </p:nvPr>
        </p:nvSpPr>
        <p:spPr>
          <a:xfrm>
            <a:off x="6063496" y="4594381"/>
            <a:ext cx="1114153" cy="246221"/>
          </a:xfrm>
        </p:spPr>
        <p:txBody>
          <a:bodyPr wrap="square">
            <a:spAutoFit/>
          </a:bodyPr>
          <a:lstStyle/>
          <a:p>
            <a:pPr lvl="0"/>
            <a:r>
              <a:rPr lang="en-US"/>
              <a:t>Click to edit</a:t>
            </a:r>
            <a:endParaRPr lang="en-IN"/>
          </a:p>
        </p:txBody>
      </p:sp>
      <p:sp>
        <p:nvSpPr>
          <p:cNvPr id="66" name="Text Placeholder 45">
            <a:extLst>
              <a:ext uri="{FF2B5EF4-FFF2-40B4-BE49-F238E27FC236}">
                <a16:creationId xmlns:a16="http://schemas.microsoft.com/office/drawing/2014/main" id="{A4E99290-CEA1-3325-0539-2CB01601763F}"/>
              </a:ext>
            </a:extLst>
          </p:cNvPr>
          <p:cNvSpPr>
            <a:spLocks noGrp="1"/>
          </p:cNvSpPr>
          <p:nvPr>
            <p:ph type="body" sz="quarter" idx="28"/>
          </p:nvPr>
        </p:nvSpPr>
        <p:spPr>
          <a:xfrm>
            <a:off x="3959824" y="5847116"/>
            <a:ext cx="1114153" cy="246221"/>
          </a:xfrm>
        </p:spPr>
        <p:txBody>
          <a:bodyPr wrap="square">
            <a:spAutoFit/>
          </a:bodyPr>
          <a:lstStyle/>
          <a:p>
            <a:pPr lvl="0"/>
            <a:r>
              <a:rPr lang="en-US"/>
              <a:t>Click to edit</a:t>
            </a:r>
            <a:endParaRPr lang="en-IN"/>
          </a:p>
        </p:txBody>
      </p:sp>
      <p:sp>
        <p:nvSpPr>
          <p:cNvPr id="67" name="Text Placeholder 45">
            <a:extLst>
              <a:ext uri="{FF2B5EF4-FFF2-40B4-BE49-F238E27FC236}">
                <a16:creationId xmlns:a16="http://schemas.microsoft.com/office/drawing/2014/main" id="{21F75B11-B47C-5CA7-A534-8BFA3CD155BB}"/>
              </a:ext>
            </a:extLst>
          </p:cNvPr>
          <p:cNvSpPr>
            <a:spLocks noGrp="1"/>
          </p:cNvSpPr>
          <p:nvPr>
            <p:ph type="body" sz="quarter" idx="29"/>
          </p:nvPr>
        </p:nvSpPr>
        <p:spPr>
          <a:xfrm>
            <a:off x="1983936" y="4930710"/>
            <a:ext cx="1114153" cy="246221"/>
          </a:xfrm>
        </p:spPr>
        <p:txBody>
          <a:bodyPr wrap="square">
            <a:spAutoFit/>
          </a:bodyPr>
          <a:lstStyle/>
          <a:p>
            <a:pPr lvl="0"/>
            <a:r>
              <a:rPr lang="en-US"/>
              <a:t>Click to edit</a:t>
            </a:r>
            <a:endParaRPr lang="en-IN"/>
          </a:p>
        </p:txBody>
      </p:sp>
      <p:sp>
        <p:nvSpPr>
          <p:cNvPr id="68" name="Text Placeholder 45">
            <a:extLst>
              <a:ext uri="{FF2B5EF4-FFF2-40B4-BE49-F238E27FC236}">
                <a16:creationId xmlns:a16="http://schemas.microsoft.com/office/drawing/2014/main" id="{5C67C630-4E7A-3617-C55E-8BA7CEAAD034}"/>
              </a:ext>
            </a:extLst>
          </p:cNvPr>
          <p:cNvSpPr>
            <a:spLocks noGrp="1"/>
          </p:cNvSpPr>
          <p:nvPr>
            <p:ph type="body" sz="quarter" idx="30"/>
          </p:nvPr>
        </p:nvSpPr>
        <p:spPr>
          <a:xfrm>
            <a:off x="1867440" y="3242295"/>
            <a:ext cx="1114153" cy="246221"/>
          </a:xfrm>
        </p:spPr>
        <p:txBody>
          <a:bodyPr wrap="square">
            <a:spAutoFit/>
          </a:bodyPr>
          <a:lstStyle/>
          <a:p>
            <a:pPr lvl="0"/>
            <a:r>
              <a:rPr lang="en-US"/>
              <a:t>Click to edit</a:t>
            </a:r>
            <a:endParaRPr lang="en-IN"/>
          </a:p>
        </p:txBody>
      </p:sp>
      <p:sp>
        <p:nvSpPr>
          <p:cNvPr id="69" name="Text Placeholder 45">
            <a:extLst>
              <a:ext uri="{FF2B5EF4-FFF2-40B4-BE49-F238E27FC236}">
                <a16:creationId xmlns:a16="http://schemas.microsoft.com/office/drawing/2014/main" id="{C0A38CBE-CAE2-9204-C42D-626A4C3714A9}"/>
              </a:ext>
            </a:extLst>
          </p:cNvPr>
          <p:cNvSpPr>
            <a:spLocks noGrp="1"/>
          </p:cNvSpPr>
          <p:nvPr>
            <p:ph type="body" sz="quarter" idx="31"/>
          </p:nvPr>
        </p:nvSpPr>
        <p:spPr>
          <a:xfrm>
            <a:off x="8602235" y="2170763"/>
            <a:ext cx="1114153" cy="246221"/>
          </a:xfrm>
        </p:spPr>
        <p:txBody>
          <a:bodyPr wrap="square">
            <a:spAutoFit/>
          </a:bodyPr>
          <a:lstStyle/>
          <a:p>
            <a:pPr lvl="0"/>
            <a:r>
              <a:rPr lang="en-US"/>
              <a:t>Click to edit</a:t>
            </a:r>
            <a:endParaRPr lang="en-IN"/>
          </a:p>
        </p:txBody>
      </p:sp>
      <p:sp>
        <p:nvSpPr>
          <p:cNvPr id="70" name="Text Placeholder 45">
            <a:extLst>
              <a:ext uri="{FF2B5EF4-FFF2-40B4-BE49-F238E27FC236}">
                <a16:creationId xmlns:a16="http://schemas.microsoft.com/office/drawing/2014/main" id="{231A58AB-B83D-2A10-DB30-4812F6769DA5}"/>
              </a:ext>
            </a:extLst>
          </p:cNvPr>
          <p:cNvSpPr>
            <a:spLocks noGrp="1"/>
          </p:cNvSpPr>
          <p:nvPr>
            <p:ph type="body" sz="quarter" idx="32"/>
          </p:nvPr>
        </p:nvSpPr>
        <p:spPr>
          <a:xfrm>
            <a:off x="10634030" y="2829427"/>
            <a:ext cx="989827" cy="246221"/>
          </a:xfrm>
        </p:spPr>
        <p:txBody>
          <a:bodyPr wrap="square">
            <a:spAutoFit/>
          </a:bodyPr>
          <a:lstStyle/>
          <a:p>
            <a:pPr lvl="0"/>
            <a:r>
              <a:rPr lang="en-US"/>
              <a:t>Click to edit</a:t>
            </a:r>
            <a:endParaRPr lang="en-IN"/>
          </a:p>
        </p:txBody>
      </p:sp>
      <p:sp>
        <p:nvSpPr>
          <p:cNvPr id="71" name="Text Placeholder 45">
            <a:extLst>
              <a:ext uri="{FF2B5EF4-FFF2-40B4-BE49-F238E27FC236}">
                <a16:creationId xmlns:a16="http://schemas.microsoft.com/office/drawing/2014/main" id="{CD78CFC5-2771-0791-106B-DC38F41F5EEC}"/>
              </a:ext>
            </a:extLst>
          </p:cNvPr>
          <p:cNvSpPr>
            <a:spLocks noGrp="1"/>
          </p:cNvSpPr>
          <p:nvPr>
            <p:ph type="body" sz="quarter" idx="33"/>
          </p:nvPr>
        </p:nvSpPr>
        <p:spPr>
          <a:xfrm>
            <a:off x="10769976" y="4807599"/>
            <a:ext cx="989827" cy="246221"/>
          </a:xfrm>
        </p:spPr>
        <p:txBody>
          <a:bodyPr wrap="square">
            <a:spAutoFit/>
          </a:bodyPr>
          <a:lstStyle/>
          <a:p>
            <a:pPr lvl="0"/>
            <a:r>
              <a:rPr lang="en-US"/>
              <a:t>Click to edit</a:t>
            </a:r>
            <a:endParaRPr lang="en-IN"/>
          </a:p>
        </p:txBody>
      </p:sp>
      <p:sp>
        <p:nvSpPr>
          <p:cNvPr id="72" name="Text Placeholder 45">
            <a:extLst>
              <a:ext uri="{FF2B5EF4-FFF2-40B4-BE49-F238E27FC236}">
                <a16:creationId xmlns:a16="http://schemas.microsoft.com/office/drawing/2014/main" id="{6E59CCB5-AD8A-B805-E51F-73E94FA0D477}"/>
              </a:ext>
            </a:extLst>
          </p:cNvPr>
          <p:cNvSpPr>
            <a:spLocks noGrp="1"/>
          </p:cNvSpPr>
          <p:nvPr>
            <p:ph type="body" sz="quarter" idx="34"/>
          </p:nvPr>
        </p:nvSpPr>
        <p:spPr>
          <a:xfrm>
            <a:off x="8767556" y="5823822"/>
            <a:ext cx="1114153" cy="246221"/>
          </a:xfrm>
        </p:spPr>
        <p:txBody>
          <a:bodyPr wrap="square">
            <a:spAutoFit/>
          </a:bodyPr>
          <a:lstStyle/>
          <a:p>
            <a:pPr lvl="0"/>
            <a:r>
              <a:rPr lang="en-US"/>
              <a:t>Click to edit</a:t>
            </a:r>
            <a:endParaRPr lang="en-IN"/>
          </a:p>
        </p:txBody>
      </p:sp>
      <p:sp>
        <p:nvSpPr>
          <p:cNvPr id="73" name="Text Placeholder 45">
            <a:extLst>
              <a:ext uri="{FF2B5EF4-FFF2-40B4-BE49-F238E27FC236}">
                <a16:creationId xmlns:a16="http://schemas.microsoft.com/office/drawing/2014/main" id="{A3E582CB-D44C-90D6-8EF1-9535712E21AB}"/>
              </a:ext>
            </a:extLst>
          </p:cNvPr>
          <p:cNvSpPr>
            <a:spLocks noGrp="1"/>
          </p:cNvSpPr>
          <p:nvPr>
            <p:ph type="body" sz="quarter" idx="35"/>
          </p:nvPr>
        </p:nvSpPr>
        <p:spPr>
          <a:xfrm>
            <a:off x="6970831" y="5167199"/>
            <a:ext cx="1114153" cy="246221"/>
          </a:xfrm>
        </p:spPr>
        <p:txBody>
          <a:bodyPr wrap="square">
            <a:spAutoFit/>
          </a:bodyPr>
          <a:lstStyle/>
          <a:p>
            <a:pPr lvl="0"/>
            <a:r>
              <a:rPr lang="en-US"/>
              <a:t>Click to edit</a:t>
            </a:r>
            <a:endParaRPr lang="en-IN"/>
          </a:p>
        </p:txBody>
      </p:sp>
      <p:sp>
        <p:nvSpPr>
          <p:cNvPr id="74" name="Text Placeholder 45">
            <a:extLst>
              <a:ext uri="{FF2B5EF4-FFF2-40B4-BE49-F238E27FC236}">
                <a16:creationId xmlns:a16="http://schemas.microsoft.com/office/drawing/2014/main" id="{2148139B-DDF7-F232-5402-BA381D87AA0C}"/>
              </a:ext>
            </a:extLst>
          </p:cNvPr>
          <p:cNvSpPr>
            <a:spLocks noGrp="1"/>
          </p:cNvSpPr>
          <p:nvPr>
            <p:ph type="body" sz="quarter" idx="36"/>
          </p:nvPr>
        </p:nvSpPr>
        <p:spPr>
          <a:xfrm>
            <a:off x="6533394" y="3983067"/>
            <a:ext cx="1114153" cy="246221"/>
          </a:xfrm>
        </p:spPr>
        <p:txBody>
          <a:bodyPr wrap="square">
            <a:spAutoFit/>
          </a:bodyPr>
          <a:lstStyle/>
          <a:p>
            <a:pPr lvl="0"/>
            <a:r>
              <a:rPr lang="en-US"/>
              <a:t>Click to edit</a:t>
            </a:r>
            <a:endParaRPr lang="en-IN"/>
          </a:p>
        </p:txBody>
      </p:sp>
      <p:sp>
        <p:nvSpPr>
          <p:cNvPr id="75" name="Picture Placeholder 3">
            <a:extLst>
              <a:ext uri="{FF2B5EF4-FFF2-40B4-BE49-F238E27FC236}">
                <a16:creationId xmlns:a16="http://schemas.microsoft.com/office/drawing/2014/main" id="{2C88FB55-F0C5-6BE8-D052-21F23C973323}"/>
              </a:ext>
            </a:extLst>
          </p:cNvPr>
          <p:cNvSpPr>
            <a:spLocks noGrp="1" noChangeAspect="1"/>
          </p:cNvSpPr>
          <p:nvPr>
            <p:ph type="pic" sz="quarter" idx="63"/>
          </p:nvPr>
        </p:nvSpPr>
        <p:spPr>
          <a:xfrm>
            <a:off x="2950618" y="3512364"/>
            <a:ext cx="457319" cy="457200"/>
          </a:xfrm>
          <a:prstGeom prst="ellipse">
            <a:avLst/>
          </a:prstGeom>
        </p:spPr>
        <p:txBody>
          <a:bodyPr anchor="ctr"/>
          <a:lstStyle>
            <a:lvl1pPr algn="ctr">
              <a:defRPr sz="800">
                <a:solidFill>
                  <a:schemeClr val="tx1"/>
                </a:solidFill>
              </a:defRPr>
            </a:lvl1pPr>
          </a:lstStyle>
          <a:p>
            <a:endParaRPr lang="en-IN"/>
          </a:p>
        </p:txBody>
      </p:sp>
      <p:sp>
        <p:nvSpPr>
          <p:cNvPr id="76" name="Picture Placeholder 3">
            <a:extLst>
              <a:ext uri="{FF2B5EF4-FFF2-40B4-BE49-F238E27FC236}">
                <a16:creationId xmlns:a16="http://schemas.microsoft.com/office/drawing/2014/main" id="{A9CECDAC-DCEE-06EC-1E98-9F541E6D2800}"/>
              </a:ext>
            </a:extLst>
          </p:cNvPr>
          <p:cNvSpPr>
            <a:spLocks noGrp="1" noChangeAspect="1"/>
          </p:cNvSpPr>
          <p:nvPr>
            <p:ph type="pic" sz="quarter" idx="64"/>
          </p:nvPr>
        </p:nvSpPr>
        <p:spPr>
          <a:xfrm>
            <a:off x="3160951" y="4702108"/>
            <a:ext cx="457319" cy="457200"/>
          </a:xfrm>
          <a:prstGeom prst="ellipse">
            <a:avLst/>
          </a:prstGeom>
        </p:spPr>
        <p:txBody>
          <a:bodyPr anchor="ctr"/>
          <a:lstStyle>
            <a:lvl1pPr algn="ctr">
              <a:defRPr sz="800">
                <a:solidFill>
                  <a:schemeClr val="tx1"/>
                </a:solidFill>
              </a:defRPr>
            </a:lvl1pPr>
          </a:lstStyle>
          <a:p>
            <a:endParaRPr lang="en-IN"/>
          </a:p>
        </p:txBody>
      </p:sp>
      <p:sp>
        <p:nvSpPr>
          <p:cNvPr id="77" name="Picture Placeholder 3">
            <a:extLst>
              <a:ext uri="{FF2B5EF4-FFF2-40B4-BE49-F238E27FC236}">
                <a16:creationId xmlns:a16="http://schemas.microsoft.com/office/drawing/2014/main" id="{5AE34AFF-6623-C7E9-D976-6817AA3908E9}"/>
              </a:ext>
            </a:extLst>
          </p:cNvPr>
          <p:cNvSpPr>
            <a:spLocks noGrp="1" noChangeAspect="1"/>
          </p:cNvSpPr>
          <p:nvPr>
            <p:ph type="pic" sz="quarter" idx="65"/>
          </p:nvPr>
        </p:nvSpPr>
        <p:spPr>
          <a:xfrm>
            <a:off x="4242049" y="5275086"/>
            <a:ext cx="457319" cy="457200"/>
          </a:xfrm>
          <a:prstGeom prst="ellipse">
            <a:avLst/>
          </a:prstGeom>
        </p:spPr>
        <p:txBody>
          <a:bodyPr anchor="ctr"/>
          <a:lstStyle>
            <a:lvl1pPr algn="ctr">
              <a:defRPr sz="800">
                <a:solidFill>
                  <a:schemeClr val="tx1"/>
                </a:solidFill>
              </a:defRPr>
            </a:lvl1pPr>
          </a:lstStyle>
          <a:p>
            <a:endParaRPr lang="en-IN"/>
          </a:p>
        </p:txBody>
      </p:sp>
      <p:sp>
        <p:nvSpPr>
          <p:cNvPr id="78" name="Picture Placeholder 3">
            <a:extLst>
              <a:ext uri="{FF2B5EF4-FFF2-40B4-BE49-F238E27FC236}">
                <a16:creationId xmlns:a16="http://schemas.microsoft.com/office/drawing/2014/main" id="{CF24F67F-B360-C23B-B9F9-021B6F4B5A91}"/>
              </a:ext>
            </a:extLst>
          </p:cNvPr>
          <p:cNvSpPr>
            <a:spLocks noGrp="1" noChangeAspect="1"/>
          </p:cNvSpPr>
          <p:nvPr>
            <p:ph type="pic" sz="quarter" idx="66"/>
          </p:nvPr>
        </p:nvSpPr>
        <p:spPr>
          <a:xfrm>
            <a:off x="5527393" y="4488890"/>
            <a:ext cx="457319" cy="457200"/>
          </a:xfrm>
          <a:prstGeom prst="ellipse">
            <a:avLst/>
          </a:prstGeom>
        </p:spPr>
        <p:txBody>
          <a:bodyPr anchor="ctr"/>
          <a:lstStyle>
            <a:lvl1pPr algn="ctr">
              <a:defRPr sz="800">
                <a:solidFill>
                  <a:schemeClr val="tx1"/>
                </a:solidFill>
              </a:defRPr>
            </a:lvl1pPr>
          </a:lstStyle>
          <a:p>
            <a:endParaRPr lang="en-IN"/>
          </a:p>
        </p:txBody>
      </p:sp>
      <p:sp>
        <p:nvSpPr>
          <p:cNvPr id="79" name="Picture Placeholder 3">
            <a:extLst>
              <a:ext uri="{FF2B5EF4-FFF2-40B4-BE49-F238E27FC236}">
                <a16:creationId xmlns:a16="http://schemas.microsoft.com/office/drawing/2014/main" id="{33CFF2B6-AB67-74D3-E780-F3EEAFD10959}"/>
              </a:ext>
            </a:extLst>
          </p:cNvPr>
          <p:cNvSpPr>
            <a:spLocks noGrp="1" noChangeAspect="1"/>
          </p:cNvSpPr>
          <p:nvPr>
            <p:ph type="pic" sz="quarter" idx="67"/>
          </p:nvPr>
        </p:nvSpPr>
        <p:spPr>
          <a:xfrm>
            <a:off x="5457375" y="3002541"/>
            <a:ext cx="457319" cy="457200"/>
          </a:xfrm>
          <a:prstGeom prst="ellipse">
            <a:avLst/>
          </a:prstGeom>
        </p:spPr>
        <p:txBody>
          <a:bodyPr anchor="ctr"/>
          <a:lstStyle>
            <a:lvl1pPr algn="ctr">
              <a:defRPr sz="800">
                <a:solidFill>
                  <a:schemeClr val="tx1"/>
                </a:solidFill>
              </a:defRPr>
            </a:lvl1pPr>
          </a:lstStyle>
          <a:p>
            <a:endParaRPr lang="en-IN"/>
          </a:p>
        </p:txBody>
      </p:sp>
      <p:sp>
        <p:nvSpPr>
          <p:cNvPr id="80" name="Picture Placeholder 3">
            <a:extLst>
              <a:ext uri="{FF2B5EF4-FFF2-40B4-BE49-F238E27FC236}">
                <a16:creationId xmlns:a16="http://schemas.microsoft.com/office/drawing/2014/main" id="{38E470DB-2540-BC05-F7CF-7D4F06DE621E}"/>
              </a:ext>
            </a:extLst>
          </p:cNvPr>
          <p:cNvSpPr>
            <a:spLocks noGrp="1" noChangeAspect="1"/>
          </p:cNvSpPr>
          <p:nvPr>
            <p:ph type="pic" sz="quarter" idx="68"/>
          </p:nvPr>
        </p:nvSpPr>
        <p:spPr>
          <a:xfrm>
            <a:off x="4110205" y="2461514"/>
            <a:ext cx="457319" cy="457200"/>
          </a:xfrm>
          <a:prstGeom prst="ellipse">
            <a:avLst/>
          </a:prstGeom>
        </p:spPr>
        <p:txBody>
          <a:bodyPr anchor="ctr"/>
          <a:lstStyle>
            <a:lvl1pPr algn="ctr">
              <a:defRPr sz="800">
                <a:solidFill>
                  <a:schemeClr val="tx1"/>
                </a:solidFill>
              </a:defRPr>
            </a:lvl1pPr>
          </a:lstStyle>
          <a:p>
            <a:endParaRPr lang="en-IN"/>
          </a:p>
        </p:txBody>
      </p:sp>
      <p:sp>
        <p:nvSpPr>
          <p:cNvPr id="81" name="Picture Placeholder 3">
            <a:extLst>
              <a:ext uri="{FF2B5EF4-FFF2-40B4-BE49-F238E27FC236}">
                <a16:creationId xmlns:a16="http://schemas.microsoft.com/office/drawing/2014/main" id="{098B0C36-A7E7-C697-C405-2996447C29B7}"/>
              </a:ext>
            </a:extLst>
          </p:cNvPr>
          <p:cNvSpPr>
            <a:spLocks noGrp="1" noChangeAspect="1"/>
          </p:cNvSpPr>
          <p:nvPr>
            <p:ph type="pic" sz="quarter" idx="69"/>
          </p:nvPr>
        </p:nvSpPr>
        <p:spPr>
          <a:xfrm>
            <a:off x="8930651" y="2477299"/>
            <a:ext cx="457319" cy="457200"/>
          </a:xfrm>
          <a:prstGeom prst="ellipse">
            <a:avLst/>
          </a:prstGeom>
        </p:spPr>
        <p:txBody>
          <a:bodyPr anchor="ctr"/>
          <a:lstStyle>
            <a:lvl1pPr algn="ctr">
              <a:defRPr sz="800">
                <a:solidFill>
                  <a:schemeClr val="tx1"/>
                </a:solidFill>
              </a:defRPr>
            </a:lvl1pPr>
          </a:lstStyle>
          <a:p>
            <a:endParaRPr lang="en-IN"/>
          </a:p>
        </p:txBody>
      </p:sp>
      <p:sp>
        <p:nvSpPr>
          <p:cNvPr id="82" name="Picture Placeholder 3">
            <a:extLst>
              <a:ext uri="{FF2B5EF4-FFF2-40B4-BE49-F238E27FC236}">
                <a16:creationId xmlns:a16="http://schemas.microsoft.com/office/drawing/2014/main" id="{7B76D3E6-01E9-C460-8820-A2CE9EE3A961}"/>
              </a:ext>
            </a:extLst>
          </p:cNvPr>
          <p:cNvSpPr>
            <a:spLocks noGrp="1" noChangeAspect="1"/>
          </p:cNvSpPr>
          <p:nvPr>
            <p:ph type="pic" sz="quarter" idx="70"/>
          </p:nvPr>
        </p:nvSpPr>
        <p:spPr>
          <a:xfrm>
            <a:off x="10050984" y="2773013"/>
            <a:ext cx="457319" cy="457200"/>
          </a:xfrm>
          <a:prstGeom prst="ellipse">
            <a:avLst/>
          </a:prstGeom>
        </p:spPr>
        <p:txBody>
          <a:bodyPr anchor="ctr"/>
          <a:lstStyle>
            <a:lvl1pPr algn="ctr">
              <a:defRPr sz="800">
                <a:solidFill>
                  <a:schemeClr val="tx1"/>
                </a:solidFill>
              </a:defRPr>
            </a:lvl1pPr>
          </a:lstStyle>
          <a:p>
            <a:endParaRPr lang="en-IN"/>
          </a:p>
        </p:txBody>
      </p:sp>
      <p:sp>
        <p:nvSpPr>
          <p:cNvPr id="83" name="Picture Placeholder 3">
            <a:extLst>
              <a:ext uri="{FF2B5EF4-FFF2-40B4-BE49-F238E27FC236}">
                <a16:creationId xmlns:a16="http://schemas.microsoft.com/office/drawing/2014/main" id="{282B18A2-E09E-5583-826A-6FE2355A5AA7}"/>
              </a:ext>
            </a:extLst>
          </p:cNvPr>
          <p:cNvSpPr>
            <a:spLocks noGrp="1" noChangeAspect="1"/>
          </p:cNvSpPr>
          <p:nvPr>
            <p:ph type="pic" sz="quarter" idx="71"/>
          </p:nvPr>
        </p:nvSpPr>
        <p:spPr>
          <a:xfrm>
            <a:off x="10225121" y="4694821"/>
            <a:ext cx="457319" cy="457200"/>
          </a:xfrm>
          <a:prstGeom prst="ellipse">
            <a:avLst/>
          </a:prstGeom>
        </p:spPr>
        <p:txBody>
          <a:bodyPr anchor="ctr"/>
          <a:lstStyle>
            <a:lvl1pPr algn="ctr">
              <a:defRPr sz="800">
                <a:solidFill>
                  <a:schemeClr val="tx1"/>
                </a:solidFill>
              </a:defRPr>
            </a:lvl1pPr>
          </a:lstStyle>
          <a:p>
            <a:endParaRPr lang="en-IN"/>
          </a:p>
        </p:txBody>
      </p:sp>
      <p:sp>
        <p:nvSpPr>
          <p:cNvPr id="84" name="Picture Placeholder 3">
            <a:extLst>
              <a:ext uri="{FF2B5EF4-FFF2-40B4-BE49-F238E27FC236}">
                <a16:creationId xmlns:a16="http://schemas.microsoft.com/office/drawing/2014/main" id="{4E0D931C-5299-12B0-7F55-6E0E98E6BF1B}"/>
              </a:ext>
            </a:extLst>
          </p:cNvPr>
          <p:cNvSpPr>
            <a:spLocks noGrp="1" noChangeAspect="1"/>
          </p:cNvSpPr>
          <p:nvPr>
            <p:ph type="pic" sz="quarter" idx="72"/>
          </p:nvPr>
        </p:nvSpPr>
        <p:spPr>
          <a:xfrm>
            <a:off x="9095972" y="5257224"/>
            <a:ext cx="457319" cy="457200"/>
          </a:xfrm>
          <a:prstGeom prst="ellipse">
            <a:avLst/>
          </a:prstGeom>
        </p:spPr>
        <p:txBody>
          <a:bodyPr anchor="ctr"/>
          <a:lstStyle>
            <a:lvl1pPr algn="ctr">
              <a:defRPr sz="800">
                <a:solidFill>
                  <a:schemeClr val="tx1"/>
                </a:solidFill>
              </a:defRPr>
            </a:lvl1pPr>
          </a:lstStyle>
          <a:p>
            <a:endParaRPr lang="en-IN"/>
          </a:p>
        </p:txBody>
      </p:sp>
      <p:sp>
        <p:nvSpPr>
          <p:cNvPr id="85" name="Picture Placeholder 3">
            <a:extLst>
              <a:ext uri="{FF2B5EF4-FFF2-40B4-BE49-F238E27FC236}">
                <a16:creationId xmlns:a16="http://schemas.microsoft.com/office/drawing/2014/main" id="{6ABE0410-B01B-5B70-3470-A3710DF1D632}"/>
              </a:ext>
            </a:extLst>
          </p:cNvPr>
          <p:cNvSpPr>
            <a:spLocks noGrp="1" noChangeAspect="1"/>
          </p:cNvSpPr>
          <p:nvPr>
            <p:ph type="pic" sz="quarter" idx="73"/>
          </p:nvPr>
        </p:nvSpPr>
        <p:spPr>
          <a:xfrm>
            <a:off x="8172519" y="4956219"/>
            <a:ext cx="457319" cy="457200"/>
          </a:xfrm>
          <a:prstGeom prst="ellipse">
            <a:avLst/>
          </a:prstGeom>
        </p:spPr>
        <p:txBody>
          <a:bodyPr anchor="ctr"/>
          <a:lstStyle>
            <a:lvl1pPr algn="ctr">
              <a:defRPr sz="800">
                <a:solidFill>
                  <a:schemeClr val="tx1"/>
                </a:solidFill>
              </a:defRPr>
            </a:lvl1pPr>
          </a:lstStyle>
          <a:p>
            <a:endParaRPr lang="en-IN"/>
          </a:p>
        </p:txBody>
      </p:sp>
      <p:sp>
        <p:nvSpPr>
          <p:cNvPr id="86" name="Picture Placeholder 3">
            <a:extLst>
              <a:ext uri="{FF2B5EF4-FFF2-40B4-BE49-F238E27FC236}">
                <a16:creationId xmlns:a16="http://schemas.microsoft.com/office/drawing/2014/main" id="{C6F3D5F5-2E6C-B586-A706-B01073F330FF}"/>
              </a:ext>
            </a:extLst>
          </p:cNvPr>
          <p:cNvSpPr>
            <a:spLocks noGrp="1" noChangeAspect="1"/>
          </p:cNvSpPr>
          <p:nvPr>
            <p:ph type="pic" sz="quarter" idx="74"/>
          </p:nvPr>
        </p:nvSpPr>
        <p:spPr>
          <a:xfrm>
            <a:off x="7770657" y="3520253"/>
            <a:ext cx="457319" cy="45720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140236444"/>
      </p:ext>
    </p:extLst>
  </p:cSld>
  <p:clrMapOvr>
    <a:masterClrMapping/>
  </p:clrMapOvr>
  <p:transition>
    <p:fade/>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3D Targ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F9B89-091C-2CE5-D63B-03E3E96434E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250ED08-5629-D77C-BCFD-EC8B71C4BFBC}"/>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9" name="Text Placeholder 45">
            <a:extLst>
              <a:ext uri="{FF2B5EF4-FFF2-40B4-BE49-F238E27FC236}">
                <a16:creationId xmlns:a16="http://schemas.microsoft.com/office/drawing/2014/main" id="{5D30866E-60D3-B48B-DAE7-F1972C8D93DB}"/>
              </a:ext>
            </a:extLst>
          </p:cNvPr>
          <p:cNvSpPr>
            <a:spLocks noGrp="1"/>
          </p:cNvSpPr>
          <p:nvPr>
            <p:ph type="body" sz="quarter" idx="30"/>
          </p:nvPr>
        </p:nvSpPr>
        <p:spPr>
          <a:xfrm>
            <a:off x="1807197" y="2393623"/>
            <a:ext cx="3375753" cy="246221"/>
          </a:xfrm>
        </p:spPr>
        <p:txBody>
          <a:bodyPr wrap="square">
            <a:spAutoFit/>
          </a:bodyPr>
          <a:lstStyle>
            <a:lvl1pPr>
              <a:defRPr>
                <a:solidFill>
                  <a:srgbClr val="000000"/>
                </a:solidFill>
              </a:defRPr>
            </a:lvl1pPr>
          </a:lstStyle>
          <a:p>
            <a:pPr lvl="0"/>
            <a:endParaRPr lang="en-IN"/>
          </a:p>
        </p:txBody>
      </p:sp>
      <p:sp>
        <p:nvSpPr>
          <p:cNvPr id="40" name="Text Placeholder 45">
            <a:extLst>
              <a:ext uri="{FF2B5EF4-FFF2-40B4-BE49-F238E27FC236}">
                <a16:creationId xmlns:a16="http://schemas.microsoft.com/office/drawing/2014/main" id="{440428E8-1FA4-8E64-C5C7-F40EA2ADEDAC}"/>
              </a:ext>
            </a:extLst>
          </p:cNvPr>
          <p:cNvSpPr>
            <a:spLocks noGrp="1"/>
          </p:cNvSpPr>
          <p:nvPr>
            <p:ph type="body" sz="quarter" idx="31"/>
          </p:nvPr>
        </p:nvSpPr>
        <p:spPr>
          <a:xfrm>
            <a:off x="1807197" y="3705469"/>
            <a:ext cx="3375753" cy="246221"/>
          </a:xfrm>
        </p:spPr>
        <p:txBody>
          <a:bodyPr wrap="square">
            <a:spAutoFit/>
          </a:bodyPr>
          <a:lstStyle>
            <a:lvl1pPr>
              <a:defRPr>
                <a:solidFill>
                  <a:srgbClr val="000000"/>
                </a:solidFill>
              </a:defRPr>
            </a:lvl1pPr>
          </a:lstStyle>
          <a:p>
            <a:pPr lvl="0"/>
            <a:r>
              <a:rPr lang="en-US"/>
              <a:t>Click to edit</a:t>
            </a:r>
            <a:endParaRPr lang="en-IN"/>
          </a:p>
        </p:txBody>
      </p:sp>
      <p:sp>
        <p:nvSpPr>
          <p:cNvPr id="41" name="Text Placeholder 45">
            <a:extLst>
              <a:ext uri="{FF2B5EF4-FFF2-40B4-BE49-F238E27FC236}">
                <a16:creationId xmlns:a16="http://schemas.microsoft.com/office/drawing/2014/main" id="{0D083ACB-A74C-A114-DB42-0A53791B0B34}"/>
              </a:ext>
            </a:extLst>
          </p:cNvPr>
          <p:cNvSpPr>
            <a:spLocks noGrp="1"/>
          </p:cNvSpPr>
          <p:nvPr>
            <p:ph type="body" sz="quarter" idx="32"/>
          </p:nvPr>
        </p:nvSpPr>
        <p:spPr>
          <a:xfrm>
            <a:off x="1807197" y="5146122"/>
            <a:ext cx="3375753" cy="246221"/>
          </a:xfrm>
        </p:spPr>
        <p:txBody>
          <a:bodyPr wrap="square">
            <a:spAutoFit/>
          </a:bodyPr>
          <a:lstStyle>
            <a:lvl1pPr>
              <a:defRPr>
                <a:solidFill>
                  <a:srgbClr val="000000"/>
                </a:solidFill>
              </a:defRPr>
            </a:lvl1pPr>
          </a:lstStyle>
          <a:p>
            <a:pPr lvl="0"/>
            <a:r>
              <a:rPr lang="en-US"/>
              <a:t>Click to edit</a:t>
            </a:r>
            <a:endParaRPr lang="en-IN"/>
          </a:p>
        </p:txBody>
      </p:sp>
      <p:sp>
        <p:nvSpPr>
          <p:cNvPr id="42" name="Picture Placeholder 3">
            <a:extLst>
              <a:ext uri="{FF2B5EF4-FFF2-40B4-BE49-F238E27FC236}">
                <a16:creationId xmlns:a16="http://schemas.microsoft.com/office/drawing/2014/main" id="{7B2D00DB-8FE4-3FE8-8E92-29872E3EB48E}"/>
              </a:ext>
            </a:extLst>
          </p:cNvPr>
          <p:cNvSpPr>
            <a:spLocks noGrp="1" noChangeAspect="1"/>
          </p:cNvSpPr>
          <p:nvPr>
            <p:ph type="pic" sz="quarter" idx="73"/>
          </p:nvPr>
        </p:nvSpPr>
        <p:spPr>
          <a:xfrm>
            <a:off x="9279284" y="3578213"/>
            <a:ext cx="457319" cy="457200"/>
          </a:xfrm>
          <a:prstGeom prst="ellipse">
            <a:avLst/>
          </a:prstGeom>
        </p:spPr>
        <p:txBody>
          <a:bodyPr anchor="ctr"/>
          <a:lstStyle>
            <a:lvl1pPr algn="ctr">
              <a:defRPr sz="800">
                <a:solidFill>
                  <a:schemeClr val="tx1"/>
                </a:solidFill>
              </a:defRPr>
            </a:lvl1pPr>
          </a:lstStyle>
          <a:p>
            <a:endParaRPr lang="en-IN"/>
          </a:p>
        </p:txBody>
      </p:sp>
      <p:sp>
        <p:nvSpPr>
          <p:cNvPr id="43" name="Picture Placeholder 3">
            <a:extLst>
              <a:ext uri="{FF2B5EF4-FFF2-40B4-BE49-F238E27FC236}">
                <a16:creationId xmlns:a16="http://schemas.microsoft.com/office/drawing/2014/main" id="{391FBFB3-F512-29D7-D8EA-87C0C58F6456}"/>
              </a:ext>
            </a:extLst>
          </p:cNvPr>
          <p:cNvSpPr>
            <a:spLocks noGrp="1" noChangeAspect="1"/>
          </p:cNvSpPr>
          <p:nvPr>
            <p:ph type="pic" sz="quarter" idx="74"/>
          </p:nvPr>
        </p:nvSpPr>
        <p:spPr>
          <a:xfrm>
            <a:off x="10136906" y="3578213"/>
            <a:ext cx="457319" cy="457200"/>
          </a:xfrm>
          <a:prstGeom prst="ellipse">
            <a:avLst/>
          </a:prstGeom>
        </p:spPr>
        <p:txBody>
          <a:bodyPr anchor="ctr"/>
          <a:lstStyle>
            <a:lvl1pPr algn="ctr">
              <a:defRPr sz="800">
                <a:solidFill>
                  <a:schemeClr val="tx1"/>
                </a:solidFill>
              </a:defRPr>
            </a:lvl1pPr>
          </a:lstStyle>
          <a:p>
            <a:endParaRPr lang="en-IN"/>
          </a:p>
        </p:txBody>
      </p:sp>
      <p:sp>
        <p:nvSpPr>
          <p:cNvPr id="44" name="Picture Placeholder 3">
            <a:extLst>
              <a:ext uri="{FF2B5EF4-FFF2-40B4-BE49-F238E27FC236}">
                <a16:creationId xmlns:a16="http://schemas.microsoft.com/office/drawing/2014/main" id="{249BCA75-8053-4E6D-67E0-EA4D9D904FA4}"/>
              </a:ext>
            </a:extLst>
          </p:cNvPr>
          <p:cNvSpPr>
            <a:spLocks noGrp="1" noChangeAspect="1"/>
          </p:cNvSpPr>
          <p:nvPr>
            <p:ph type="pic" sz="quarter" idx="75"/>
          </p:nvPr>
        </p:nvSpPr>
        <p:spPr>
          <a:xfrm>
            <a:off x="10911738" y="3578213"/>
            <a:ext cx="457319" cy="45720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06998618"/>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tacked Leve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2C4F9-6092-9C42-3AE4-04549BFFA18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6F0C4C19-83F3-EDE6-6554-74D9C41D0BA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Tree>
    <p:extLst>
      <p:ext uri="{BB962C8B-B14F-4D97-AF65-F5344CB8AC3E}">
        <p14:creationId xmlns:p14="http://schemas.microsoft.com/office/powerpoint/2010/main" val="2917861628"/>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ignpos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B2D3-15EC-CA0D-BB06-F7B8E5DFF8B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BB65F371-4B8B-D9DA-A327-07CAE65C0EAC}"/>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5" name="Text Placeholder 45">
            <a:extLst>
              <a:ext uri="{FF2B5EF4-FFF2-40B4-BE49-F238E27FC236}">
                <a16:creationId xmlns:a16="http://schemas.microsoft.com/office/drawing/2014/main" id="{7A344A70-BE3F-4A1A-3772-2ACC2CC67BEE}"/>
              </a:ext>
            </a:extLst>
          </p:cNvPr>
          <p:cNvSpPr>
            <a:spLocks noGrp="1"/>
          </p:cNvSpPr>
          <p:nvPr>
            <p:ph type="body" sz="quarter" idx="30"/>
          </p:nvPr>
        </p:nvSpPr>
        <p:spPr>
          <a:xfrm>
            <a:off x="827679" y="4538785"/>
            <a:ext cx="1859070"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60" name="Text Placeholder 45">
            <a:extLst>
              <a:ext uri="{FF2B5EF4-FFF2-40B4-BE49-F238E27FC236}">
                <a16:creationId xmlns:a16="http://schemas.microsoft.com/office/drawing/2014/main" id="{FB91A3EF-E7AF-3C4F-A376-FD9A9328FF74}"/>
              </a:ext>
            </a:extLst>
          </p:cNvPr>
          <p:cNvSpPr>
            <a:spLocks noGrp="1"/>
          </p:cNvSpPr>
          <p:nvPr>
            <p:ph type="body" sz="quarter" idx="35"/>
          </p:nvPr>
        </p:nvSpPr>
        <p:spPr>
          <a:xfrm>
            <a:off x="827679" y="4981127"/>
            <a:ext cx="1859070" cy="246221"/>
          </a:xfrm>
        </p:spPr>
        <p:txBody>
          <a:bodyPr wrap="square">
            <a:spAutoFit/>
          </a:bodyPr>
          <a:lstStyle>
            <a:lvl1pPr algn="ctr">
              <a:defRPr b="0">
                <a:solidFill>
                  <a:srgbClr val="000000"/>
                </a:solidFill>
              </a:defRPr>
            </a:lvl1pPr>
          </a:lstStyle>
          <a:p>
            <a:pPr lvl="0"/>
            <a:r>
              <a:rPr lang="en-US"/>
              <a:t>Click to edit</a:t>
            </a:r>
            <a:endParaRPr lang="en-IN"/>
          </a:p>
        </p:txBody>
      </p:sp>
      <p:sp>
        <p:nvSpPr>
          <p:cNvPr id="65" name="Picture Placeholder 3">
            <a:extLst>
              <a:ext uri="{FF2B5EF4-FFF2-40B4-BE49-F238E27FC236}">
                <a16:creationId xmlns:a16="http://schemas.microsoft.com/office/drawing/2014/main" id="{F72C2FCF-D100-A402-9E6E-4082CF45F974}"/>
              </a:ext>
            </a:extLst>
          </p:cNvPr>
          <p:cNvSpPr>
            <a:spLocks noGrp="1" noChangeAspect="1"/>
          </p:cNvSpPr>
          <p:nvPr>
            <p:ph type="pic" sz="quarter" idx="74"/>
          </p:nvPr>
        </p:nvSpPr>
        <p:spPr>
          <a:xfrm>
            <a:off x="1391358" y="2209262"/>
            <a:ext cx="731711" cy="731520"/>
          </a:xfrm>
          <a:prstGeom prst="ellipse">
            <a:avLst/>
          </a:prstGeom>
        </p:spPr>
        <p:txBody>
          <a:bodyPr anchor="ctr"/>
          <a:lstStyle>
            <a:lvl1pPr algn="ctr">
              <a:defRPr sz="800">
                <a:solidFill>
                  <a:schemeClr val="tx1"/>
                </a:solidFill>
              </a:defRPr>
            </a:lvl1pPr>
          </a:lstStyle>
          <a:p>
            <a:endParaRPr lang="en-IN"/>
          </a:p>
        </p:txBody>
      </p:sp>
      <p:sp>
        <p:nvSpPr>
          <p:cNvPr id="66" name="Picture Placeholder 3">
            <a:extLst>
              <a:ext uri="{FF2B5EF4-FFF2-40B4-BE49-F238E27FC236}">
                <a16:creationId xmlns:a16="http://schemas.microsoft.com/office/drawing/2014/main" id="{03F2973E-17FD-42D4-2421-A01EA39FA852}"/>
              </a:ext>
            </a:extLst>
          </p:cNvPr>
          <p:cNvSpPr>
            <a:spLocks noGrp="1" noChangeAspect="1"/>
          </p:cNvSpPr>
          <p:nvPr>
            <p:ph type="pic" sz="quarter" idx="75"/>
          </p:nvPr>
        </p:nvSpPr>
        <p:spPr>
          <a:xfrm>
            <a:off x="3560752" y="2209262"/>
            <a:ext cx="731711" cy="731520"/>
          </a:xfrm>
          <a:prstGeom prst="ellipse">
            <a:avLst/>
          </a:prstGeom>
        </p:spPr>
        <p:txBody>
          <a:bodyPr anchor="ctr"/>
          <a:lstStyle>
            <a:lvl1pPr algn="ctr">
              <a:defRPr sz="800">
                <a:solidFill>
                  <a:schemeClr val="tx1"/>
                </a:solidFill>
              </a:defRPr>
            </a:lvl1pPr>
          </a:lstStyle>
          <a:p>
            <a:endParaRPr lang="en-IN"/>
          </a:p>
        </p:txBody>
      </p:sp>
      <p:sp>
        <p:nvSpPr>
          <p:cNvPr id="67" name="Picture Placeholder 3">
            <a:extLst>
              <a:ext uri="{FF2B5EF4-FFF2-40B4-BE49-F238E27FC236}">
                <a16:creationId xmlns:a16="http://schemas.microsoft.com/office/drawing/2014/main" id="{0D5E7CFE-149E-D13C-44FB-F1D2CE21F53A}"/>
              </a:ext>
            </a:extLst>
          </p:cNvPr>
          <p:cNvSpPr>
            <a:spLocks noGrp="1" noChangeAspect="1"/>
          </p:cNvSpPr>
          <p:nvPr>
            <p:ph type="pic" sz="quarter" idx="76"/>
          </p:nvPr>
        </p:nvSpPr>
        <p:spPr>
          <a:xfrm>
            <a:off x="5730145" y="2209262"/>
            <a:ext cx="731711" cy="731520"/>
          </a:xfrm>
          <a:prstGeom prst="ellipse">
            <a:avLst/>
          </a:prstGeom>
        </p:spPr>
        <p:txBody>
          <a:bodyPr anchor="ctr"/>
          <a:lstStyle>
            <a:lvl1pPr algn="ctr">
              <a:defRPr sz="800">
                <a:solidFill>
                  <a:schemeClr val="tx1"/>
                </a:solidFill>
              </a:defRPr>
            </a:lvl1pPr>
          </a:lstStyle>
          <a:p>
            <a:endParaRPr lang="en-IN"/>
          </a:p>
        </p:txBody>
      </p:sp>
      <p:sp>
        <p:nvSpPr>
          <p:cNvPr id="68" name="Picture Placeholder 3">
            <a:extLst>
              <a:ext uri="{FF2B5EF4-FFF2-40B4-BE49-F238E27FC236}">
                <a16:creationId xmlns:a16="http://schemas.microsoft.com/office/drawing/2014/main" id="{CE1C29C3-ADBA-8390-8C26-7784BD9FFFB5}"/>
              </a:ext>
            </a:extLst>
          </p:cNvPr>
          <p:cNvSpPr>
            <a:spLocks noGrp="1" noChangeAspect="1"/>
          </p:cNvSpPr>
          <p:nvPr>
            <p:ph type="pic" sz="quarter" idx="77"/>
          </p:nvPr>
        </p:nvSpPr>
        <p:spPr>
          <a:xfrm>
            <a:off x="7899540" y="2209262"/>
            <a:ext cx="731711" cy="731520"/>
          </a:xfrm>
          <a:prstGeom prst="ellipse">
            <a:avLst/>
          </a:prstGeom>
        </p:spPr>
        <p:txBody>
          <a:bodyPr anchor="ctr"/>
          <a:lstStyle>
            <a:lvl1pPr algn="ctr">
              <a:defRPr sz="800">
                <a:solidFill>
                  <a:schemeClr val="tx1"/>
                </a:solidFill>
              </a:defRPr>
            </a:lvl1pPr>
          </a:lstStyle>
          <a:p>
            <a:endParaRPr lang="en-IN"/>
          </a:p>
        </p:txBody>
      </p:sp>
      <p:sp>
        <p:nvSpPr>
          <p:cNvPr id="69" name="Picture Placeholder 3">
            <a:extLst>
              <a:ext uri="{FF2B5EF4-FFF2-40B4-BE49-F238E27FC236}">
                <a16:creationId xmlns:a16="http://schemas.microsoft.com/office/drawing/2014/main" id="{235482FE-4ECB-89D9-DCC6-35AEC1707A5C}"/>
              </a:ext>
            </a:extLst>
          </p:cNvPr>
          <p:cNvSpPr>
            <a:spLocks noGrp="1" noChangeAspect="1"/>
          </p:cNvSpPr>
          <p:nvPr>
            <p:ph type="pic" sz="quarter" idx="78"/>
          </p:nvPr>
        </p:nvSpPr>
        <p:spPr>
          <a:xfrm>
            <a:off x="10068933" y="2209262"/>
            <a:ext cx="731711" cy="731520"/>
          </a:xfrm>
          <a:prstGeom prst="ellipse">
            <a:avLst/>
          </a:prstGeom>
        </p:spPr>
        <p:txBody>
          <a:bodyPr anchor="ctr"/>
          <a:lstStyle>
            <a:lvl1pPr algn="ctr">
              <a:defRPr sz="800">
                <a:solidFill>
                  <a:schemeClr val="tx1"/>
                </a:solidFill>
              </a:defRPr>
            </a:lvl1pPr>
          </a:lstStyle>
          <a:p>
            <a:endParaRPr lang="en-IN"/>
          </a:p>
        </p:txBody>
      </p:sp>
      <p:sp>
        <p:nvSpPr>
          <p:cNvPr id="70" name="Text Placeholder 45">
            <a:extLst>
              <a:ext uri="{FF2B5EF4-FFF2-40B4-BE49-F238E27FC236}">
                <a16:creationId xmlns:a16="http://schemas.microsoft.com/office/drawing/2014/main" id="{611E6EA7-779D-FE76-A2A6-B3772FD8DC72}"/>
              </a:ext>
            </a:extLst>
          </p:cNvPr>
          <p:cNvSpPr>
            <a:spLocks noGrp="1"/>
          </p:cNvSpPr>
          <p:nvPr>
            <p:ph type="body" sz="quarter" idx="79"/>
          </p:nvPr>
        </p:nvSpPr>
        <p:spPr>
          <a:xfrm>
            <a:off x="2995425" y="4538785"/>
            <a:ext cx="1859070"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71" name="Text Placeholder 45">
            <a:extLst>
              <a:ext uri="{FF2B5EF4-FFF2-40B4-BE49-F238E27FC236}">
                <a16:creationId xmlns:a16="http://schemas.microsoft.com/office/drawing/2014/main" id="{D2ACE32D-F566-A2F6-00DC-093126578D3E}"/>
              </a:ext>
            </a:extLst>
          </p:cNvPr>
          <p:cNvSpPr>
            <a:spLocks noGrp="1"/>
          </p:cNvSpPr>
          <p:nvPr>
            <p:ph type="body" sz="quarter" idx="80"/>
          </p:nvPr>
        </p:nvSpPr>
        <p:spPr>
          <a:xfrm>
            <a:off x="2995425" y="4981127"/>
            <a:ext cx="1859070" cy="246221"/>
          </a:xfrm>
        </p:spPr>
        <p:txBody>
          <a:bodyPr wrap="square">
            <a:spAutoFit/>
          </a:bodyPr>
          <a:lstStyle>
            <a:lvl1pPr algn="ctr">
              <a:defRPr b="0">
                <a:solidFill>
                  <a:srgbClr val="000000"/>
                </a:solidFill>
              </a:defRPr>
            </a:lvl1pPr>
          </a:lstStyle>
          <a:p>
            <a:pPr lvl="0"/>
            <a:r>
              <a:rPr lang="en-US"/>
              <a:t>Click to edit</a:t>
            </a:r>
            <a:endParaRPr lang="en-IN"/>
          </a:p>
        </p:txBody>
      </p:sp>
      <p:sp>
        <p:nvSpPr>
          <p:cNvPr id="72" name="Text Placeholder 45">
            <a:extLst>
              <a:ext uri="{FF2B5EF4-FFF2-40B4-BE49-F238E27FC236}">
                <a16:creationId xmlns:a16="http://schemas.microsoft.com/office/drawing/2014/main" id="{B8814F02-F23F-CBB2-6083-7677BD01DF89}"/>
              </a:ext>
            </a:extLst>
          </p:cNvPr>
          <p:cNvSpPr>
            <a:spLocks noGrp="1"/>
          </p:cNvSpPr>
          <p:nvPr>
            <p:ph type="body" sz="quarter" idx="81"/>
          </p:nvPr>
        </p:nvSpPr>
        <p:spPr>
          <a:xfrm>
            <a:off x="5158564" y="4538785"/>
            <a:ext cx="1859070"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73" name="Text Placeholder 45">
            <a:extLst>
              <a:ext uri="{FF2B5EF4-FFF2-40B4-BE49-F238E27FC236}">
                <a16:creationId xmlns:a16="http://schemas.microsoft.com/office/drawing/2014/main" id="{A172E21D-C137-DB1B-D291-5B40093CCE17}"/>
              </a:ext>
            </a:extLst>
          </p:cNvPr>
          <p:cNvSpPr>
            <a:spLocks noGrp="1"/>
          </p:cNvSpPr>
          <p:nvPr>
            <p:ph type="body" sz="quarter" idx="82"/>
          </p:nvPr>
        </p:nvSpPr>
        <p:spPr>
          <a:xfrm>
            <a:off x="5158564" y="4981127"/>
            <a:ext cx="1859070" cy="246221"/>
          </a:xfrm>
        </p:spPr>
        <p:txBody>
          <a:bodyPr wrap="square">
            <a:spAutoFit/>
          </a:bodyPr>
          <a:lstStyle>
            <a:lvl1pPr algn="ctr">
              <a:defRPr b="0">
                <a:solidFill>
                  <a:srgbClr val="000000"/>
                </a:solidFill>
              </a:defRPr>
            </a:lvl1pPr>
          </a:lstStyle>
          <a:p>
            <a:pPr lvl="0"/>
            <a:r>
              <a:rPr lang="en-US"/>
              <a:t>Click to edit</a:t>
            </a:r>
            <a:endParaRPr lang="en-IN"/>
          </a:p>
        </p:txBody>
      </p:sp>
      <p:sp>
        <p:nvSpPr>
          <p:cNvPr id="74" name="Text Placeholder 45">
            <a:extLst>
              <a:ext uri="{FF2B5EF4-FFF2-40B4-BE49-F238E27FC236}">
                <a16:creationId xmlns:a16="http://schemas.microsoft.com/office/drawing/2014/main" id="{83E53C43-0D6F-B0E8-72FE-2E50877A7226}"/>
              </a:ext>
            </a:extLst>
          </p:cNvPr>
          <p:cNvSpPr>
            <a:spLocks noGrp="1"/>
          </p:cNvSpPr>
          <p:nvPr>
            <p:ph type="body" sz="quarter" idx="83"/>
          </p:nvPr>
        </p:nvSpPr>
        <p:spPr>
          <a:xfrm>
            <a:off x="7332918" y="4538785"/>
            <a:ext cx="1859070"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75" name="Text Placeholder 45">
            <a:extLst>
              <a:ext uri="{FF2B5EF4-FFF2-40B4-BE49-F238E27FC236}">
                <a16:creationId xmlns:a16="http://schemas.microsoft.com/office/drawing/2014/main" id="{DBC32FB3-069B-73E5-0389-F24E5F3EB3F3}"/>
              </a:ext>
            </a:extLst>
          </p:cNvPr>
          <p:cNvSpPr>
            <a:spLocks noGrp="1"/>
          </p:cNvSpPr>
          <p:nvPr>
            <p:ph type="body" sz="quarter" idx="84"/>
          </p:nvPr>
        </p:nvSpPr>
        <p:spPr>
          <a:xfrm>
            <a:off x="7332918" y="4981127"/>
            <a:ext cx="1859070" cy="246221"/>
          </a:xfrm>
        </p:spPr>
        <p:txBody>
          <a:bodyPr wrap="square">
            <a:spAutoFit/>
          </a:bodyPr>
          <a:lstStyle>
            <a:lvl1pPr algn="ctr">
              <a:defRPr b="0">
                <a:solidFill>
                  <a:srgbClr val="000000"/>
                </a:solidFill>
              </a:defRPr>
            </a:lvl1pPr>
          </a:lstStyle>
          <a:p>
            <a:pPr lvl="0"/>
            <a:r>
              <a:rPr lang="en-US"/>
              <a:t>Click to edit</a:t>
            </a:r>
            <a:endParaRPr lang="en-IN"/>
          </a:p>
        </p:txBody>
      </p:sp>
      <p:sp>
        <p:nvSpPr>
          <p:cNvPr id="76" name="Text Placeholder 45">
            <a:extLst>
              <a:ext uri="{FF2B5EF4-FFF2-40B4-BE49-F238E27FC236}">
                <a16:creationId xmlns:a16="http://schemas.microsoft.com/office/drawing/2014/main" id="{FAC74EA8-2489-C68A-A847-4EFB934A0720}"/>
              </a:ext>
            </a:extLst>
          </p:cNvPr>
          <p:cNvSpPr>
            <a:spLocks noGrp="1"/>
          </p:cNvSpPr>
          <p:nvPr>
            <p:ph type="body" sz="quarter" idx="85"/>
          </p:nvPr>
        </p:nvSpPr>
        <p:spPr>
          <a:xfrm>
            <a:off x="9496057" y="4538785"/>
            <a:ext cx="1859070"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77" name="Text Placeholder 45">
            <a:extLst>
              <a:ext uri="{FF2B5EF4-FFF2-40B4-BE49-F238E27FC236}">
                <a16:creationId xmlns:a16="http://schemas.microsoft.com/office/drawing/2014/main" id="{26E8D3DD-78A1-B50B-B2B8-48AD60331620}"/>
              </a:ext>
            </a:extLst>
          </p:cNvPr>
          <p:cNvSpPr>
            <a:spLocks noGrp="1"/>
          </p:cNvSpPr>
          <p:nvPr>
            <p:ph type="body" sz="quarter" idx="86"/>
          </p:nvPr>
        </p:nvSpPr>
        <p:spPr>
          <a:xfrm>
            <a:off x="9496057" y="4981127"/>
            <a:ext cx="1859070" cy="246221"/>
          </a:xfrm>
        </p:spPr>
        <p:txBody>
          <a:bodyPr wrap="square">
            <a:spAutoFit/>
          </a:bodyPr>
          <a:lstStyle>
            <a:lvl1pPr algn="ctr">
              <a:defRPr b="0">
                <a:solidFill>
                  <a:srgbClr val="000000"/>
                </a:solidFill>
              </a:defRPr>
            </a:lvl1pPr>
          </a:lstStyle>
          <a:p>
            <a:pPr lvl="0"/>
            <a:r>
              <a:rPr lang="en-US"/>
              <a:t>Click to edit</a:t>
            </a:r>
            <a:endParaRPr lang="en-IN"/>
          </a:p>
        </p:txBody>
      </p:sp>
    </p:spTree>
    <p:extLst>
      <p:ext uri="{BB962C8B-B14F-4D97-AF65-F5344CB8AC3E}">
        <p14:creationId xmlns:p14="http://schemas.microsoft.com/office/powerpoint/2010/main" val="2877534506"/>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Road and Sign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38C8A-3F31-E682-BFCD-2C02978B996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29A5174-1B0D-2B82-B90E-1BAFE9849AB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pic>
        <p:nvPicPr>
          <p:cNvPr id="4" name="Picture 3">
            <a:extLst>
              <a:ext uri="{FF2B5EF4-FFF2-40B4-BE49-F238E27FC236}">
                <a16:creationId xmlns:a16="http://schemas.microsoft.com/office/drawing/2014/main" id="{9E9813CB-2BB6-8459-2103-D936B09C62FE}"/>
              </a:ext>
            </a:extLst>
          </p:cNvPr>
          <p:cNvPicPr>
            <a:picLocks noChangeAspect="1"/>
          </p:cNvPicPr>
          <p:nvPr userDrawn="1"/>
        </p:nvPicPr>
        <p:blipFill>
          <a:blip r:embed="rId2" cstate="print">
            <a:clrChange>
              <a:clrFrom>
                <a:srgbClr val="FFFFFF"/>
              </a:clrFrom>
              <a:clrTo>
                <a:srgbClr val="FFFFFF">
                  <a:alpha val="0"/>
                </a:srgbClr>
              </a:clrTo>
            </a:clrChange>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1517309" y="1027129"/>
            <a:ext cx="8534472" cy="5460293"/>
          </a:xfrm>
          <a:prstGeom prst="rect">
            <a:avLst/>
          </a:prstGeom>
        </p:spPr>
      </p:pic>
      <p:sp>
        <p:nvSpPr>
          <p:cNvPr id="6" name="Rectangle: Rounded Corners 5">
            <a:extLst>
              <a:ext uri="{FF2B5EF4-FFF2-40B4-BE49-F238E27FC236}">
                <a16:creationId xmlns:a16="http://schemas.microsoft.com/office/drawing/2014/main" id="{7CD24626-BB4A-371E-05BE-678942B3444C}"/>
              </a:ext>
            </a:extLst>
          </p:cNvPr>
          <p:cNvSpPr/>
          <p:nvPr userDrawn="1"/>
        </p:nvSpPr>
        <p:spPr>
          <a:xfrm>
            <a:off x="1100903" y="4136883"/>
            <a:ext cx="2488115" cy="1045786"/>
          </a:xfrm>
          <a:prstGeom prst="roundRect">
            <a:avLst/>
          </a:prstGeom>
          <a:solidFill>
            <a:srgbClr val="E3E48D"/>
          </a:solidFill>
          <a:ln w="25400">
            <a:solidFill>
              <a:srgbClr val="86BC2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endParaRPr kumimoji="0" lang="en-US" sz="1300" b="0" i="0" u="none" strike="noStrike" kern="1200" cap="none" spc="0" normalizeH="0" baseline="0" noProof="0">
              <a:ln>
                <a:noFill/>
              </a:ln>
              <a:solidFill>
                <a:srgbClr val="000000"/>
              </a:solidFill>
              <a:effectLst/>
              <a:uLnTx/>
              <a:uFillTx/>
              <a:ea typeface="Open Sans Light" panose="020B0306030504020204" pitchFamily="34" charset="0"/>
              <a:cs typeface="Open Sans Light" panose="020B0306030504020204" pitchFamily="34" charset="0"/>
            </a:endParaRPr>
          </a:p>
        </p:txBody>
      </p:sp>
      <p:sp>
        <p:nvSpPr>
          <p:cNvPr id="9" name="Rectangle: Rounded Corners 8">
            <a:extLst>
              <a:ext uri="{FF2B5EF4-FFF2-40B4-BE49-F238E27FC236}">
                <a16:creationId xmlns:a16="http://schemas.microsoft.com/office/drawing/2014/main" id="{A8B0D76B-D994-D9F0-BEA8-D941F323053E}"/>
              </a:ext>
            </a:extLst>
          </p:cNvPr>
          <p:cNvSpPr/>
          <p:nvPr userDrawn="1"/>
        </p:nvSpPr>
        <p:spPr>
          <a:xfrm>
            <a:off x="6613825" y="1208399"/>
            <a:ext cx="2161568" cy="802450"/>
          </a:xfrm>
          <a:prstGeom prst="roundRect">
            <a:avLst/>
          </a:prstGeom>
          <a:solidFill>
            <a:srgbClr val="DDEFE8">
              <a:alpha val="45882"/>
            </a:srgbClr>
          </a:solidFill>
          <a:ln w="25400">
            <a:solidFill>
              <a:srgbClr val="007680"/>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endParaRPr kumimoji="0" lang="en-US" sz="1300" b="0" i="0" u="none" strike="noStrike" kern="1200" cap="none" spc="0" normalizeH="0" baseline="0" noProof="0">
              <a:ln>
                <a:noFill/>
              </a:ln>
              <a:solidFill>
                <a:srgbClr val="000000"/>
              </a:solidFill>
              <a:effectLst/>
              <a:uLnTx/>
              <a:uFillTx/>
              <a:ea typeface="Open Sans Light" panose="020B0306030504020204" pitchFamily="34" charset="0"/>
              <a:cs typeface="Open Sans Light" panose="020B0306030504020204" pitchFamily="34" charset="0"/>
            </a:endParaRPr>
          </a:p>
        </p:txBody>
      </p:sp>
      <p:sp>
        <p:nvSpPr>
          <p:cNvPr id="11" name="Rectangle: Rounded Corners 22">
            <a:extLst>
              <a:ext uri="{FF2B5EF4-FFF2-40B4-BE49-F238E27FC236}">
                <a16:creationId xmlns:a16="http://schemas.microsoft.com/office/drawing/2014/main" id="{5810D430-CC90-E077-0563-060EC7A44BC9}"/>
              </a:ext>
            </a:extLst>
          </p:cNvPr>
          <p:cNvSpPr/>
          <p:nvPr userDrawn="1"/>
        </p:nvSpPr>
        <p:spPr>
          <a:xfrm>
            <a:off x="5324865" y="4030395"/>
            <a:ext cx="2100090" cy="729500"/>
          </a:xfrm>
          <a:prstGeom prst="roundRect">
            <a:avLst/>
          </a:prstGeom>
          <a:solidFill>
            <a:srgbClr val="E3E48D">
              <a:alpha val="45882"/>
            </a:srgbClr>
          </a:solidFill>
          <a:ln w="25400">
            <a:solidFill>
              <a:srgbClr val="046A38"/>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endParaRPr kumimoji="0" lang="en-US" sz="1300" b="0" i="0" u="none" strike="noStrike" kern="1200" cap="none" spc="0" normalizeH="0" baseline="0" noProof="0">
              <a:ln>
                <a:noFill/>
              </a:ln>
              <a:solidFill>
                <a:srgbClr val="000000"/>
              </a:solidFill>
              <a:effectLst/>
              <a:uLnTx/>
              <a:uFillTx/>
              <a:ea typeface="Open Sans Light" panose="020B0306030504020204" pitchFamily="34" charset="0"/>
              <a:cs typeface="Open Sans Light" panose="020B0306030504020204" pitchFamily="34" charset="0"/>
            </a:endParaRPr>
          </a:p>
        </p:txBody>
      </p:sp>
      <p:sp>
        <p:nvSpPr>
          <p:cNvPr id="13" name="Rectangle: Rounded Corners 12">
            <a:extLst>
              <a:ext uri="{FF2B5EF4-FFF2-40B4-BE49-F238E27FC236}">
                <a16:creationId xmlns:a16="http://schemas.microsoft.com/office/drawing/2014/main" id="{A4806054-E42F-9D00-77C2-DABF8C8511AE}"/>
              </a:ext>
            </a:extLst>
          </p:cNvPr>
          <p:cNvSpPr/>
          <p:nvPr userDrawn="1"/>
        </p:nvSpPr>
        <p:spPr>
          <a:xfrm>
            <a:off x="3690334" y="2226892"/>
            <a:ext cx="2062068" cy="787921"/>
          </a:xfrm>
          <a:prstGeom prst="roundRect">
            <a:avLst/>
          </a:prstGeom>
          <a:solidFill>
            <a:srgbClr val="DDEFE8"/>
          </a:solidFill>
          <a:ln w="25400">
            <a:solidFill>
              <a:srgbClr val="43B02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endParaRPr kumimoji="0" lang="en-US" sz="1300" b="0" i="0" u="none" strike="noStrike" kern="1200" cap="none" spc="0" normalizeH="0" baseline="0" noProof="0">
              <a:ln>
                <a:noFill/>
              </a:ln>
              <a:solidFill>
                <a:srgbClr val="000000"/>
              </a:solidFill>
              <a:effectLst/>
              <a:uLnTx/>
              <a:uFillTx/>
              <a:ea typeface="Open Sans Light" panose="020B0306030504020204" pitchFamily="34" charset="0"/>
              <a:cs typeface="Open Sans Light" panose="020B0306030504020204" pitchFamily="34" charset="0"/>
            </a:endParaRPr>
          </a:p>
        </p:txBody>
      </p:sp>
      <p:sp>
        <p:nvSpPr>
          <p:cNvPr id="16" name="Text Placeholder 45">
            <a:extLst>
              <a:ext uri="{FF2B5EF4-FFF2-40B4-BE49-F238E27FC236}">
                <a16:creationId xmlns:a16="http://schemas.microsoft.com/office/drawing/2014/main" id="{7138BA23-09E2-F3D4-234C-C7F0FA9CAC3C}"/>
              </a:ext>
            </a:extLst>
          </p:cNvPr>
          <p:cNvSpPr>
            <a:spLocks noGrp="1"/>
          </p:cNvSpPr>
          <p:nvPr>
            <p:ph type="body" sz="quarter" idx="30"/>
          </p:nvPr>
        </p:nvSpPr>
        <p:spPr>
          <a:xfrm>
            <a:off x="3859131" y="2497741"/>
            <a:ext cx="1724471"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17" name="Text Placeholder 45">
            <a:extLst>
              <a:ext uri="{FF2B5EF4-FFF2-40B4-BE49-F238E27FC236}">
                <a16:creationId xmlns:a16="http://schemas.microsoft.com/office/drawing/2014/main" id="{AE6EACE5-F43F-FD6C-7CD1-D1CD74369D5D}"/>
              </a:ext>
            </a:extLst>
          </p:cNvPr>
          <p:cNvSpPr>
            <a:spLocks noGrp="1"/>
          </p:cNvSpPr>
          <p:nvPr>
            <p:ph type="body" sz="quarter" idx="31"/>
          </p:nvPr>
        </p:nvSpPr>
        <p:spPr>
          <a:xfrm>
            <a:off x="5493618" y="4272035"/>
            <a:ext cx="1762584"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18" name="Text Placeholder 45">
            <a:extLst>
              <a:ext uri="{FF2B5EF4-FFF2-40B4-BE49-F238E27FC236}">
                <a16:creationId xmlns:a16="http://schemas.microsoft.com/office/drawing/2014/main" id="{CA471D69-DAB2-BB79-5CC6-B21397294735}"/>
              </a:ext>
            </a:extLst>
          </p:cNvPr>
          <p:cNvSpPr>
            <a:spLocks noGrp="1"/>
          </p:cNvSpPr>
          <p:nvPr>
            <p:ph type="body" sz="quarter" idx="32"/>
          </p:nvPr>
        </p:nvSpPr>
        <p:spPr>
          <a:xfrm>
            <a:off x="1787883" y="4520746"/>
            <a:ext cx="1114153"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19" name="Text Placeholder 45">
            <a:extLst>
              <a:ext uri="{FF2B5EF4-FFF2-40B4-BE49-F238E27FC236}">
                <a16:creationId xmlns:a16="http://schemas.microsoft.com/office/drawing/2014/main" id="{D07DBB0E-1F8C-B8EA-8B39-A0FDE5C6ACF9}"/>
              </a:ext>
            </a:extLst>
          </p:cNvPr>
          <p:cNvSpPr>
            <a:spLocks noGrp="1"/>
          </p:cNvSpPr>
          <p:nvPr>
            <p:ph type="body" sz="quarter" idx="33"/>
          </p:nvPr>
        </p:nvSpPr>
        <p:spPr>
          <a:xfrm>
            <a:off x="6803789" y="1486514"/>
            <a:ext cx="1781639"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cxnSp>
        <p:nvCxnSpPr>
          <p:cNvPr id="14" name="Straight Connector 13">
            <a:extLst>
              <a:ext uri="{FF2B5EF4-FFF2-40B4-BE49-F238E27FC236}">
                <a16:creationId xmlns:a16="http://schemas.microsoft.com/office/drawing/2014/main" id="{DFE935BA-F03D-DDDE-C505-45CD029D2E6E}"/>
              </a:ext>
            </a:extLst>
          </p:cNvPr>
          <p:cNvCxnSpPr>
            <a:cxnSpLocks/>
          </p:cNvCxnSpPr>
          <p:nvPr userDrawn="1"/>
        </p:nvCxnSpPr>
        <p:spPr>
          <a:xfrm>
            <a:off x="2344960" y="5181249"/>
            <a:ext cx="0" cy="467077"/>
          </a:xfrm>
          <a:prstGeom prst="line">
            <a:avLst/>
          </a:prstGeom>
          <a:solidFill>
            <a:srgbClr val="E3E48D"/>
          </a:solidFill>
          <a:ln w="25400">
            <a:solidFill>
              <a:srgbClr val="86BC25"/>
            </a:solidFill>
          </a:ln>
        </p:spPr>
        <p:style>
          <a:lnRef idx="2">
            <a:schemeClr val="accent1">
              <a:shade val="50000"/>
            </a:schemeClr>
          </a:lnRef>
          <a:fillRef idx="1">
            <a:schemeClr val="accent1"/>
          </a:fillRef>
          <a:effectRef idx="0">
            <a:schemeClr val="accent1"/>
          </a:effectRef>
          <a:fontRef idx="minor">
            <a:schemeClr val="lt1"/>
          </a:fontRef>
        </p:style>
      </p:cxnSp>
      <p:cxnSp>
        <p:nvCxnSpPr>
          <p:cNvPr id="20" name="Straight Connector 19">
            <a:extLst>
              <a:ext uri="{FF2B5EF4-FFF2-40B4-BE49-F238E27FC236}">
                <a16:creationId xmlns:a16="http://schemas.microsoft.com/office/drawing/2014/main" id="{9A8C9059-7FE6-6B06-4F37-968B339A8A21}"/>
              </a:ext>
            </a:extLst>
          </p:cNvPr>
          <p:cNvCxnSpPr>
            <a:cxnSpLocks/>
          </p:cNvCxnSpPr>
          <p:nvPr userDrawn="1"/>
        </p:nvCxnSpPr>
        <p:spPr>
          <a:xfrm>
            <a:off x="4721367" y="3006453"/>
            <a:ext cx="0" cy="286102"/>
          </a:xfrm>
          <a:prstGeom prst="line">
            <a:avLst/>
          </a:prstGeom>
          <a:solidFill>
            <a:srgbClr val="DDEFE8"/>
          </a:solidFill>
          <a:ln w="25400">
            <a:solidFill>
              <a:srgbClr val="43B02A"/>
            </a:solidFill>
          </a:ln>
        </p:spPr>
        <p:style>
          <a:lnRef idx="2">
            <a:schemeClr val="accent1">
              <a:shade val="50000"/>
            </a:schemeClr>
          </a:lnRef>
          <a:fillRef idx="1">
            <a:schemeClr val="accent1"/>
          </a:fillRef>
          <a:effectRef idx="0">
            <a:schemeClr val="accent1"/>
          </a:effectRef>
          <a:fontRef idx="minor">
            <a:schemeClr val="lt1"/>
          </a:fontRef>
        </p:style>
      </p:cxnSp>
      <p:cxnSp>
        <p:nvCxnSpPr>
          <p:cNvPr id="22" name="Straight Connector 21">
            <a:extLst>
              <a:ext uri="{FF2B5EF4-FFF2-40B4-BE49-F238E27FC236}">
                <a16:creationId xmlns:a16="http://schemas.microsoft.com/office/drawing/2014/main" id="{AA8B55D4-294B-6B0C-C47A-2D9334B85DC5}"/>
              </a:ext>
            </a:extLst>
          </p:cNvPr>
          <p:cNvCxnSpPr>
            <a:cxnSpLocks/>
          </p:cNvCxnSpPr>
          <p:nvPr userDrawn="1"/>
        </p:nvCxnSpPr>
        <p:spPr>
          <a:xfrm>
            <a:off x="6374909" y="4766967"/>
            <a:ext cx="0" cy="467077"/>
          </a:xfrm>
          <a:prstGeom prst="line">
            <a:avLst/>
          </a:prstGeom>
          <a:solidFill>
            <a:srgbClr val="E3E48D">
              <a:alpha val="45882"/>
            </a:srgbClr>
          </a:solidFill>
          <a:ln w="25400">
            <a:solidFill>
              <a:srgbClr val="046A38"/>
            </a:solidFill>
          </a:ln>
        </p:spPr>
        <p:style>
          <a:lnRef idx="2">
            <a:schemeClr val="accent1">
              <a:shade val="50000"/>
            </a:schemeClr>
          </a:lnRef>
          <a:fillRef idx="1">
            <a:schemeClr val="accent1"/>
          </a:fillRef>
          <a:effectRef idx="0">
            <a:schemeClr val="accent1"/>
          </a:effectRef>
          <a:fontRef idx="minor">
            <a:schemeClr val="lt1"/>
          </a:fontRef>
        </p:style>
      </p:cxnSp>
      <p:cxnSp>
        <p:nvCxnSpPr>
          <p:cNvPr id="24" name="Straight Connector 23">
            <a:extLst>
              <a:ext uri="{FF2B5EF4-FFF2-40B4-BE49-F238E27FC236}">
                <a16:creationId xmlns:a16="http://schemas.microsoft.com/office/drawing/2014/main" id="{9D1EF842-FCEE-55B0-F06F-B4DB59C14E9D}"/>
              </a:ext>
            </a:extLst>
          </p:cNvPr>
          <p:cNvCxnSpPr>
            <a:cxnSpLocks/>
          </p:cNvCxnSpPr>
          <p:nvPr userDrawn="1"/>
        </p:nvCxnSpPr>
        <p:spPr>
          <a:xfrm>
            <a:off x="7694608" y="2015424"/>
            <a:ext cx="0" cy="467077"/>
          </a:xfrm>
          <a:prstGeom prst="line">
            <a:avLst/>
          </a:prstGeom>
          <a:solidFill>
            <a:srgbClr val="DDEFE8">
              <a:alpha val="45882"/>
            </a:srgbClr>
          </a:solidFill>
          <a:ln w="25400">
            <a:solidFill>
              <a:srgbClr val="007680"/>
            </a:solidFill>
          </a:ln>
        </p:spPr>
        <p:style>
          <a:lnRef idx="2">
            <a:schemeClr val="accent1">
              <a:shade val="50000"/>
            </a:schemeClr>
          </a:lnRef>
          <a:fillRef idx="1">
            <a:schemeClr val="accent1"/>
          </a:fillRef>
          <a:effectRef idx="0">
            <a:schemeClr val="accent1"/>
          </a:effectRef>
          <a:fontRef idx="minor">
            <a:schemeClr val="lt1"/>
          </a:fontRef>
        </p:style>
      </p:cxnSp>
    </p:spTree>
    <p:extLst>
      <p:ext uri="{BB962C8B-B14F-4D97-AF65-F5344CB8AC3E}">
        <p14:creationId xmlns:p14="http://schemas.microsoft.com/office/powerpoint/2010/main" val="317678318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Feature/Benefits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Text Placeholder 56">
            <a:extLst>
              <a:ext uri="{FF2B5EF4-FFF2-40B4-BE49-F238E27FC236}">
                <a16:creationId xmlns:a16="http://schemas.microsoft.com/office/drawing/2014/main" id="{9B412A23-9243-A309-68F6-7D8460013CE8}"/>
              </a:ext>
            </a:extLst>
          </p:cNvPr>
          <p:cNvSpPr>
            <a:spLocks noGrp="1"/>
          </p:cNvSpPr>
          <p:nvPr>
            <p:ph type="body" sz="quarter" idx="13"/>
          </p:nvPr>
        </p:nvSpPr>
        <p:spPr>
          <a:xfrm>
            <a:off x="2442084" y="2487168"/>
            <a:ext cx="2216854"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6" name="Text Placeholder 56">
            <a:extLst>
              <a:ext uri="{FF2B5EF4-FFF2-40B4-BE49-F238E27FC236}">
                <a16:creationId xmlns:a16="http://schemas.microsoft.com/office/drawing/2014/main" id="{1330F317-3950-8008-289C-335361161DD9}"/>
              </a:ext>
            </a:extLst>
          </p:cNvPr>
          <p:cNvSpPr>
            <a:spLocks noGrp="1"/>
          </p:cNvSpPr>
          <p:nvPr>
            <p:ph type="body" sz="quarter" idx="14" hasCustomPrompt="1"/>
          </p:nvPr>
        </p:nvSpPr>
        <p:spPr>
          <a:xfrm>
            <a:off x="2442084" y="2863215"/>
            <a:ext cx="2780500"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9" name="Text Placeholder 21">
            <a:extLst>
              <a:ext uri="{FF2B5EF4-FFF2-40B4-BE49-F238E27FC236}">
                <a16:creationId xmlns:a16="http://schemas.microsoft.com/office/drawing/2014/main" id="{A78263C2-1F2C-902F-9D66-7D75FEEF0BC2}"/>
              </a:ext>
            </a:extLst>
          </p:cNvPr>
          <p:cNvSpPr>
            <a:spLocks noGrp="1"/>
          </p:cNvSpPr>
          <p:nvPr>
            <p:ph type="body" sz="quarter" idx="11" hasCustomPrompt="1"/>
          </p:nvPr>
        </p:nvSpPr>
        <p:spPr>
          <a:xfrm>
            <a:off x="896346" y="1124712"/>
            <a:ext cx="10454314" cy="850392"/>
          </a:xfrm>
        </p:spPr>
        <p:txBody>
          <a:bodyPr lIns="91440" tIns="45720" rIns="91440" bIns="45720"/>
          <a:lstStyle>
            <a:lvl1pPr>
              <a:defRPr sz="1600">
                <a:latin typeface="+mn-lt"/>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a:t>
            </a:r>
          </a:p>
        </p:txBody>
      </p:sp>
      <p:sp>
        <p:nvSpPr>
          <p:cNvPr id="56" name="Text Placeholder 56">
            <a:extLst>
              <a:ext uri="{FF2B5EF4-FFF2-40B4-BE49-F238E27FC236}">
                <a16:creationId xmlns:a16="http://schemas.microsoft.com/office/drawing/2014/main" id="{4C08014C-AE36-C541-4F61-383E1E037D88}"/>
              </a:ext>
            </a:extLst>
          </p:cNvPr>
          <p:cNvSpPr>
            <a:spLocks noGrp="1"/>
          </p:cNvSpPr>
          <p:nvPr>
            <p:ph type="body" sz="quarter" idx="15"/>
          </p:nvPr>
        </p:nvSpPr>
        <p:spPr>
          <a:xfrm>
            <a:off x="2442084" y="4506087"/>
            <a:ext cx="221685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57" name="Text Placeholder 56">
            <a:extLst>
              <a:ext uri="{FF2B5EF4-FFF2-40B4-BE49-F238E27FC236}">
                <a16:creationId xmlns:a16="http://schemas.microsoft.com/office/drawing/2014/main" id="{8727067C-57C1-E877-3AE7-0ECC317E94E7}"/>
              </a:ext>
            </a:extLst>
          </p:cNvPr>
          <p:cNvSpPr>
            <a:spLocks noGrp="1"/>
          </p:cNvSpPr>
          <p:nvPr>
            <p:ph type="body" sz="quarter" idx="16" hasCustomPrompt="1"/>
          </p:nvPr>
        </p:nvSpPr>
        <p:spPr>
          <a:xfrm>
            <a:off x="2442084" y="4882134"/>
            <a:ext cx="2780500"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8" name="Text Placeholder 56">
            <a:extLst>
              <a:ext uri="{FF2B5EF4-FFF2-40B4-BE49-F238E27FC236}">
                <a16:creationId xmlns:a16="http://schemas.microsoft.com/office/drawing/2014/main" id="{F9E68B24-4893-CDF1-011B-F55E2C6968B1}"/>
              </a:ext>
            </a:extLst>
          </p:cNvPr>
          <p:cNvSpPr>
            <a:spLocks noGrp="1"/>
          </p:cNvSpPr>
          <p:nvPr>
            <p:ph type="body" sz="quarter" idx="17"/>
          </p:nvPr>
        </p:nvSpPr>
        <p:spPr>
          <a:xfrm>
            <a:off x="8198895" y="2487168"/>
            <a:ext cx="1976455"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59" name="Text Placeholder 56">
            <a:extLst>
              <a:ext uri="{FF2B5EF4-FFF2-40B4-BE49-F238E27FC236}">
                <a16:creationId xmlns:a16="http://schemas.microsoft.com/office/drawing/2014/main" id="{8845AEB1-3B54-7165-1000-0D902E1C4B2F}"/>
              </a:ext>
            </a:extLst>
          </p:cNvPr>
          <p:cNvSpPr>
            <a:spLocks noGrp="1"/>
          </p:cNvSpPr>
          <p:nvPr>
            <p:ph type="body" sz="quarter" idx="18" hasCustomPrompt="1"/>
          </p:nvPr>
        </p:nvSpPr>
        <p:spPr>
          <a:xfrm>
            <a:off x="8198895" y="2863215"/>
            <a:ext cx="2780500"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60" name="Text Placeholder 56">
            <a:extLst>
              <a:ext uri="{FF2B5EF4-FFF2-40B4-BE49-F238E27FC236}">
                <a16:creationId xmlns:a16="http://schemas.microsoft.com/office/drawing/2014/main" id="{996A47A3-789E-2203-FE7A-6E2F3BAEA73F}"/>
              </a:ext>
            </a:extLst>
          </p:cNvPr>
          <p:cNvSpPr>
            <a:spLocks noGrp="1"/>
          </p:cNvSpPr>
          <p:nvPr>
            <p:ph type="body" sz="quarter" idx="19"/>
          </p:nvPr>
        </p:nvSpPr>
        <p:spPr>
          <a:xfrm>
            <a:off x="8198895" y="4506087"/>
            <a:ext cx="1976455"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61" name="Text Placeholder 56">
            <a:extLst>
              <a:ext uri="{FF2B5EF4-FFF2-40B4-BE49-F238E27FC236}">
                <a16:creationId xmlns:a16="http://schemas.microsoft.com/office/drawing/2014/main" id="{1DFE9A89-82E9-97BE-41B0-8799FF835C32}"/>
              </a:ext>
            </a:extLst>
          </p:cNvPr>
          <p:cNvSpPr>
            <a:spLocks noGrp="1"/>
          </p:cNvSpPr>
          <p:nvPr>
            <p:ph type="body" sz="quarter" idx="20" hasCustomPrompt="1"/>
          </p:nvPr>
        </p:nvSpPr>
        <p:spPr>
          <a:xfrm>
            <a:off x="8198895" y="4882134"/>
            <a:ext cx="2780500"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2" name="Picture Placeholder 3">
            <a:extLst>
              <a:ext uri="{FF2B5EF4-FFF2-40B4-BE49-F238E27FC236}">
                <a16:creationId xmlns:a16="http://schemas.microsoft.com/office/drawing/2014/main" id="{C2CF4A11-7382-3129-9BF9-48602F0D4866}"/>
              </a:ext>
            </a:extLst>
          </p:cNvPr>
          <p:cNvSpPr>
            <a:spLocks noGrp="1" noChangeAspect="1"/>
          </p:cNvSpPr>
          <p:nvPr>
            <p:ph type="pic" sz="quarter" idx="23"/>
          </p:nvPr>
        </p:nvSpPr>
        <p:spPr>
          <a:xfrm>
            <a:off x="1316438" y="2581586"/>
            <a:ext cx="954670" cy="954421"/>
          </a:xfrm>
          <a:prstGeom prst="ellipse">
            <a:avLst/>
          </a:prstGeom>
        </p:spPr>
        <p:txBody>
          <a:bodyPr anchor="ctr"/>
          <a:lstStyle>
            <a:lvl1pPr algn="ctr">
              <a:defRPr sz="1200">
                <a:solidFill>
                  <a:schemeClr val="tx1"/>
                </a:solidFill>
              </a:defRPr>
            </a:lvl1pPr>
          </a:lstStyle>
          <a:p>
            <a:endParaRPr lang="en-IN"/>
          </a:p>
        </p:txBody>
      </p:sp>
      <p:sp>
        <p:nvSpPr>
          <p:cNvPr id="23" name="Picture Placeholder 3">
            <a:extLst>
              <a:ext uri="{FF2B5EF4-FFF2-40B4-BE49-F238E27FC236}">
                <a16:creationId xmlns:a16="http://schemas.microsoft.com/office/drawing/2014/main" id="{1993738B-868D-A19C-B303-DA879D2E1C85}"/>
              </a:ext>
            </a:extLst>
          </p:cNvPr>
          <p:cNvSpPr>
            <a:spLocks noGrp="1" noChangeAspect="1"/>
          </p:cNvSpPr>
          <p:nvPr>
            <p:ph type="pic" sz="quarter" idx="24"/>
          </p:nvPr>
        </p:nvSpPr>
        <p:spPr>
          <a:xfrm>
            <a:off x="7041343" y="2581586"/>
            <a:ext cx="954670" cy="954421"/>
          </a:xfrm>
          <a:prstGeom prst="ellipse">
            <a:avLst/>
          </a:prstGeom>
        </p:spPr>
        <p:txBody>
          <a:bodyPr anchor="ctr"/>
          <a:lstStyle>
            <a:lvl1pPr algn="ctr">
              <a:defRPr sz="1200">
                <a:solidFill>
                  <a:schemeClr val="tx1"/>
                </a:solidFill>
              </a:defRPr>
            </a:lvl1pPr>
          </a:lstStyle>
          <a:p>
            <a:endParaRPr lang="en-IN"/>
          </a:p>
        </p:txBody>
      </p:sp>
      <p:sp>
        <p:nvSpPr>
          <p:cNvPr id="24" name="Picture Placeholder 3">
            <a:extLst>
              <a:ext uri="{FF2B5EF4-FFF2-40B4-BE49-F238E27FC236}">
                <a16:creationId xmlns:a16="http://schemas.microsoft.com/office/drawing/2014/main" id="{BCF5FA51-360F-B549-B257-AE1893CE6A5E}"/>
              </a:ext>
            </a:extLst>
          </p:cNvPr>
          <p:cNvSpPr>
            <a:spLocks noGrp="1" noChangeAspect="1"/>
          </p:cNvSpPr>
          <p:nvPr>
            <p:ph type="pic" sz="quarter" idx="25"/>
          </p:nvPr>
        </p:nvSpPr>
        <p:spPr>
          <a:xfrm>
            <a:off x="1295406" y="4635547"/>
            <a:ext cx="954670" cy="954421"/>
          </a:xfrm>
          <a:prstGeom prst="ellipse">
            <a:avLst/>
          </a:prstGeom>
        </p:spPr>
        <p:txBody>
          <a:bodyPr anchor="ctr"/>
          <a:lstStyle>
            <a:lvl1pPr algn="ctr">
              <a:defRPr sz="1200">
                <a:solidFill>
                  <a:schemeClr val="tx1"/>
                </a:solidFill>
              </a:defRPr>
            </a:lvl1pPr>
          </a:lstStyle>
          <a:p>
            <a:endParaRPr lang="en-IN"/>
          </a:p>
        </p:txBody>
      </p:sp>
      <p:sp>
        <p:nvSpPr>
          <p:cNvPr id="27" name="Picture Placeholder 3">
            <a:extLst>
              <a:ext uri="{FF2B5EF4-FFF2-40B4-BE49-F238E27FC236}">
                <a16:creationId xmlns:a16="http://schemas.microsoft.com/office/drawing/2014/main" id="{50415F10-43D3-1FC6-729F-981C73A521B0}"/>
              </a:ext>
            </a:extLst>
          </p:cNvPr>
          <p:cNvSpPr>
            <a:spLocks noGrp="1" noChangeAspect="1"/>
          </p:cNvSpPr>
          <p:nvPr>
            <p:ph type="pic" sz="quarter" idx="26"/>
          </p:nvPr>
        </p:nvSpPr>
        <p:spPr>
          <a:xfrm>
            <a:off x="7020309" y="4635547"/>
            <a:ext cx="954670" cy="954421"/>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710397544"/>
      </p:ext>
    </p:extLst>
  </p:cSld>
  <p:clrMapOvr>
    <a:masterClrMapping/>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Road and Sign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6B2C91-D4C7-F4C0-3504-9845D91B4C5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C1EA721-B183-2A96-36FA-BDBDDD40F065}"/>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pic>
        <p:nvPicPr>
          <p:cNvPr id="4" name="Picture 3">
            <a:extLst>
              <a:ext uri="{FF2B5EF4-FFF2-40B4-BE49-F238E27FC236}">
                <a16:creationId xmlns:a16="http://schemas.microsoft.com/office/drawing/2014/main" id="{40BE9B88-1267-1240-5301-E166D8697B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578155" y="2684753"/>
            <a:ext cx="9635310" cy="3671129"/>
          </a:xfrm>
          <a:prstGeom prst="rect">
            <a:avLst/>
          </a:prstGeom>
        </p:spPr>
      </p:pic>
      <p:sp>
        <p:nvSpPr>
          <p:cNvPr id="5" name="Freeform 15">
            <a:extLst>
              <a:ext uri="{FF2B5EF4-FFF2-40B4-BE49-F238E27FC236}">
                <a16:creationId xmlns:a16="http://schemas.microsoft.com/office/drawing/2014/main" id="{58E36996-8000-E4F6-6E1B-29323661E665}"/>
              </a:ext>
            </a:extLst>
          </p:cNvPr>
          <p:cNvSpPr/>
          <p:nvPr userDrawn="1"/>
        </p:nvSpPr>
        <p:spPr bwMode="gray">
          <a:xfrm>
            <a:off x="1760177" y="3002401"/>
            <a:ext cx="8989587" cy="2943497"/>
          </a:xfrm>
          <a:custGeom>
            <a:avLst/>
            <a:gdLst>
              <a:gd name="connsiteX0" fmla="*/ 0 w 8987246"/>
              <a:gd name="connsiteY0" fmla="*/ 0 h 2943497"/>
              <a:gd name="connsiteX1" fmla="*/ 740229 w 8987246"/>
              <a:gd name="connsiteY1" fmla="*/ 391885 h 2943497"/>
              <a:gd name="connsiteX2" fmla="*/ 2899954 w 8987246"/>
              <a:gd name="connsiteY2" fmla="*/ 592182 h 2943497"/>
              <a:gd name="connsiteX3" fmla="*/ 3971109 w 8987246"/>
              <a:gd name="connsiteY3" fmla="*/ 757645 h 2943497"/>
              <a:gd name="connsiteX4" fmla="*/ 4632960 w 8987246"/>
              <a:gd name="connsiteY4" fmla="*/ 1140822 h 2943497"/>
              <a:gd name="connsiteX5" fmla="*/ 4101737 w 8987246"/>
              <a:gd name="connsiteY5" fmla="*/ 1541417 h 2943497"/>
              <a:gd name="connsiteX6" fmla="*/ 2629989 w 8987246"/>
              <a:gd name="connsiteY6" fmla="*/ 1889760 h 2943497"/>
              <a:gd name="connsiteX7" fmla="*/ 3248297 w 8987246"/>
              <a:gd name="connsiteY7" fmla="*/ 2360022 h 2943497"/>
              <a:gd name="connsiteX8" fmla="*/ 6261463 w 8987246"/>
              <a:gd name="connsiteY8" fmla="*/ 2812868 h 2943497"/>
              <a:gd name="connsiteX9" fmla="*/ 8987246 w 8987246"/>
              <a:gd name="connsiteY9" fmla="*/ 2943497 h 2943497"/>
              <a:gd name="connsiteX10" fmla="*/ 8987246 w 8987246"/>
              <a:gd name="connsiteY10" fmla="*/ 2943497 h 2943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87246" h="2943497">
                <a:moveTo>
                  <a:pt x="0" y="0"/>
                </a:moveTo>
                <a:cubicBezTo>
                  <a:pt x="128451" y="146594"/>
                  <a:pt x="256903" y="293188"/>
                  <a:pt x="740229" y="391885"/>
                </a:cubicBezTo>
                <a:cubicBezTo>
                  <a:pt x="1223555" y="490582"/>
                  <a:pt x="2361474" y="531222"/>
                  <a:pt x="2899954" y="592182"/>
                </a:cubicBezTo>
                <a:cubicBezTo>
                  <a:pt x="3438434" y="653142"/>
                  <a:pt x="3682275" y="666205"/>
                  <a:pt x="3971109" y="757645"/>
                </a:cubicBezTo>
                <a:cubicBezTo>
                  <a:pt x="4259943" y="849085"/>
                  <a:pt x="4611189" y="1010193"/>
                  <a:pt x="4632960" y="1140822"/>
                </a:cubicBezTo>
                <a:cubicBezTo>
                  <a:pt x="4654731" y="1271451"/>
                  <a:pt x="4435565" y="1416594"/>
                  <a:pt x="4101737" y="1541417"/>
                </a:cubicBezTo>
                <a:cubicBezTo>
                  <a:pt x="3767909" y="1666240"/>
                  <a:pt x="2772229" y="1753326"/>
                  <a:pt x="2629989" y="1889760"/>
                </a:cubicBezTo>
                <a:cubicBezTo>
                  <a:pt x="2487749" y="2026194"/>
                  <a:pt x="2643051" y="2206171"/>
                  <a:pt x="3248297" y="2360022"/>
                </a:cubicBezTo>
                <a:cubicBezTo>
                  <a:pt x="3853543" y="2513873"/>
                  <a:pt x="5304972" y="2715622"/>
                  <a:pt x="6261463" y="2812868"/>
                </a:cubicBezTo>
                <a:cubicBezTo>
                  <a:pt x="7217955" y="2910114"/>
                  <a:pt x="8987246" y="2943497"/>
                  <a:pt x="8987246" y="2943497"/>
                </a:cubicBezTo>
                <a:lnTo>
                  <a:pt x="8987246" y="2943497"/>
                </a:lnTo>
              </a:path>
            </a:pathLst>
          </a:custGeom>
          <a:noFill/>
          <a:ln w="76200" algn="ctr">
            <a:gradFill>
              <a:gsLst>
                <a:gs pos="0">
                  <a:srgbClr val="F5F5F6"/>
                </a:gs>
                <a:gs pos="20000">
                  <a:schemeClr val="bg1"/>
                </a:gs>
                <a:gs pos="85000">
                  <a:schemeClr val="bg1"/>
                </a:gs>
                <a:gs pos="100000">
                  <a:srgbClr val="D1D2D4"/>
                </a:gs>
              </a:gsLst>
              <a:lin ang="5400000" scaled="1"/>
            </a:gradFill>
            <a:miter lim="800000"/>
            <a:headEnd/>
            <a:tailEnd type="triangle"/>
          </a:ln>
          <a:effectLst>
            <a:outerShdw blurRad="50800" dist="38100" dir="2700000" algn="tl"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0" name="Freeform 6">
            <a:extLst>
              <a:ext uri="{FF2B5EF4-FFF2-40B4-BE49-F238E27FC236}">
                <a16:creationId xmlns:a16="http://schemas.microsoft.com/office/drawing/2014/main" id="{4D81DD01-4889-587B-A310-0C934519D4A9}"/>
              </a:ext>
            </a:extLst>
          </p:cNvPr>
          <p:cNvSpPr>
            <a:spLocks noChangeAspect="1" noEditPoints="1"/>
          </p:cNvSpPr>
          <p:nvPr/>
        </p:nvSpPr>
        <p:spPr bwMode="auto">
          <a:xfrm>
            <a:off x="1802085" y="2789828"/>
            <a:ext cx="193604"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11" name="Straight Arrow Connector 10">
            <a:extLst>
              <a:ext uri="{FF2B5EF4-FFF2-40B4-BE49-F238E27FC236}">
                <a16:creationId xmlns:a16="http://schemas.microsoft.com/office/drawing/2014/main" id="{76B4F3F1-3833-DD81-A3E0-73D571B172F2}"/>
              </a:ext>
            </a:extLst>
          </p:cNvPr>
          <p:cNvCxnSpPr/>
          <p:nvPr/>
        </p:nvCxnSpPr>
        <p:spPr>
          <a:xfrm flipH="1" flipV="1">
            <a:off x="1727239" y="2455532"/>
            <a:ext cx="117670" cy="31453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48930C13-7B40-5F80-77D2-BE1D2D169127}"/>
              </a:ext>
            </a:extLst>
          </p:cNvPr>
          <p:cNvSpPr>
            <a:spLocks noChangeAspect="1" noEditPoints="1"/>
          </p:cNvSpPr>
          <p:nvPr userDrawn="1"/>
        </p:nvSpPr>
        <p:spPr bwMode="auto">
          <a:xfrm>
            <a:off x="3286514" y="3221390"/>
            <a:ext cx="187325"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16" name="Straight Arrow Connector 15">
            <a:extLst>
              <a:ext uri="{FF2B5EF4-FFF2-40B4-BE49-F238E27FC236}">
                <a16:creationId xmlns:a16="http://schemas.microsoft.com/office/drawing/2014/main" id="{1932B111-3651-9924-4E1F-AB2090929CD0}"/>
              </a:ext>
            </a:extLst>
          </p:cNvPr>
          <p:cNvCxnSpPr/>
          <p:nvPr userDrawn="1"/>
        </p:nvCxnSpPr>
        <p:spPr>
          <a:xfrm flipV="1">
            <a:off x="3452885" y="2727948"/>
            <a:ext cx="363892" cy="481352"/>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1" name="Freeform 6">
            <a:extLst>
              <a:ext uri="{FF2B5EF4-FFF2-40B4-BE49-F238E27FC236}">
                <a16:creationId xmlns:a16="http://schemas.microsoft.com/office/drawing/2014/main" id="{ABA150C3-6C00-87CC-CCD3-BE739F7E2995}"/>
              </a:ext>
            </a:extLst>
          </p:cNvPr>
          <p:cNvSpPr>
            <a:spLocks noChangeAspect="1" noEditPoints="1"/>
          </p:cNvSpPr>
          <p:nvPr/>
        </p:nvSpPr>
        <p:spPr bwMode="auto">
          <a:xfrm>
            <a:off x="5840990" y="3571425"/>
            <a:ext cx="174903"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22" name="Straight Arrow Connector 21">
            <a:extLst>
              <a:ext uri="{FF2B5EF4-FFF2-40B4-BE49-F238E27FC236}">
                <a16:creationId xmlns:a16="http://schemas.microsoft.com/office/drawing/2014/main" id="{D0F70095-982E-0BA3-710B-EB622B889DFD}"/>
              </a:ext>
            </a:extLst>
          </p:cNvPr>
          <p:cNvCxnSpPr/>
          <p:nvPr/>
        </p:nvCxnSpPr>
        <p:spPr>
          <a:xfrm flipV="1">
            <a:off x="5993622" y="3010713"/>
            <a:ext cx="413219" cy="56046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5" name="Freeform 6">
            <a:extLst>
              <a:ext uri="{FF2B5EF4-FFF2-40B4-BE49-F238E27FC236}">
                <a16:creationId xmlns:a16="http://schemas.microsoft.com/office/drawing/2014/main" id="{548AA5B3-625A-B2E5-B80F-9A306723CA3A}"/>
              </a:ext>
            </a:extLst>
          </p:cNvPr>
          <p:cNvSpPr>
            <a:spLocks noChangeAspect="1" noEditPoints="1"/>
          </p:cNvSpPr>
          <p:nvPr userDrawn="1"/>
        </p:nvSpPr>
        <p:spPr bwMode="auto">
          <a:xfrm>
            <a:off x="7713196" y="5520040"/>
            <a:ext cx="174903" cy="279333"/>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27" name="Straight Arrow Connector 26">
            <a:extLst>
              <a:ext uri="{FF2B5EF4-FFF2-40B4-BE49-F238E27FC236}">
                <a16:creationId xmlns:a16="http://schemas.microsoft.com/office/drawing/2014/main" id="{38F36226-C315-F4B1-9849-87407A89CDF6}"/>
              </a:ext>
            </a:extLst>
          </p:cNvPr>
          <p:cNvCxnSpPr>
            <a:cxnSpLocks/>
          </p:cNvCxnSpPr>
          <p:nvPr userDrawn="1"/>
        </p:nvCxnSpPr>
        <p:spPr>
          <a:xfrm flipV="1">
            <a:off x="7861810" y="4852085"/>
            <a:ext cx="95376" cy="653616"/>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33" name="Freeform 38">
            <a:extLst>
              <a:ext uri="{FF2B5EF4-FFF2-40B4-BE49-F238E27FC236}">
                <a16:creationId xmlns:a16="http://schemas.microsoft.com/office/drawing/2014/main" id="{24AA87FE-330A-4B6A-9F83-F8537ECB1BBB}"/>
              </a:ext>
            </a:extLst>
          </p:cNvPr>
          <p:cNvSpPr>
            <a:spLocks noChangeAspect="1" noEditPoints="1"/>
          </p:cNvSpPr>
          <p:nvPr userDrawn="1"/>
        </p:nvSpPr>
        <p:spPr bwMode="auto">
          <a:xfrm>
            <a:off x="9981336" y="5507773"/>
            <a:ext cx="181491" cy="279333"/>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43B02A"/>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34" name="Straight Arrow Connector 33">
            <a:extLst>
              <a:ext uri="{FF2B5EF4-FFF2-40B4-BE49-F238E27FC236}">
                <a16:creationId xmlns:a16="http://schemas.microsoft.com/office/drawing/2014/main" id="{26037B94-0958-1DE5-D583-FD0F08DED8B5}"/>
              </a:ext>
            </a:extLst>
          </p:cNvPr>
          <p:cNvCxnSpPr>
            <a:cxnSpLocks/>
          </p:cNvCxnSpPr>
          <p:nvPr userDrawn="1"/>
        </p:nvCxnSpPr>
        <p:spPr>
          <a:xfrm flipV="1">
            <a:off x="10081816" y="4832079"/>
            <a:ext cx="311443" cy="652612"/>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AF418C38-6781-6028-DA7A-C8DAA4EB0CB8}"/>
              </a:ext>
            </a:extLst>
          </p:cNvPr>
          <p:cNvGrpSpPr/>
          <p:nvPr userDrawn="1"/>
        </p:nvGrpSpPr>
        <p:grpSpPr>
          <a:xfrm>
            <a:off x="4814723" y="2964667"/>
            <a:ext cx="1223685" cy="805175"/>
            <a:chOff x="4168897" y="2571957"/>
            <a:chExt cx="1223366" cy="805175"/>
          </a:xfrm>
        </p:grpSpPr>
        <p:pic>
          <p:nvPicPr>
            <p:cNvPr id="36" name="Picture 35">
              <a:extLst>
                <a:ext uri="{FF2B5EF4-FFF2-40B4-BE49-F238E27FC236}">
                  <a16:creationId xmlns:a16="http://schemas.microsoft.com/office/drawing/2014/main" id="{1CE1F355-2882-34C7-2D19-343AB2DE1CD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a:stretch/>
          </p:blipFill>
          <p:spPr>
            <a:xfrm>
              <a:off x="4168897" y="2571957"/>
              <a:ext cx="1223366" cy="805175"/>
            </a:xfrm>
            <a:prstGeom prst="rect">
              <a:avLst/>
            </a:prstGeom>
          </p:spPr>
        </p:pic>
        <p:sp>
          <p:nvSpPr>
            <p:cNvPr id="37" name="TextBox 36">
              <a:extLst>
                <a:ext uri="{FF2B5EF4-FFF2-40B4-BE49-F238E27FC236}">
                  <a16:creationId xmlns:a16="http://schemas.microsoft.com/office/drawing/2014/main" id="{DA82E05C-6625-C343-9643-8E2320CC9644}"/>
                </a:ext>
              </a:extLst>
            </p:cNvPr>
            <p:cNvSpPr txBox="1"/>
            <p:nvPr/>
          </p:nvSpPr>
          <p:spPr bwMode="gray">
            <a:xfrm>
              <a:off x="4285178" y="2760226"/>
              <a:ext cx="1018613" cy="181145"/>
            </a:xfrm>
            <a:prstGeom prst="rect">
              <a:avLst/>
            </a:prstGeom>
            <a:solidFill>
              <a:schemeClr val="tx1"/>
            </a:solidFill>
          </p:spPr>
          <p:txBody>
            <a:bodyPr wrap="none" lIns="0" rIns="0" rtlCol="0" anchor="t" anchorCtr="0">
              <a:noAutofit/>
            </a:bodyPr>
            <a:lstStyle/>
            <a:p>
              <a:pPr lvl="0" algn="ctr">
                <a:lnSpc>
                  <a:spcPts val="900"/>
                </a:lnSpc>
                <a:defRPr/>
              </a:pPr>
              <a:r>
                <a:rPr lang="en-US" sz="1200" b="1">
                  <a:solidFill>
                    <a:prstClr val="white"/>
                  </a:solidFill>
                </a:rPr>
                <a:t>Lorem ipsum </a:t>
              </a:r>
              <a:endParaRPr kumimoji="0" lang="en-US" sz="1200" b="1" i="0" u="none" strike="noStrike" kern="1200" cap="none" spc="0" normalizeH="0" baseline="0" noProof="0">
                <a:ln>
                  <a:noFill/>
                </a:ln>
                <a:solidFill>
                  <a:prstClr val="white"/>
                </a:solidFill>
                <a:effectLst/>
                <a:uLnTx/>
                <a:uFillTx/>
                <a:latin typeface="Calibri Light"/>
                <a:ea typeface="+mn-ea"/>
                <a:cs typeface="+mn-cs"/>
              </a:endParaRPr>
            </a:p>
          </p:txBody>
        </p:sp>
      </p:grpSp>
      <p:sp>
        <p:nvSpPr>
          <p:cNvPr id="38" name="Freeform 6">
            <a:extLst>
              <a:ext uri="{FF2B5EF4-FFF2-40B4-BE49-F238E27FC236}">
                <a16:creationId xmlns:a16="http://schemas.microsoft.com/office/drawing/2014/main" id="{7ED6035D-8C30-C0E4-B2BC-B1B60C9C2FE2}"/>
              </a:ext>
            </a:extLst>
          </p:cNvPr>
          <p:cNvSpPr>
            <a:spLocks noChangeAspect="1" noEditPoints="1"/>
          </p:cNvSpPr>
          <p:nvPr userDrawn="1"/>
        </p:nvSpPr>
        <p:spPr bwMode="auto">
          <a:xfrm>
            <a:off x="4286323" y="5163259"/>
            <a:ext cx="174903" cy="279332"/>
          </a:xfrm>
          <a:custGeom>
            <a:avLst/>
            <a:gdLst>
              <a:gd name="T0" fmla="*/ 37 w 74"/>
              <a:gd name="T1" fmla="*/ 0 h 118"/>
              <a:gd name="T2" fmla="*/ 0 w 74"/>
              <a:gd name="T3" fmla="*/ 37 h 118"/>
              <a:gd name="T4" fmla="*/ 37 w 74"/>
              <a:gd name="T5" fmla="*/ 118 h 118"/>
              <a:gd name="T6" fmla="*/ 74 w 74"/>
              <a:gd name="T7" fmla="*/ 37 h 118"/>
              <a:gd name="T8" fmla="*/ 37 w 74"/>
              <a:gd name="T9" fmla="*/ 0 h 118"/>
              <a:gd name="T10" fmla="*/ 37 w 74"/>
              <a:gd name="T11" fmla="*/ 57 h 118"/>
              <a:gd name="T12" fmla="*/ 17 w 74"/>
              <a:gd name="T13" fmla="*/ 37 h 118"/>
              <a:gd name="T14" fmla="*/ 37 w 74"/>
              <a:gd name="T15" fmla="*/ 17 h 118"/>
              <a:gd name="T16" fmla="*/ 57 w 74"/>
              <a:gd name="T17" fmla="*/ 37 h 118"/>
              <a:gd name="T18" fmla="*/ 37 w 74"/>
              <a:gd name="T19" fmla="*/ 5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118">
                <a:moveTo>
                  <a:pt x="37" y="0"/>
                </a:moveTo>
                <a:cubicBezTo>
                  <a:pt x="16" y="0"/>
                  <a:pt x="0" y="16"/>
                  <a:pt x="0" y="37"/>
                </a:cubicBezTo>
                <a:cubicBezTo>
                  <a:pt x="0" y="72"/>
                  <a:pt x="37" y="118"/>
                  <a:pt x="37" y="118"/>
                </a:cubicBezTo>
                <a:cubicBezTo>
                  <a:pt x="37" y="118"/>
                  <a:pt x="74" y="72"/>
                  <a:pt x="74" y="37"/>
                </a:cubicBezTo>
                <a:cubicBezTo>
                  <a:pt x="74" y="16"/>
                  <a:pt x="57" y="0"/>
                  <a:pt x="37" y="0"/>
                </a:cubicBezTo>
                <a:close/>
                <a:moveTo>
                  <a:pt x="37" y="57"/>
                </a:moveTo>
                <a:cubicBezTo>
                  <a:pt x="26" y="57"/>
                  <a:pt x="17" y="48"/>
                  <a:pt x="17" y="37"/>
                </a:cubicBezTo>
                <a:cubicBezTo>
                  <a:pt x="17" y="26"/>
                  <a:pt x="26" y="17"/>
                  <a:pt x="37" y="17"/>
                </a:cubicBezTo>
                <a:cubicBezTo>
                  <a:pt x="48" y="17"/>
                  <a:pt x="57" y="26"/>
                  <a:pt x="57" y="37"/>
                </a:cubicBezTo>
                <a:cubicBezTo>
                  <a:pt x="57" y="48"/>
                  <a:pt x="48" y="57"/>
                  <a:pt x="37" y="57"/>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1219170"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Light"/>
              <a:ea typeface="+mn-ea"/>
              <a:cs typeface="+mn-cs"/>
            </a:endParaRPr>
          </a:p>
        </p:txBody>
      </p:sp>
      <p:cxnSp>
        <p:nvCxnSpPr>
          <p:cNvPr id="40" name="Straight Arrow Connector 39">
            <a:extLst>
              <a:ext uri="{FF2B5EF4-FFF2-40B4-BE49-F238E27FC236}">
                <a16:creationId xmlns:a16="http://schemas.microsoft.com/office/drawing/2014/main" id="{48AC07F1-FE21-87A6-2C8B-6D13514420D7}"/>
              </a:ext>
            </a:extLst>
          </p:cNvPr>
          <p:cNvCxnSpPr/>
          <p:nvPr userDrawn="1"/>
        </p:nvCxnSpPr>
        <p:spPr>
          <a:xfrm flipH="1" flipV="1">
            <a:off x="3451522" y="4979196"/>
            <a:ext cx="787416" cy="217139"/>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44" name="Group 43">
            <a:extLst>
              <a:ext uri="{FF2B5EF4-FFF2-40B4-BE49-F238E27FC236}">
                <a16:creationId xmlns:a16="http://schemas.microsoft.com/office/drawing/2014/main" id="{A2771208-EC73-A1AC-A375-CF512CBD9B6B}"/>
              </a:ext>
            </a:extLst>
          </p:cNvPr>
          <p:cNvGrpSpPr/>
          <p:nvPr/>
        </p:nvGrpSpPr>
        <p:grpSpPr>
          <a:xfrm>
            <a:off x="5728598" y="4110438"/>
            <a:ext cx="188246" cy="502432"/>
            <a:chOff x="6076448" y="3831311"/>
            <a:chExt cx="188197" cy="502432"/>
          </a:xfrm>
        </p:grpSpPr>
        <p:cxnSp>
          <p:nvCxnSpPr>
            <p:cNvPr id="46" name="Straight Connector 45">
              <a:extLst>
                <a:ext uri="{FF2B5EF4-FFF2-40B4-BE49-F238E27FC236}">
                  <a16:creationId xmlns:a16="http://schemas.microsoft.com/office/drawing/2014/main" id="{2E235C24-09F8-515B-0A76-4399D408D71A}"/>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Isosceles Triangle 46">
              <a:extLst>
                <a:ext uri="{FF2B5EF4-FFF2-40B4-BE49-F238E27FC236}">
                  <a16:creationId xmlns:a16="http://schemas.microsoft.com/office/drawing/2014/main" id="{475465A6-FAEE-F66F-29E2-633EC9B4A161}"/>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49" name="Group 48">
            <a:extLst>
              <a:ext uri="{FF2B5EF4-FFF2-40B4-BE49-F238E27FC236}">
                <a16:creationId xmlns:a16="http://schemas.microsoft.com/office/drawing/2014/main" id="{6B19CD57-1902-AAF2-9420-1E0444087978}"/>
              </a:ext>
            </a:extLst>
          </p:cNvPr>
          <p:cNvGrpSpPr/>
          <p:nvPr/>
        </p:nvGrpSpPr>
        <p:grpSpPr>
          <a:xfrm>
            <a:off x="4820920" y="4832079"/>
            <a:ext cx="188246" cy="502432"/>
            <a:chOff x="6076448" y="3831311"/>
            <a:chExt cx="188197" cy="502432"/>
          </a:xfrm>
        </p:grpSpPr>
        <p:cxnSp>
          <p:nvCxnSpPr>
            <p:cNvPr id="51" name="Straight Connector 50">
              <a:extLst>
                <a:ext uri="{FF2B5EF4-FFF2-40B4-BE49-F238E27FC236}">
                  <a16:creationId xmlns:a16="http://schemas.microsoft.com/office/drawing/2014/main" id="{3E0C13BA-911B-A59D-F09F-27F281F3EB40}"/>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Isosceles Triangle 51">
              <a:extLst>
                <a:ext uri="{FF2B5EF4-FFF2-40B4-BE49-F238E27FC236}">
                  <a16:creationId xmlns:a16="http://schemas.microsoft.com/office/drawing/2014/main" id="{4A1E15F0-6FDD-3F89-AD5C-2E5BF68526C2}"/>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54" name="Group 53">
            <a:extLst>
              <a:ext uri="{FF2B5EF4-FFF2-40B4-BE49-F238E27FC236}">
                <a16:creationId xmlns:a16="http://schemas.microsoft.com/office/drawing/2014/main" id="{77F92680-4D51-CDF9-18E5-A9C4071432A1}"/>
              </a:ext>
            </a:extLst>
          </p:cNvPr>
          <p:cNvGrpSpPr/>
          <p:nvPr/>
        </p:nvGrpSpPr>
        <p:grpSpPr>
          <a:xfrm>
            <a:off x="6548347" y="5151522"/>
            <a:ext cx="188246" cy="502432"/>
            <a:chOff x="6076448" y="3831311"/>
            <a:chExt cx="188197" cy="502432"/>
          </a:xfrm>
        </p:grpSpPr>
        <p:cxnSp>
          <p:nvCxnSpPr>
            <p:cNvPr id="56" name="Straight Connector 55">
              <a:extLst>
                <a:ext uri="{FF2B5EF4-FFF2-40B4-BE49-F238E27FC236}">
                  <a16:creationId xmlns:a16="http://schemas.microsoft.com/office/drawing/2014/main" id="{CC34CE3A-01BB-6A15-CBF8-D42553330E75}"/>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Isosceles Triangle 56">
              <a:extLst>
                <a:ext uri="{FF2B5EF4-FFF2-40B4-BE49-F238E27FC236}">
                  <a16:creationId xmlns:a16="http://schemas.microsoft.com/office/drawing/2014/main" id="{C3872313-0CA9-3F7D-FCAA-2293521585DF}"/>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59" name="Group 58">
            <a:extLst>
              <a:ext uri="{FF2B5EF4-FFF2-40B4-BE49-F238E27FC236}">
                <a16:creationId xmlns:a16="http://schemas.microsoft.com/office/drawing/2014/main" id="{B69935C6-FAFD-1CA2-CCE2-0E1A5B4DE5ED}"/>
              </a:ext>
            </a:extLst>
          </p:cNvPr>
          <p:cNvGrpSpPr/>
          <p:nvPr/>
        </p:nvGrpSpPr>
        <p:grpSpPr>
          <a:xfrm>
            <a:off x="8412357" y="5370629"/>
            <a:ext cx="188246" cy="502432"/>
            <a:chOff x="6076448" y="3831311"/>
            <a:chExt cx="188197" cy="502432"/>
          </a:xfrm>
        </p:grpSpPr>
        <p:cxnSp>
          <p:nvCxnSpPr>
            <p:cNvPr id="61" name="Straight Connector 60">
              <a:extLst>
                <a:ext uri="{FF2B5EF4-FFF2-40B4-BE49-F238E27FC236}">
                  <a16:creationId xmlns:a16="http://schemas.microsoft.com/office/drawing/2014/main" id="{6C5A499B-CB95-E6E7-2A95-74C82B91D6DD}"/>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Isosceles Triangle 61">
              <a:extLst>
                <a:ext uri="{FF2B5EF4-FFF2-40B4-BE49-F238E27FC236}">
                  <a16:creationId xmlns:a16="http://schemas.microsoft.com/office/drawing/2014/main" id="{26A4454D-6B4D-AE97-C955-1DF9DD3F168F}"/>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64" name="Group 63">
            <a:extLst>
              <a:ext uri="{FF2B5EF4-FFF2-40B4-BE49-F238E27FC236}">
                <a16:creationId xmlns:a16="http://schemas.microsoft.com/office/drawing/2014/main" id="{C788702C-96D7-81FC-02A4-E34097E1BC33}"/>
              </a:ext>
            </a:extLst>
          </p:cNvPr>
          <p:cNvGrpSpPr/>
          <p:nvPr/>
        </p:nvGrpSpPr>
        <p:grpSpPr>
          <a:xfrm>
            <a:off x="10632402" y="5106840"/>
            <a:ext cx="188246" cy="502432"/>
            <a:chOff x="6076448" y="3831311"/>
            <a:chExt cx="188197" cy="502432"/>
          </a:xfrm>
        </p:grpSpPr>
        <p:cxnSp>
          <p:nvCxnSpPr>
            <p:cNvPr id="66" name="Straight Connector 65">
              <a:extLst>
                <a:ext uri="{FF2B5EF4-FFF2-40B4-BE49-F238E27FC236}">
                  <a16:creationId xmlns:a16="http://schemas.microsoft.com/office/drawing/2014/main" id="{F82048DC-890E-2D91-1754-5985A9B6CEAD}"/>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Isosceles Triangle 66">
              <a:extLst>
                <a:ext uri="{FF2B5EF4-FFF2-40B4-BE49-F238E27FC236}">
                  <a16:creationId xmlns:a16="http://schemas.microsoft.com/office/drawing/2014/main" id="{3481BA78-EDA1-7730-AA03-2A32EEA72A9A}"/>
                </a:ext>
              </a:extLst>
            </p:cNvPr>
            <p:cNvSpPr/>
            <p:nvPr/>
          </p:nvSpPr>
          <p:spPr bwMode="gray">
            <a:xfrm rot="5400000">
              <a:off x="6047059" y="3897041"/>
              <a:ext cx="263309" cy="171862"/>
            </a:xfrm>
            <a:prstGeom prst="triangle">
              <a:avLst/>
            </a:prstGeom>
            <a:solidFill>
              <a:schemeClr val="accent6">
                <a:lumMod val="20000"/>
                <a:lumOff val="80000"/>
              </a:schemeClr>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grpSp>
        <p:nvGrpSpPr>
          <p:cNvPr id="69" name="Group 68">
            <a:extLst>
              <a:ext uri="{FF2B5EF4-FFF2-40B4-BE49-F238E27FC236}">
                <a16:creationId xmlns:a16="http://schemas.microsoft.com/office/drawing/2014/main" id="{40186C50-0FAC-696B-7008-0B84D43D0D8B}"/>
              </a:ext>
            </a:extLst>
          </p:cNvPr>
          <p:cNvGrpSpPr/>
          <p:nvPr/>
        </p:nvGrpSpPr>
        <p:grpSpPr>
          <a:xfrm>
            <a:off x="3778991" y="3026490"/>
            <a:ext cx="188246" cy="502432"/>
            <a:chOff x="6076448" y="3831311"/>
            <a:chExt cx="188197" cy="502432"/>
          </a:xfrm>
        </p:grpSpPr>
        <p:cxnSp>
          <p:nvCxnSpPr>
            <p:cNvPr id="71" name="Straight Connector 70">
              <a:extLst>
                <a:ext uri="{FF2B5EF4-FFF2-40B4-BE49-F238E27FC236}">
                  <a16:creationId xmlns:a16="http://schemas.microsoft.com/office/drawing/2014/main" id="{AC51690C-B2B2-3D58-533C-FA844456FFB6}"/>
                </a:ext>
              </a:extLst>
            </p:cNvPr>
            <p:cNvCxnSpPr/>
            <p:nvPr/>
          </p:nvCxnSpPr>
          <p:spPr>
            <a:xfrm>
              <a:off x="6076448" y="3831311"/>
              <a:ext cx="0" cy="502432"/>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Isosceles Triangle 71">
              <a:extLst>
                <a:ext uri="{FF2B5EF4-FFF2-40B4-BE49-F238E27FC236}">
                  <a16:creationId xmlns:a16="http://schemas.microsoft.com/office/drawing/2014/main" id="{317A149B-EBD4-982E-F530-21CB295E2C7D}"/>
                </a:ext>
              </a:extLst>
            </p:cNvPr>
            <p:cNvSpPr/>
            <p:nvPr/>
          </p:nvSpPr>
          <p:spPr bwMode="gray">
            <a:xfrm rot="5400000">
              <a:off x="6047059" y="3897041"/>
              <a:ext cx="263309" cy="171862"/>
            </a:xfrm>
            <a:prstGeom prst="triangle">
              <a:avLst/>
            </a:prstGeom>
            <a:solidFill>
              <a:schemeClr val="accent3"/>
            </a:solidFill>
            <a:ln w="190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sp>
        <p:nvSpPr>
          <p:cNvPr id="73" name="Text Placeholder 45">
            <a:extLst>
              <a:ext uri="{FF2B5EF4-FFF2-40B4-BE49-F238E27FC236}">
                <a16:creationId xmlns:a16="http://schemas.microsoft.com/office/drawing/2014/main" id="{F8E817CC-7ED2-CEA3-DAC0-2798367F7F1F}"/>
              </a:ext>
            </a:extLst>
          </p:cNvPr>
          <p:cNvSpPr>
            <a:spLocks noGrp="1"/>
          </p:cNvSpPr>
          <p:nvPr userDrawn="1">
            <p:ph type="body" sz="quarter" idx="32" hasCustomPrompt="1"/>
          </p:nvPr>
        </p:nvSpPr>
        <p:spPr>
          <a:xfrm>
            <a:off x="1060789" y="1516752"/>
            <a:ext cx="1463071" cy="246221"/>
          </a:xfrm>
        </p:spPr>
        <p:txBody>
          <a:bodyPr wrap="square">
            <a:spAutoFit/>
          </a:bodyPr>
          <a:lstStyle>
            <a:lvl1pPr algn="l">
              <a:defRPr b="1">
                <a:solidFill>
                  <a:srgbClr val="000000"/>
                </a:solidFill>
                <a:latin typeface="+mn-lt"/>
              </a:defRPr>
            </a:lvl1pPr>
          </a:lstStyle>
          <a:p>
            <a:pPr lvl="0"/>
            <a:r>
              <a:rPr lang="en-US"/>
              <a:t>0.Click to edit</a:t>
            </a:r>
            <a:endParaRPr lang="en-IN"/>
          </a:p>
        </p:txBody>
      </p:sp>
      <p:sp>
        <p:nvSpPr>
          <p:cNvPr id="74" name="Text Placeholder 45">
            <a:extLst>
              <a:ext uri="{FF2B5EF4-FFF2-40B4-BE49-F238E27FC236}">
                <a16:creationId xmlns:a16="http://schemas.microsoft.com/office/drawing/2014/main" id="{3C64C2F5-DFCA-D78B-69A0-FBDF6DB9D56D}"/>
              </a:ext>
            </a:extLst>
          </p:cNvPr>
          <p:cNvSpPr>
            <a:spLocks noGrp="1"/>
          </p:cNvSpPr>
          <p:nvPr userDrawn="1">
            <p:ph type="body" sz="quarter" idx="33" hasCustomPrompt="1"/>
          </p:nvPr>
        </p:nvSpPr>
        <p:spPr>
          <a:xfrm>
            <a:off x="3687130" y="1415446"/>
            <a:ext cx="1463071" cy="246221"/>
          </a:xfrm>
        </p:spPr>
        <p:txBody>
          <a:bodyPr wrap="square">
            <a:spAutoFit/>
          </a:bodyPr>
          <a:lstStyle>
            <a:lvl1pPr algn="l">
              <a:defRPr b="1">
                <a:solidFill>
                  <a:srgbClr val="000000"/>
                </a:solidFill>
                <a:latin typeface="+mn-lt"/>
              </a:defRPr>
            </a:lvl1pPr>
          </a:lstStyle>
          <a:p>
            <a:pPr lvl="0"/>
            <a:r>
              <a:rPr lang="en-US"/>
              <a:t>1.Click to edit</a:t>
            </a:r>
            <a:endParaRPr lang="en-IN"/>
          </a:p>
        </p:txBody>
      </p:sp>
      <p:sp>
        <p:nvSpPr>
          <p:cNvPr id="75" name="Text Placeholder 45">
            <a:extLst>
              <a:ext uri="{FF2B5EF4-FFF2-40B4-BE49-F238E27FC236}">
                <a16:creationId xmlns:a16="http://schemas.microsoft.com/office/drawing/2014/main" id="{D0772282-4084-AC5D-B28B-0FD6E5D49008}"/>
              </a:ext>
            </a:extLst>
          </p:cNvPr>
          <p:cNvSpPr>
            <a:spLocks noGrp="1"/>
          </p:cNvSpPr>
          <p:nvPr userDrawn="1">
            <p:ph type="body" sz="quarter" idx="34" hasCustomPrompt="1"/>
          </p:nvPr>
        </p:nvSpPr>
        <p:spPr>
          <a:xfrm>
            <a:off x="6433168" y="1729073"/>
            <a:ext cx="1463071" cy="246221"/>
          </a:xfrm>
        </p:spPr>
        <p:txBody>
          <a:bodyPr wrap="square">
            <a:spAutoFit/>
          </a:bodyPr>
          <a:lstStyle>
            <a:lvl1pPr algn="l">
              <a:defRPr b="1">
                <a:solidFill>
                  <a:srgbClr val="000000"/>
                </a:solidFill>
                <a:latin typeface="+mn-lt"/>
              </a:defRPr>
            </a:lvl1pPr>
          </a:lstStyle>
          <a:p>
            <a:pPr lvl="0"/>
            <a:r>
              <a:rPr lang="en-US"/>
              <a:t>2.Click to edit</a:t>
            </a:r>
            <a:endParaRPr lang="en-IN"/>
          </a:p>
        </p:txBody>
      </p:sp>
      <p:sp>
        <p:nvSpPr>
          <p:cNvPr id="76" name="Text Placeholder 45">
            <a:extLst>
              <a:ext uri="{FF2B5EF4-FFF2-40B4-BE49-F238E27FC236}">
                <a16:creationId xmlns:a16="http://schemas.microsoft.com/office/drawing/2014/main" id="{3D76923C-9043-20A3-DCF6-88F6BEC9CAFF}"/>
              </a:ext>
            </a:extLst>
          </p:cNvPr>
          <p:cNvSpPr>
            <a:spLocks noGrp="1"/>
          </p:cNvSpPr>
          <p:nvPr userDrawn="1">
            <p:ph type="body" sz="quarter" idx="35" hasCustomPrompt="1"/>
          </p:nvPr>
        </p:nvSpPr>
        <p:spPr>
          <a:xfrm>
            <a:off x="1259586" y="4366650"/>
            <a:ext cx="1463071" cy="246221"/>
          </a:xfrm>
        </p:spPr>
        <p:txBody>
          <a:bodyPr wrap="square">
            <a:spAutoFit/>
          </a:bodyPr>
          <a:lstStyle>
            <a:lvl1pPr algn="l">
              <a:defRPr b="1">
                <a:solidFill>
                  <a:srgbClr val="000000"/>
                </a:solidFill>
                <a:latin typeface="+mn-lt"/>
              </a:defRPr>
            </a:lvl1pPr>
          </a:lstStyle>
          <a:p>
            <a:pPr lvl="0"/>
            <a:r>
              <a:rPr lang="en-US"/>
              <a:t>3.Click to edit</a:t>
            </a:r>
            <a:endParaRPr lang="en-IN"/>
          </a:p>
        </p:txBody>
      </p:sp>
      <p:sp>
        <p:nvSpPr>
          <p:cNvPr id="77" name="Text Placeholder 45">
            <a:extLst>
              <a:ext uri="{FF2B5EF4-FFF2-40B4-BE49-F238E27FC236}">
                <a16:creationId xmlns:a16="http://schemas.microsoft.com/office/drawing/2014/main" id="{F2AE6398-D61E-B3C9-C60B-1DB482A8FD1D}"/>
              </a:ext>
            </a:extLst>
          </p:cNvPr>
          <p:cNvSpPr>
            <a:spLocks noGrp="1"/>
          </p:cNvSpPr>
          <p:nvPr userDrawn="1">
            <p:ph type="body" sz="quarter" idx="36" hasCustomPrompt="1"/>
          </p:nvPr>
        </p:nvSpPr>
        <p:spPr>
          <a:xfrm>
            <a:off x="7541077" y="3264091"/>
            <a:ext cx="1463071" cy="246221"/>
          </a:xfrm>
        </p:spPr>
        <p:txBody>
          <a:bodyPr wrap="square">
            <a:spAutoFit/>
          </a:bodyPr>
          <a:lstStyle>
            <a:lvl1pPr algn="l">
              <a:defRPr b="1">
                <a:solidFill>
                  <a:srgbClr val="000000"/>
                </a:solidFill>
                <a:latin typeface="+mn-lt"/>
              </a:defRPr>
            </a:lvl1pPr>
          </a:lstStyle>
          <a:p>
            <a:pPr lvl="0"/>
            <a:r>
              <a:rPr lang="en-US"/>
              <a:t>4.Click to edit</a:t>
            </a:r>
            <a:endParaRPr lang="en-IN"/>
          </a:p>
        </p:txBody>
      </p:sp>
      <p:sp>
        <p:nvSpPr>
          <p:cNvPr id="78" name="Text Placeholder 45">
            <a:extLst>
              <a:ext uri="{FF2B5EF4-FFF2-40B4-BE49-F238E27FC236}">
                <a16:creationId xmlns:a16="http://schemas.microsoft.com/office/drawing/2014/main" id="{F0BC5E2D-C269-15BE-5074-E513EBAD5CFA}"/>
              </a:ext>
            </a:extLst>
          </p:cNvPr>
          <p:cNvSpPr>
            <a:spLocks noGrp="1"/>
          </p:cNvSpPr>
          <p:nvPr userDrawn="1">
            <p:ph type="body" sz="quarter" idx="37" hasCustomPrompt="1"/>
          </p:nvPr>
        </p:nvSpPr>
        <p:spPr>
          <a:xfrm>
            <a:off x="9875796" y="3563177"/>
            <a:ext cx="1463071" cy="246221"/>
          </a:xfrm>
        </p:spPr>
        <p:txBody>
          <a:bodyPr wrap="square">
            <a:spAutoFit/>
          </a:bodyPr>
          <a:lstStyle>
            <a:lvl1pPr algn="l">
              <a:defRPr b="1">
                <a:solidFill>
                  <a:srgbClr val="000000"/>
                </a:solidFill>
                <a:latin typeface="+mn-lt"/>
              </a:defRPr>
            </a:lvl1pPr>
          </a:lstStyle>
          <a:p>
            <a:pPr lvl="0"/>
            <a:r>
              <a:rPr lang="en-US"/>
              <a:t>5.Click to edit</a:t>
            </a:r>
            <a:endParaRPr lang="en-IN"/>
          </a:p>
        </p:txBody>
      </p:sp>
      <p:sp>
        <p:nvSpPr>
          <p:cNvPr id="80" name="Text Placeholder 79">
            <a:extLst>
              <a:ext uri="{FF2B5EF4-FFF2-40B4-BE49-F238E27FC236}">
                <a16:creationId xmlns:a16="http://schemas.microsoft.com/office/drawing/2014/main" id="{AB1D44D6-1EB4-923F-5B19-82713E4C438B}"/>
              </a:ext>
            </a:extLst>
          </p:cNvPr>
          <p:cNvSpPr>
            <a:spLocks noGrp="1"/>
          </p:cNvSpPr>
          <p:nvPr userDrawn="1">
            <p:ph type="body" sz="quarter" idx="38"/>
          </p:nvPr>
        </p:nvSpPr>
        <p:spPr>
          <a:xfrm>
            <a:off x="1060790" y="1796747"/>
            <a:ext cx="1934079" cy="892552"/>
          </a:xfrm>
        </p:spPr>
        <p:txBody>
          <a:bodyPr>
            <a:spAutoFit/>
          </a:bodyPr>
          <a:lstStyle/>
          <a:p>
            <a:pPr lvl="0"/>
            <a:r>
              <a:rPr lang="en-US"/>
              <a:t>Click to edit Master</a:t>
            </a:r>
          </a:p>
          <a:p>
            <a:pPr lvl="1"/>
            <a:r>
              <a:rPr lang="en-US"/>
              <a:t>Second level</a:t>
            </a:r>
          </a:p>
          <a:p>
            <a:pPr lvl="2"/>
            <a:endParaRPr lang="en-IN"/>
          </a:p>
        </p:txBody>
      </p:sp>
      <p:sp>
        <p:nvSpPr>
          <p:cNvPr id="81" name="Text Placeholder 79">
            <a:extLst>
              <a:ext uri="{FF2B5EF4-FFF2-40B4-BE49-F238E27FC236}">
                <a16:creationId xmlns:a16="http://schemas.microsoft.com/office/drawing/2014/main" id="{B6540E67-E22F-218E-810C-544C3CBF99E8}"/>
              </a:ext>
            </a:extLst>
          </p:cNvPr>
          <p:cNvSpPr>
            <a:spLocks noGrp="1"/>
          </p:cNvSpPr>
          <p:nvPr userDrawn="1">
            <p:ph type="body" sz="quarter" idx="39"/>
          </p:nvPr>
        </p:nvSpPr>
        <p:spPr>
          <a:xfrm>
            <a:off x="3684986" y="1714219"/>
            <a:ext cx="1934079" cy="892552"/>
          </a:xfrm>
        </p:spPr>
        <p:txBody>
          <a:bodyPr>
            <a:spAutoFit/>
          </a:bodyPr>
          <a:lstStyle/>
          <a:p>
            <a:pPr lvl="0"/>
            <a:r>
              <a:rPr lang="en-US"/>
              <a:t>Click to edit Master</a:t>
            </a:r>
          </a:p>
          <a:p>
            <a:pPr lvl="1"/>
            <a:r>
              <a:rPr lang="en-US"/>
              <a:t>Second level</a:t>
            </a:r>
          </a:p>
          <a:p>
            <a:pPr lvl="2"/>
            <a:endParaRPr lang="en-IN"/>
          </a:p>
        </p:txBody>
      </p:sp>
      <p:sp>
        <p:nvSpPr>
          <p:cNvPr id="82" name="Text Placeholder 79">
            <a:extLst>
              <a:ext uri="{FF2B5EF4-FFF2-40B4-BE49-F238E27FC236}">
                <a16:creationId xmlns:a16="http://schemas.microsoft.com/office/drawing/2014/main" id="{15EFA462-DAA7-51F2-98B5-522D24A01856}"/>
              </a:ext>
            </a:extLst>
          </p:cNvPr>
          <p:cNvSpPr>
            <a:spLocks noGrp="1"/>
          </p:cNvSpPr>
          <p:nvPr userDrawn="1">
            <p:ph type="body" sz="quarter" idx="40"/>
          </p:nvPr>
        </p:nvSpPr>
        <p:spPr>
          <a:xfrm>
            <a:off x="6439806" y="2034700"/>
            <a:ext cx="1934079" cy="892552"/>
          </a:xfrm>
        </p:spPr>
        <p:txBody>
          <a:bodyPr>
            <a:spAutoFit/>
          </a:bodyPr>
          <a:lstStyle/>
          <a:p>
            <a:pPr lvl="0"/>
            <a:r>
              <a:rPr lang="en-US"/>
              <a:t>Click to edit Master</a:t>
            </a:r>
          </a:p>
          <a:p>
            <a:pPr lvl="1"/>
            <a:r>
              <a:rPr lang="en-US"/>
              <a:t>Second level</a:t>
            </a:r>
          </a:p>
          <a:p>
            <a:pPr lvl="2"/>
            <a:endParaRPr lang="en-IN"/>
          </a:p>
        </p:txBody>
      </p:sp>
      <p:sp>
        <p:nvSpPr>
          <p:cNvPr id="83" name="Text Placeholder 79">
            <a:extLst>
              <a:ext uri="{FF2B5EF4-FFF2-40B4-BE49-F238E27FC236}">
                <a16:creationId xmlns:a16="http://schemas.microsoft.com/office/drawing/2014/main" id="{F371A35A-A7C9-CCC4-4C08-6C561D285F99}"/>
              </a:ext>
            </a:extLst>
          </p:cNvPr>
          <p:cNvSpPr>
            <a:spLocks noGrp="1"/>
          </p:cNvSpPr>
          <p:nvPr userDrawn="1">
            <p:ph type="body" sz="quarter" idx="41"/>
          </p:nvPr>
        </p:nvSpPr>
        <p:spPr>
          <a:xfrm>
            <a:off x="7541077" y="3566860"/>
            <a:ext cx="1670204" cy="892552"/>
          </a:xfrm>
        </p:spPr>
        <p:txBody>
          <a:bodyPr wrap="square">
            <a:spAutoFit/>
          </a:bodyPr>
          <a:lstStyle/>
          <a:p>
            <a:pPr lvl="0"/>
            <a:r>
              <a:rPr lang="en-US"/>
              <a:t>Click to edit Master</a:t>
            </a:r>
          </a:p>
          <a:p>
            <a:pPr lvl="1"/>
            <a:r>
              <a:rPr lang="en-US"/>
              <a:t>Second level</a:t>
            </a:r>
          </a:p>
          <a:p>
            <a:pPr lvl="2"/>
            <a:endParaRPr lang="en-IN"/>
          </a:p>
        </p:txBody>
      </p:sp>
      <p:sp>
        <p:nvSpPr>
          <p:cNvPr id="84" name="Text Placeholder 79">
            <a:extLst>
              <a:ext uri="{FF2B5EF4-FFF2-40B4-BE49-F238E27FC236}">
                <a16:creationId xmlns:a16="http://schemas.microsoft.com/office/drawing/2014/main" id="{34B4DBC8-8BA2-6D55-2310-B76E3D8ECEE5}"/>
              </a:ext>
            </a:extLst>
          </p:cNvPr>
          <p:cNvSpPr>
            <a:spLocks noGrp="1"/>
          </p:cNvSpPr>
          <p:nvPr userDrawn="1">
            <p:ph type="body" sz="quarter" idx="42"/>
          </p:nvPr>
        </p:nvSpPr>
        <p:spPr>
          <a:xfrm>
            <a:off x="9875796" y="3866354"/>
            <a:ext cx="1934079" cy="892552"/>
          </a:xfrm>
        </p:spPr>
        <p:txBody>
          <a:bodyPr>
            <a:spAutoFit/>
          </a:bodyPr>
          <a:lstStyle/>
          <a:p>
            <a:pPr lvl="0"/>
            <a:r>
              <a:rPr lang="en-US"/>
              <a:t>Click to edit Master</a:t>
            </a:r>
          </a:p>
          <a:p>
            <a:pPr lvl="1"/>
            <a:r>
              <a:rPr lang="en-US"/>
              <a:t>Second level</a:t>
            </a:r>
          </a:p>
          <a:p>
            <a:pPr lvl="2"/>
            <a:endParaRPr lang="en-IN"/>
          </a:p>
        </p:txBody>
      </p:sp>
      <p:sp>
        <p:nvSpPr>
          <p:cNvPr id="85" name="Text Placeholder 79">
            <a:extLst>
              <a:ext uri="{FF2B5EF4-FFF2-40B4-BE49-F238E27FC236}">
                <a16:creationId xmlns:a16="http://schemas.microsoft.com/office/drawing/2014/main" id="{C1F32510-A71A-ECA1-678B-7E25662E60D9}"/>
              </a:ext>
            </a:extLst>
          </p:cNvPr>
          <p:cNvSpPr>
            <a:spLocks noGrp="1"/>
          </p:cNvSpPr>
          <p:nvPr>
            <p:ph type="body" sz="quarter" idx="43"/>
          </p:nvPr>
        </p:nvSpPr>
        <p:spPr>
          <a:xfrm>
            <a:off x="1258749" y="4688018"/>
            <a:ext cx="1934079" cy="892552"/>
          </a:xfrm>
        </p:spPr>
        <p:txBody>
          <a:bodyPr>
            <a:spAutoFit/>
          </a:bodyPr>
          <a:lstStyle/>
          <a:p>
            <a:pPr lvl="0"/>
            <a:r>
              <a:rPr lang="en-US"/>
              <a:t>Click to edit Master</a:t>
            </a:r>
          </a:p>
          <a:p>
            <a:pPr lvl="1"/>
            <a:r>
              <a:rPr lang="en-US"/>
              <a:t>Second level</a:t>
            </a:r>
          </a:p>
          <a:p>
            <a:pPr lvl="2"/>
            <a:endParaRPr lang="en-IN"/>
          </a:p>
        </p:txBody>
      </p:sp>
      <p:sp>
        <p:nvSpPr>
          <p:cNvPr id="86" name="Text Placeholder 45">
            <a:extLst>
              <a:ext uri="{FF2B5EF4-FFF2-40B4-BE49-F238E27FC236}">
                <a16:creationId xmlns:a16="http://schemas.microsoft.com/office/drawing/2014/main" id="{4D23EE21-5DD5-E934-540A-E0FC4814543D}"/>
              </a:ext>
            </a:extLst>
          </p:cNvPr>
          <p:cNvSpPr>
            <a:spLocks noGrp="1"/>
          </p:cNvSpPr>
          <p:nvPr>
            <p:ph type="body" sz="quarter" idx="30"/>
          </p:nvPr>
        </p:nvSpPr>
        <p:spPr>
          <a:xfrm>
            <a:off x="3924236" y="2807221"/>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87" name="Text Placeholder 45">
            <a:extLst>
              <a:ext uri="{FF2B5EF4-FFF2-40B4-BE49-F238E27FC236}">
                <a16:creationId xmlns:a16="http://schemas.microsoft.com/office/drawing/2014/main" id="{119C99ED-2574-5EBD-C598-E707BCE4E729}"/>
              </a:ext>
            </a:extLst>
          </p:cNvPr>
          <p:cNvSpPr>
            <a:spLocks noGrp="1"/>
          </p:cNvSpPr>
          <p:nvPr>
            <p:ph type="body" sz="quarter" idx="44"/>
          </p:nvPr>
        </p:nvSpPr>
        <p:spPr>
          <a:xfrm>
            <a:off x="5972299" y="4157528"/>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88" name="Text Placeholder 45">
            <a:extLst>
              <a:ext uri="{FF2B5EF4-FFF2-40B4-BE49-F238E27FC236}">
                <a16:creationId xmlns:a16="http://schemas.microsoft.com/office/drawing/2014/main" id="{1B4FC63A-20DC-D7AA-004B-DBD85874DF1A}"/>
              </a:ext>
            </a:extLst>
          </p:cNvPr>
          <p:cNvSpPr>
            <a:spLocks noGrp="1"/>
          </p:cNvSpPr>
          <p:nvPr>
            <p:ph type="body" sz="quarter" idx="45"/>
          </p:nvPr>
        </p:nvSpPr>
        <p:spPr>
          <a:xfrm>
            <a:off x="5060064" y="4858567"/>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89" name="Text Placeholder 45">
            <a:extLst>
              <a:ext uri="{FF2B5EF4-FFF2-40B4-BE49-F238E27FC236}">
                <a16:creationId xmlns:a16="http://schemas.microsoft.com/office/drawing/2014/main" id="{7CEBA3CB-3B5F-22FA-18FB-C15DEA8237EB}"/>
              </a:ext>
            </a:extLst>
          </p:cNvPr>
          <p:cNvSpPr>
            <a:spLocks noGrp="1"/>
          </p:cNvSpPr>
          <p:nvPr>
            <p:ph type="body" sz="quarter" idx="46"/>
          </p:nvPr>
        </p:nvSpPr>
        <p:spPr>
          <a:xfrm>
            <a:off x="6769186" y="5168872"/>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90" name="Text Placeholder 45">
            <a:extLst>
              <a:ext uri="{FF2B5EF4-FFF2-40B4-BE49-F238E27FC236}">
                <a16:creationId xmlns:a16="http://schemas.microsoft.com/office/drawing/2014/main" id="{F40B4EAE-97A0-1F34-A3EF-2592E5BB0D94}"/>
              </a:ext>
            </a:extLst>
          </p:cNvPr>
          <p:cNvSpPr>
            <a:spLocks noGrp="1"/>
          </p:cNvSpPr>
          <p:nvPr>
            <p:ph type="body" sz="quarter" idx="47"/>
          </p:nvPr>
        </p:nvSpPr>
        <p:spPr>
          <a:xfrm>
            <a:off x="8635469" y="5400375"/>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91" name="Text Placeholder 45">
            <a:extLst>
              <a:ext uri="{FF2B5EF4-FFF2-40B4-BE49-F238E27FC236}">
                <a16:creationId xmlns:a16="http://schemas.microsoft.com/office/drawing/2014/main" id="{5B45EFAE-0D31-B80C-D68F-F182E0473989}"/>
              </a:ext>
            </a:extLst>
          </p:cNvPr>
          <p:cNvSpPr>
            <a:spLocks noGrp="1"/>
          </p:cNvSpPr>
          <p:nvPr>
            <p:ph type="body" sz="quarter" idx="48"/>
          </p:nvPr>
        </p:nvSpPr>
        <p:spPr>
          <a:xfrm>
            <a:off x="10853824" y="5124409"/>
            <a:ext cx="1114153" cy="246221"/>
          </a:xfrm>
        </p:spPr>
        <p:txBody>
          <a:bodyPr wrap="square">
            <a:spAutoFit/>
          </a:bodyPr>
          <a:lstStyle>
            <a:lvl1pPr>
              <a:defRPr>
                <a:solidFill>
                  <a:srgbClr val="000000"/>
                </a:solidFill>
              </a:defRPr>
            </a:lvl1pPr>
          </a:lstStyle>
          <a:p>
            <a:pPr lvl="0"/>
            <a:r>
              <a:rPr lang="en-US"/>
              <a:t>Click to edit</a:t>
            </a:r>
            <a:endParaRPr lang="en-IN"/>
          </a:p>
        </p:txBody>
      </p:sp>
      <p:sp>
        <p:nvSpPr>
          <p:cNvPr id="65" name="Picture Placeholder 3">
            <a:extLst>
              <a:ext uri="{FF2B5EF4-FFF2-40B4-BE49-F238E27FC236}">
                <a16:creationId xmlns:a16="http://schemas.microsoft.com/office/drawing/2014/main" id="{DE78B20B-01F6-44E3-B48C-5AD4A6E332B4}"/>
              </a:ext>
            </a:extLst>
          </p:cNvPr>
          <p:cNvSpPr>
            <a:spLocks noGrp="1" noChangeAspect="1"/>
          </p:cNvSpPr>
          <p:nvPr>
            <p:ph type="pic" sz="quarter" idx="77"/>
          </p:nvPr>
        </p:nvSpPr>
        <p:spPr>
          <a:xfrm>
            <a:off x="434365" y="1511898"/>
            <a:ext cx="548783" cy="548640"/>
          </a:xfrm>
          <a:prstGeom prst="ellipse">
            <a:avLst/>
          </a:prstGeom>
        </p:spPr>
        <p:txBody>
          <a:bodyPr anchor="ctr"/>
          <a:lstStyle>
            <a:lvl1pPr algn="ctr">
              <a:defRPr sz="1200">
                <a:solidFill>
                  <a:schemeClr val="tx1"/>
                </a:solidFill>
              </a:defRPr>
            </a:lvl1pPr>
          </a:lstStyle>
          <a:p>
            <a:endParaRPr lang="en-IN"/>
          </a:p>
        </p:txBody>
      </p:sp>
      <p:sp>
        <p:nvSpPr>
          <p:cNvPr id="68" name="Picture Placeholder 3">
            <a:extLst>
              <a:ext uri="{FF2B5EF4-FFF2-40B4-BE49-F238E27FC236}">
                <a16:creationId xmlns:a16="http://schemas.microsoft.com/office/drawing/2014/main" id="{C3815F56-1E2D-2A05-0F2A-BC3DDCB834AE}"/>
              </a:ext>
            </a:extLst>
          </p:cNvPr>
          <p:cNvSpPr>
            <a:spLocks noGrp="1" noChangeAspect="1"/>
          </p:cNvSpPr>
          <p:nvPr>
            <p:ph type="pic" sz="quarter" idx="78"/>
          </p:nvPr>
        </p:nvSpPr>
        <p:spPr>
          <a:xfrm>
            <a:off x="3066992" y="1408265"/>
            <a:ext cx="548783" cy="548640"/>
          </a:xfrm>
          <a:prstGeom prst="ellipse">
            <a:avLst/>
          </a:prstGeom>
        </p:spPr>
        <p:txBody>
          <a:bodyPr anchor="ctr"/>
          <a:lstStyle>
            <a:lvl1pPr algn="ctr">
              <a:defRPr sz="1200">
                <a:solidFill>
                  <a:schemeClr val="tx1"/>
                </a:solidFill>
              </a:defRPr>
            </a:lvl1pPr>
          </a:lstStyle>
          <a:p>
            <a:endParaRPr lang="en-IN"/>
          </a:p>
        </p:txBody>
      </p:sp>
      <p:sp>
        <p:nvSpPr>
          <p:cNvPr id="70" name="Picture Placeholder 3">
            <a:extLst>
              <a:ext uri="{FF2B5EF4-FFF2-40B4-BE49-F238E27FC236}">
                <a16:creationId xmlns:a16="http://schemas.microsoft.com/office/drawing/2014/main" id="{EE0B1D2A-3802-8079-8DB3-EEF33E7DEB3A}"/>
              </a:ext>
            </a:extLst>
          </p:cNvPr>
          <p:cNvSpPr>
            <a:spLocks noGrp="1" noChangeAspect="1"/>
          </p:cNvSpPr>
          <p:nvPr>
            <p:ph type="pic" sz="quarter" idx="79"/>
          </p:nvPr>
        </p:nvSpPr>
        <p:spPr>
          <a:xfrm>
            <a:off x="5799568" y="1713650"/>
            <a:ext cx="548783" cy="548640"/>
          </a:xfrm>
          <a:prstGeom prst="ellipse">
            <a:avLst/>
          </a:prstGeom>
        </p:spPr>
        <p:txBody>
          <a:bodyPr anchor="ctr"/>
          <a:lstStyle>
            <a:lvl1pPr algn="ctr">
              <a:defRPr sz="1200">
                <a:solidFill>
                  <a:schemeClr val="tx1"/>
                </a:solidFill>
              </a:defRPr>
            </a:lvl1pPr>
          </a:lstStyle>
          <a:p>
            <a:endParaRPr lang="en-IN"/>
          </a:p>
        </p:txBody>
      </p:sp>
      <p:sp>
        <p:nvSpPr>
          <p:cNvPr id="79" name="Picture Placeholder 3">
            <a:extLst>
              <a:ext uri="{FF2B5EF4-FFF2-40B4-BE49-F238E27FC236}">
                <a16:creationId xmlns:a16="http://schemas.microsoft.com/office/drawing/2014/main" id="{DCB2D132-5D9D-2FE7-DEC4-76C6394C209E}"/>
              </a:ext>
            </a:extLst>
          </p:cNvPr>
          <p:cNvSpPr>
            <a:spLocks noGrp="1" noChangeAspect="1"/>
          </p:cNvSpPr>
          <p:nvPr>
            <p:ph type="pic" sz="quarter" idx="80"/>
          </p:nvPr>
        </p:nvSpPr>
        <p:spPr>
          <a:xfrm>
            <a:off x="626226" y="4361654"/>
            <a:ext cx="548783" cy="548640"/>
          </a:xfrm>
          <a:prstGeom prst="ellipse">
            <a:avLst/>
          </a:prstGeom>
        </p:spPr>
        <p:txBody>
          <a:bodyPr anchor="ctr"/>
          <a:lstStyle>
            <a:lvl1pPr algn="ctr">
              <a:defRPr sz="1200">
                <a:solidFill>
                  <a:schemeClr val="tx1"/>
                </a:solidFill>
              </a:defRPr>
            </a:lvl1pPr>
          </a:lstStyle>
          <a:p>
            <a:endParaRPr lang="en-IN"/>
          </a:p>
        </p:txBody>
      </p:sp>
      <p:sp>
        <p:nvSpPr>
          <p:cNvPr id="92" name="Picture Placeholder 3">
            <a:extLst>
              <a:ext uri="{FF2B5EF4-FFF2-40B4-BE49-F238E27FC236}">
                <a16:creationId xmlns:a16="http://schemas.microsoft.com/office/drawing/2014/main" id="{FD0881B0-02BB-8DE6-8BBE-78900B657E88}"/>
              </a:ext>
            </a:extLst>
          </p:cNvPr>
          <p:cNvSpPr>
            <a:spLocks noGrp="1" noChangeAspect="1"/>
          </p:cNvSpPr>
          <p:nvPr>
            <p:ph type="pic" sz="quarter" idx="81"/>
          </p:nvPr>
        </p:nvSpPr>
        <p:spPr>
          <a:xfrm>
            <a:off x="6905144" y="3254158"/>
            <a:ext cx="548783" cy="548640"/>
          </a:xfrm>
          <a:prstGeom prst="ellipse">
            <a:avLst/>
          </a:prstGeom>
        </p:spPr>
        <p:txBody>
          <a:bodyPr anchor="ctr"/>
          <a:lstStyle>
            <a:lvl1pPr algn="ctr">
              <a:defRPr sz="1200">
                <a:solidFill>
                  <a:schemeClr val="tx1"/>
                </a:solidFill>
              </a:defRPr>
            </a:lvl1pPr>
          </a:lstStyle>
          <a:p>
            <a:endParaRPr lang="en-IN"/>
          </a:p>
        </p:txBody>
      </p:sp>
      <p:sp>
        <p:nvSpPr>
          <p:cNvPr id="93" name="Picture Placeholder 3">
            <a:extLst>
              <a:ext uri="{FF2B5EF4-FFF2-40B4-BE49-F238E27FC236}">
                <a16:creationId xmlns:a16="http://schemas.microsoft.com/office/drawing/2014/main" id="{789CE7B7-EA57-B42E-9892-1D94165FE248}"/>
              </a:ext>
            </a:extLst>
          </p:cNvPr>
          <p:cNvSpPr>
            <a:spLocks noGrp="1" noChangeAspect="1"/>
          </p:cNvSpPr>
          <p:nvPr>
            <p:ph type="pic" sz="quarter" idx="82"/>
          </p:nvPr>
        </p:nvSpPr>
        <p:spPr>
          <a:xfrm>
            <a:off x="9275933" y="3569742"/>
            <a:ext cx="548783" cy="54864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3933661612"/>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tructure—Buil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76FFD-BDE3-E744-2E8A-3CABA6A7E5B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65965FAB-4EA3-F5D0-30B3-EDABA9999C1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9" name="Text Placeholder 45">
            <a:extLst>
              <a:ext uri="{FF2B5EF4-FFF2-40B4-BE49-F238E27FC236}">
                <a16:creationId xmlns:a16="http://schemas.microsoft.com/office/drawing/2014/main" id="{5E045236-D254-C321-C1AA-35D001035250}"/>
              </a:ext>
            </a:extLst>
          </p:cNvPr>
          <p:cNvSpPr>
            <a:spLocks noGrp="1"/>
          </p:cNvSpPr>
          <p:nvPr>
            <p:ph type="body" sz="quarter" idx="35"/>
          </p:nvPr>
        </p:nvSpPr>
        <p:spPr>
          <a:xfrm>
            <a:off x="626864" y="5551516"/>
            <a:ext cx="1463071" cy="215444"/>
          </a:xfrm>
        </p:spPr>
        <p:txBody>
          <a:bodyPr wrap="square">
            <a:spAutoFit/>
          </a:bodyPr>
          <a:lstStyle>
            <a:lvl1pPr algn="ctr">
              <a:defRPr sz="1400" b="1">
                <a:solidFill>
                  <a:srgbClr val="000000"/>
                </a:solidFill>
                <a:latin typeface="+mn-lt"/>
              </a:defRPr>
            </a:lvl1pPr>
          </a:lstStyle>
          <a:p>
            <a:pPr lvl="0"/>
            <a:r>
              <a:rPr lang="en-US"/>
              <a:t>Click to edit</a:t>
            </a:r>
            <a:endParaRPr lang="en-IN"/>
          </a:p>
        </p:txBody>
      </p:sp>
      <p:sp>
        <p:nvSpPr>
          <p:cNvPr id="60" name="Text Placeholder 45">
            <a:extLst>
              <a:ext uri="{FF2B5EF4-FFF2-40B4-BE49-F238E27FC236}">
                <a16:creationId xmlns:a16="http://schemas.microsoft.com/office/drawing/2014/main" id="{D72541F5-B1C2-2001-51FE-1D2404A83EC8}"/>
              </a:ext>
            </a:extLst>
          </p:cNvPr>
          <p:cNvSpPr>
            <a:spLocks noGrp="1"/>
          </p:cNvSpPr>
          <p:nvPr>
            <p:ph type="body" sz="quarter" idx="36"/>
          </p:nvPr>
        </p:nvSpPr>
        <p:spPr>
          <a:xfrm>
            <a:off x="2488807" y="5551516"/>
            <a:ext cx="1463071" cy="215444"/>
          </a:xfrm>
        </p:spPr>
        <p:txBody>
          <a:bodyPr wrap="square">
            <a:spAutoFit/>
          </a:bodyPr>
          <a:lstStyle>
            <a:lvl1pPr algn="ctr">
              <a:defRPr sz="1400" b="1">
                <a:solidFill>
                  <a:srgbClr val="000000"/>
                </a:solidFill>
                <a:latin typeface="+mn-lt"/>
              </a:defRPr>
            </a:lvl1pPr>
          </a:lstStyle>
          <a:p>
            <a:pPr lvl="0"/>
            <a:r>
              <a:rPr lang="en-US"/>
              <a:t>Click to edit</a:t>
            </a:r>
            <a:endParaRPr lang="en-IN"/>
          </a:p>
        </p:txBody>
      </p:sp>
      <p:sp>
        <p:nvSpPr>
          <p:cNvPr id="61" name="Text Placeholder 45">
            <a:extLst>
              <a:ext uri="{FF2B5EF4-FFF2-40B4-BE49-F238E27FC236}">
                <a16:creationId xmlns:a16="http://schemas.microsoft.com/office/drawing/2014/main" id="{30101F2B-326B-FD71-4CA3-DCC9E2A0F609}"/>
              </a:ext>
            </a:extLst>
          </p:cNvPr>
          <p:cNvSpPr>
            <a:spLocks noGrp="1"/>
          </p:cNvSpPr>
          <p:nvPr>
            <p:ph type="body" sz="quarter" idx="37"/>
          </p:nvPr>
        </p:nvSpPr>
        <p:spPr>
          <a:xfrm>
            <a:off x="4374409" y="5551516"/>
            <a:ext cx="1463071" cy="215444"/>
          </a:xfrm>
        </p:spPr>
        <p:txBody>
          <a:bodyPr wrap="square">
            <a:spAutoFit/>
          </a:bodyPr>
          <a:lstStyle>
            <a:lvl1pPr algn="ctr">
              <a:defRPr sz="1400" b="1">
                <a:solidFill>
                  <a:srgbClr val="000000"/>
                </a:solidFill>
                <a:latin typeface="+mn-lt"/>
              </a:defRPr>
            </a:lvl1pPr>
          </a:lstStyle>
          <a:p>
            <a:pPr lvl="0"/>
            <a:r>
              <a:rPr lang="en-US"/>
              <a:t>Click to edit</a:t>
            </a:r>
            <a:endParaRPr lang="en-IN"/>
          </a:p>
        </p:txBody>
      </p:sp>
      <p:sp>
        <p:nvSpPr>
          <p:cNvPr id="62" name="Text Placeholder 45">
            <a:extLst>
              <a:ext uri="{FF2B5EF4-FFF2-40B4-BE49-F238E27FC236}">
                <a16:creationId xmlns:a16="http://schemas.microsoft.com/office/drawing/2014/main" id="{7C94B361-4B42-8858-3F7C-04856338BC65}"/>
              </a:ext>
            </a:extLst>
          </p:cNvPr>
          <p:cNvSpPr>
            <a:spLocks noGrp="1"/>
          </p:cNvSpPr>
          <p:nvPr>
            <p:ph type="body" sz="quarter" idx="38"/>
          </p:nvPr>
        </p:nvSpPr>
        <p:spPr>
          <a:xfrm>
            <a:off x="6250995" y="5551516"/>
            <a:ext cx="1463071" cy="215444"/>
          </a:xfrm>
        </p:spPr>
        <p:txBody>
          <a:bodyPr wrap="square">
            <a:spAutoFit/>
          </a:bodyPr>
          <a:lstStyle>
            <a:lvl1pPr algn="ctr">
              <a:defRPr sz="1400" b="1">
                <a:solidFill>
                  <a:srgbClr val="FFFFFF"/>
                </a:solidFill>
                <a:latin typeface="+mn-lt"/>
              </a:defRPr>
            </a:lvl1pPr>
          </a:lstStyle>
          <a:p>
            <a:pPr lvl="0"/>
            <a:r>
              <a:rPr lang="en-US"/>
              <a:t>Click to edit</a:t>
            </a:r>
            <a:endParaRPr lang="en-IN"/>
          </a:p>
        </p:txBody>
      </p:sp>
      <p:sp>
        <p:nvSpPr>
          <p:cNvPr id="63" name="Text Placeholder 45">
            <a:extLst>
              <a:ext uri="{FF2B5EF4-FFF2-40B4-BE49-F238E27FC236}">
                <a16:creationId xmlns:a16="http://schemas.microsoft.com/office/drawing/2014/main" id="{B6DBBC97-BAED-6631-120E-A7B8CC647BE7}"/>
              </a:ext>
            </a:extLst>
          </p:cNvPr>
          <p:cNvSpPr>
            <a:spLocks noGrp="1"/>
          </p:cNvSpPr>
          <p:nvPr>
            <p:ph type="body" sz="quarter" idx="39"/>
          </p:nvPr>
        </p:nvSpPr>
        <p:spPr>
          <a:xfrm>
            <a:off x="8123370" y="5551516"/>
            <a:ext cx="1463071" cy="215444"/>
          </a:xfrm>
        </p:spPr>
        <p:txBody>
          <a:bodyPr wrap="square">
            <a:spAutoFit/>
          </a:bodyPr>
          <a:lstStyle>
            <a:lvl1pPr algn="ctr">
              <a:defRPr sz="1400" b="1">
                <a:solidFill>
                  <a:srgbClr val="FFFFFF"/>
                </a:solidFill>
                <a:latin typeface="+mn-lt"/>
              </a:defRPr>
            </a:lvl1pPr>
          </a:lstStyle>
          <a:p>
            <a:pPr lvl="0"/>
            <a:r>
              <a:rPr lang="en-US"/>
              <a:t>Click to edit</a:t>
            </a:r>
            <a:endParaRPr lang="en-IN"/>
          </a:p>
        </p:txBody>
      </p:sp>
      <p:sp>
        <p:nvSpPr>
          <p:cNvPr id="64" name="Text Placeholder 45">
            <a:extLst>
              <a:ext uri="{FF2B5EF4-FFF2-40B4-BE49-F238E27FC236}">
                <a16:creationId xmlns:a16="http://schemas.microsoft.com/office/drawing/2014/main" id="{5F5B44B2-16B8-410B-7736-EC0C68494B67}"/>
              </a:ext>
            </a:extLst>
          </p:cNvPr>
          <p:cNvSpPr>
            <a:spLocks noGrp="1"/>
          </p:cNvSpPr>
          <p:nvPr>
            <p:ph type="body" sz="quarter" idx="40"/>
          </p:nvPr>
        </p:nvSpPr>
        <p:spPr>
          <a:xfrm>
            <a:off x="10007993" y="5551516"/>
            <a:ext cx="1463071" cy="215444"/>
          </a:xfrm>
        </p:spPr>
        <p:txBody>
          <a:bodyPr wrap="square">
            <a:spAutoFit/>
          </a:bodyPr>
          <a:lstStyle>
            <a:lvl1pPr algn="ctr">
              <a:defRPr sz="1400" b="1">
                <a:solidFill>
                  <a:srgbClr val="000000"/>
                </a:solidFill>
                <a:latin typeface="+mn-lt"/>
              </a:defRPr>
            </a:lvl1pPr>
          </a:lstStyle>
          <a:p>
            <a:pPr lvl="0"/>
            <a:r>
              <a:rPr lang="en-US"/>
              <a:t>Click to edit</a:t>
            </a:r>
            <a:endParaRPr lang="en-IN"/>
          </a:p>
        </p:txBody>
      </p:sp>
      <p:sp>
        <p:nvSpPr>
          <p:cNvPr id="65" name="Text Placeholder 45">
            <a:extLst>
              <a:ext uri="{FF2B5EF4-FFF2-40B4-BE49-F238E27FC236}">
                <a16:creationId xmlns:a16="http://schemas.microsoft.com/office/drawing/2014/main" id="{1CBCF18C-A5A3-73A7-1FE0-9B708AAC7FC3}"/>
              </a:ext>
            </a:extLst>
          </p:cNvPr>
          <p:cNvSpPr>
            <a:spLocks noGrp="1"/>
          </p:cNvSpPr>
          <p:nvPr>
            <p:ph type="body" sz="quarter" idx="41"/>
          </p:nvPr>
        </p:nvSpPr>
        <p:spPr>
          <a:xfrm>
            <a:off x="3307493" y="2666455"/>
            <a:ext cx="1093400" cy="215444"/>
          </a:xfrm>
        </p:spPr>
        <p:txBody>
          <a:bodyPr wrap="square">
            <a:spAutoFit/>
          </a:bodyPr>
          <a:lstStyle>
            <a:lvl1pPr algn="l">
              <a:defRPr sz="1400" b="1">
                <a:solidFill>
                  <a:srgbClr val="FFFFFF"/>
                </a:solidFill>
                <a:latin typeface="+mn-lt"/>
              </a:defRPr>
            </a:lvl1pPr>
          </a:lstStyle>
          <a:p>
            <a:pPr lvl="0"/>
            <a:r>
              <a:rPr lang="en-US"/>
              <a:t>Click to edit</a:t>
            </a:r>
            <a:endParaRPr lang="en-IN"/>
          </a:p>
        </p:txBody>
      </p:sp>
      <p:sp>
        <p:nvSpPr>
          <p:cNvPr id="66" name="Text Placeholder 79">
            <a:extLst>
              <a:ext uri="{FF2B5EF4-FFF2-40B4-BE49-F238E27FC236}">
                <a16:creationId xmlns:a16="http://schemas.microsoft.com/office/drawing/2014/main" id="{2E333FF6-4415-663E-5613-14939B9E893B}"/>
              </a:ext>
            </a:extLst>
          </p:cNvPr>
          <p:cNvSpPr>
            <a:spLocks noGrp="1"/>
          </p:cNvSpPr>
          <p:nvPr>
            <p:ph type="body" sz="quarter" idx="43"/>
          </p:nvPr>
        </p:nvSpPr>
        <p:spPr>
          <a:xfrm>
            <a:off x="3306656" y="2987825"/>
            <a:ext cx="1445398" cy="800219"/>
          </a:xfrm>
        </p:spPr>
        <p:txBody>
          <a:bodyPr wrap="square">
            <a:spAutoFit/>
          </a:bodyPr>
          <a:lstStyle>
            <a:lvl1pPr>
              <a:defRPr sz="1400">
                <a:solidFill>
                  <a:srgbClr val="FFFFFF"/>
                </a:solidFill>
              </a:defRPr>
            </a:lvl1pPr>
            <a:lvl2pPr>
              <a:defRPr sz="1400">
                <a:solidFill>
                  <a:srgbClr val="FFFFFF"/>
                </a:solidFill>
              </a:defRPr>
            </a:lvl2pPr>
            <a:lvl3pPr>
              <a:defRPr sz="1400">
                <a:solidFill>
                  <a:srgbClr val="FFFFFF"/>
                </a:solidFill>
              </a:defRPr>
            </a:lvl3pPr>
          </a:lstStyle>
          <a:p>
            <a:pPr lvl="0"/>
            <a:r>
              <a:rPr lang="en-US"/>
              <a:t>Click to edit Master</a:t>
            </a:r>
          </a:p>
          <a:p>
            <a:pPr lvl="1"/>
            <a:r>
              <a:rPr lang="en-US"/>
              <a:t>Second level</a:t>
            </a:r>
          </a:p>
          <a:p>
            <a:pPr lvl="2"/>
            <a:endParaRPr lang="en-IN"/>
          </a:p>
        </p:txBody>
      </p:sp>
      <p:sp>
        <p:nvSpPr>
          <p:cNvPr id="67" name="Text Placeholder 45">
            <a:extLst>
              <a:ext uri="{FF2B5EF4-FFF2-40B4-BE49-F238E27FC236}">
                <a16:creationId xmlns:a16="http://schemas.microsoft.com/office/drawing/2014/main" id="{A03F400C-E86C-1C22-06BD-C9DBDA00D8A1}"/>
              </a:ext>
            </a:extLst>
          </p:cNvPr>
          <p:cNvSpPr>
            <a:spLocks noGrp="1"/>
          </p:cNvSpPr>
          <p:nvPr>
            <p:ph type="body" sz="quarter" idx="44"/>
          </p:nvPr>
        </p:nvSpPr>
        <p:spPr>
          <a:xfrm>
            <a:off x="5191861" y="2441624"/>
            <a:ext cx="1093400" cy="215444"/>
          </a:xfrm>
        </p:spPr>
        <p:txBody>
          <a:bodyPr wrap="square">
            <a:spAutoFit/>
          </a:bodyPr>
          <a:lstStyle>
            <a:lvl1pPr algn="l">
              <a:defRPr sz="1400" b="1">
                <a:solidFill>
                  <a:srgbClr val="FFFFFF"/>
                </a:solidFill>
                <a:latin typeface="+mn-lt"/>
              </a:defRPr>
            </a:lvl1pPr>
          </a:lstStyle>
          <a:p>
            <a:pPr lvl="0"/>
            <a:r>
              <a:rPr lang="en-US"/>
              <a:t>Click to edit</a:t>
            </a:r>
            <a:endParaRPr lang="en-IN"/>
          </a:p>
        </p:txBody>
      </p:sp>
      <p:sp>
        <p:nvSpPr>
          <p:cNvPr id="68" name="Text Placeholder 79">
            <a:extLst>
              <a:ext uri="{FF2B5EF4-FFF2-40B4-BE49-F238E27FC236}">
                <a16:creationId xmlns:a16="http://schemas.microsoft.com/office/drawing/2014/main" id="{8DB3A1FB-9ABA-C5CC-8236-F5ABAE5EE59F}"/>
              </a:ext>
            </a:extLst>
          </p:cNvPr>
          <p:cNvSpPr>
            <a:spLocks noGrp="1"/>
          </p:cNvSpPr>
          <p:nvPr>
            <p:ph type="body" sz="quarter" idx="45"/>
          </p:nvPr>
        </p:nvSpPr>
        <p:spPr>
          <a:xfrm>
            <a:off x="5191025" y="2762994"/>
            <a:ext cx="1445398" cy="800219"/>
          </a:xfrm>
        </p:spPr>
        <p:txBody>
          <a:bodyPr wrap="square">
            <a:spAutoFit/>
          </a:bodyPr>
          <a:lstStyle>
            <a:lvl1pPr>
              <a:defRPr sz="1400">
                <a:solidFill>
                  <a:srgbClr val="FFFFFF"/>
                </a:solidFill>
              </a:defRPr>
            </a:lvl1pPr>
            <a:lvl2pPr>
              <a:defRPr sz="1400">
                <a:solidFill>
                  <a:srgbClr val="FFFFFF"/>
                </a:solidFill>
              </a:defRPr>
            </a:lvl2pPr>
            <a:lvl3pPr>
              <a:defRPr sz="1400">
                <a:solidFill>
                  <a:srgbClr val="FFFFFF"/>
                </a:solidFill>
              </a:defRPr>
            </a:lvl3pPr>
          </a:lstStyle>
          <a:p>
            <a:pPr lvl="0"/>
            <a:r>
              <a:rPr lang="en-US"/>
              <a:t>Click to edit Master</a:t>
            </a:r>
          </a:p>
          <a:p>
            <a:pPr lvl="1"/>
            <a:r>
              <a:rPr lang="en-US"/>
              <a:t>Second level</a:t>
            </a:r>
          </a:p>
          <a:p>
            <a:pPr lvl="2"/>
            <a:endParaRPr lang="en-IN"/>
          </a:p>
        </p:txBody>
      </p:sp>
      <p:sp>
        <p:nvSpPr>
          <p:cNvPr id="69" name="Text Placeholder 45">
            <a:extLst>
              <a:ext uri="{FF2B5EF4-FFF2-40B4-BE49-F238E27FC236}">
                <a16:creationId xmlns:a16="http://schemas.microsoft.com/office/drawing/2014/main" id="{A313EA95-3F34-9247-1FF2-58F9E1BCE8CE}"/>
              </a:ext>
            </a:extLst>
          </p:cNvPr>
          <p:cNvSpPr>
            <a:spLocks noGrp="1"/>
          </p:cNvSpPr>
          <p:nvPr>
            <p:ph type="body" sz="quarter" idx="46"/>
          </p:nvPr>
        </p:nvSpPr>
        <p:spPr>
          <a:xfrm>
            <a:off x="7330003" y="2717587"/>
            <a:ext cx="1093400" cy="215444"/>
          </a:xfrm>
        </p:spPr>
        <p:txBody>
          <a:bodyPr wrap="square">
            <a:spAutoFit/>
          </a:bodyPr>
          <a:lstStyle>
            <a:lvl1pPr algn="l">
              <a:defRPr sz="1400" b="1">
                <a:solidFill>
                  <a:srgbClr val="FFFFFF"/>
                </a:solidFill>
                <a:latin typeface="+mn-lt"/>
              </a:defRPr>
            </a:lvl1pPr>
          </a:lstStyle>
          <a:p>
            <a:pPr lvl="0"/>
            <a:r>
              <a:rPr lang="en-US"/>
              <a:t>Click to edit</a:t>
            </a:r>
            <a:endParaRPr lang="en-IN"/>
          </a:p>
        </p:txBody>
      </p:sp>
      <p:sp>
        <p:nvSpPr>
          <p:cNvPr id="70" name="Text Placeholder 79">
            <a:extLst>
              <a:ext uri="{FF2B5EF4-FFF2-40B4-BE49-F238E27FC236}">
                <a16:creationId xmlns:a16="http://schemas.microsoft.com/office/drawing/2014/main" id="{6AADF20A-9270-973C-6F5B-A2D115F9307B}"/>
              </a:ext>
            </a:extLst>
          </p:cNvPr>
          <p:cNvSpPr>
            <a:spLocks noGrp="1"/>
          </p:cNvSpPr>
          <p:nvPr>
            <p:ph type="body" sz="quarter" idx="47"/>
          </p:nvPr>
        </p:nvSpPr>
        <p:spPr>
          <a:xfrm>
            <a:off x="7329167" y="2992777"/>
            <a:ext cx="1445398" cy="800219"/>
          </a:xfrm>
        </p:spPr>
        <p:txBody>
          <a:bodyPr wrap="square">
            <a:spAutoFit/>
          </a:bodyPr>
          <a:lstStyle>
            <a:lvl1pPr>
              <a:defRPr sz="1400">
                <a:solidFill>
                  <a:srgbClr val="FFFFFF"/>
                </a:solidFill>
              </a:defRPr>
            </a:lvl1pPr>
            <a:lvl2pPr>
              <a:defRPr sz="1400">
                <a:solidFill>
                  <a:srgbClr val="FFFFFF"/>
                </a:solidFill>
              </a:defRPr>
            </a:lvl2pPr>
            <a:lvl3pPr>
              <a:defRPr sz="1400">
                <a:solidFill>
                  <a:srgbClr val="FFFFFF"/>
                </a:solidFill>
              </a:defRPr>
            </a:lvl3pPr>
          </a:lstStyle>
          <a:p>
            <a:pPr lvl="0"/>
            <a:r>
              <a:rPr lang="en-US"/>
              <a:t>Click to edit Master</a:t>
            </a:r>
          </a:p>
          <a:p>
            <a:pPr lvl="1"/>
            <a:r>
              <a:rPr lang="en-US"/>
              <a:t>Second level</a:t>
            </a:r>
          </a:p>
          <a:p>
            <a:pPr lvl="2"/>
            <a:endParaRPr lang="en-IN"/>
          </a:p>
        </p:txBody>
      </p:sp>
      <p:sp>
        <p:nvSpPr>
          <p:cNvPr id="71" name="Picture Placeholder 3">
            <a:extLst>
              <a:ext uri="{FF2B5EF4-FFF2-40B4-BE49-F238E27FC236}">
                <a16:creationId xmlns:a16="http://schemas.microsoft.com/office/drawing/2014/main" id="{678F75F4-B72E-1BEC-0480-111D1E88DFB1}"/>
              </a:ext>
            </a:extLst>
          </p:cNvPr>
          <p:cNvSpPr>
            <a:spLocks noGrp="1" noChangeAspect="1"/>
          </p:cNvSpPr>
          <p:nvPr>
            <p:ph type="pic" sz="quarter" idx="81"/>
          </p:nvPr>
        </p:nvSpPr>
        <p:spPr>
          <a:xfrm>
            <a:off x="1086992" y="4906544"/>
            <a:ext cx="548783" cy="548640"/>
          </a:xfrm>
          <a:prstGeom prst="ellipse">
            <a:avLst/>
          </a:prstGeom>
        </p:spPr>
        <p:txBody>
          <a:bodyPr anchor="ctr"/>
          <a:lstStyle>
            <a:lvl1pPr algn="ctr">
              <a:defRPr sz="800">
                <a:solidFill>
                  <a:schemeClr val="tx1"/>
                </a:solidFill>
              </a:defRPr>
            </a:lvl1pPr>
          </a:lstStyle>
          <a:p>
            <a:endParaRPr lang="en-IN"/>
          </a:p>
        </p:txBody>
      </p:sp>
      <p:sp>
        <p:nvSpPr>
          <p:cNvPr id="72" name="Picture Placeholder 3">
            <a:extLst>
              <a:ext uri="{FF2B5EF4-FFF2-40B4-BE49-F238E27FC236}">
                <a16:creationId xmlns:a16="http://schemas.microsoft.com/office/drawing/2014/main" id="{A8F1760F-F6CB-BACA-0E13-0E6696951D82}"/>
              </a:ext>
            </a:extLst>
          </p:cNvPr>
          <p:cNvSpPr>
            <a:spLocks noGrp="1" noChangeAspect="1"/>
          </p:cNvSpPr>
          <p:nvPr>
            <p:ph type="pic" sz="quarter" idx="82"/>
          </p:nvPr>
        </p:nvSpPr>
        <p:spPr>
          <a:xfrm>
            <a:off x="2959884" y="4906544"/>
            <a:ext cx="548783" cy="548640"/>
          </a:xfrm>
          <a:prstGeom prst="ellipse">
            <a:avLst/>
          </a:prstGeom>
        </p:spPr>
        <p:txBody>
          <a:bodyPr anchor="ctr"/>
          <a:lstStyle>
            <a:lvl1pPr algn="ctr">
              <a:defRPr sz="800">
                <a:solidFill>
                  <a:schemeClr val="tx1"/>
                </a:solidFill>
              </a:defRPr>
            </a:lvl1pPr>
          </a:lstStyle>
          <a:p>
            <a:endParaRPr lang="en-IN"/>
          </a:p>
        </p:txBody>
      </p:sp>
      <p:sp>
        <p:nvSpPr>
          <p:cNvPr id="73" name="Picture Placeholder 3">
            <a:extLst>
              <a:ext uri="{FF2B5EF4-FFF2-40B4-BE49-F238E27FC236}">
                <a16:creationId xmlns:a16="http://schemas.microsoft.com/office/drawing/2014/main" id="{A1D9E010-A7CE-25D3-F186-3C867A889760}"/>
              </a:ext>
            </a:extLst>
          </p:cNvPr>
          <p:cNvSpPr>
            <a:spLocks noGrp="1" noChangeAspect="1"/>
          </p:cNvSpPr>
          <p:nvPr>
            <p:ph type="pic" sz="quarter" idx="83"/>
          </p:nvPr>
        </p:nvSpPr>
        <p:spPr>
          <a:xfrm>
            <a:off x="4831554" y="4906544"/>
            <a:ext cx="548783" cy="548640"/>
          </a:xfrm>
          <a:prstGeom prst="ellipse">
            <a:avLst/>
          </a:prstGeom>
        </p:spPr>
        <p:txBody>
          <a:bodyPr anchor="ctr"/>
          <a:lstStyle>
            <a:lvl1pPr algn="ctr">
              <a:defRPr sz="800">
                <a:solidFill>
                  <a:schemeClr val="tx1"/>
                </a:solidFill>
              </a:defRPr>
            </a:lvl1pPr>
          </a:lstStyle>
          <a:p>
            <a:endParaRPr lang="en-IN"/>
          </a:p>
        </p:txBody>
      </p:sp>
      <p:sp>
        <p:nvSpPr>
          <p:cNvPr id="74" name="Picture Placeholder 3">
            <a:extLst>
              <a:ext uri="{FF2B5EF4-FFF2-40B4-BE49-F238E27FC236}">
                <a16:creationId xmlns:a16="http://schemas.microsoft.com/office/drawing/2014/main" id="{0B83FD9C-F318-BC9F-9936-3186DFCE5F93}"/>
              </a:ext>
            </a:extLst>
          </p:cNvPr>
          <p:cNvSpPr>
            <a:spLocks noGrp="1" noChangeAspect="1"/>
          </p:cNvSpPr>
          <p:nvPr>
            <p:ph type="pic" sz="quarter" idx="84"/>
          </p:nvPr>
        </p:nvSpPr>
        <p:spPr>
          <a:xfrm>
            <a:off x="6711715" y="4906544"/>
            <a:ext cx="548783" cy="548640"/>
          </a:xfrm>
          <a:prstGeom prst="ellipse">
            <a:avLst/>
          </a:prstGeom>
        </p:spPr>
        <p:txBody>
          <a:bodyPr anchor="ctr"/>
          <a:lstStyle>
            <a:lvl1pPr algn="ctr">
              <a:defRPr sz="800">
                <a:solidFill>
                  <a:schemeClr val="tx1"/>
                </a:solidFill>
              </a:defRPr>
            </a:lvl1pPr>
          </a:lstStyle>
          <a:p>
            <a:endParaRPr lang="en-IN"/>
          </a:p>
        </p:txBody>
      </p:sp>
      <p:sp>
        <p:nvSpPr>
          <p:cNvPr id="75" name="Picture Placeholder 3">
            <a:extLst>
              <a:ext uri="{FF2B5EF4-FFF2-40B4-BE49-F238E27FC236}">
                <a16:creationId xmlns:a16="http://schemas.microsoft.com/office/drawing/2014/main" id="{34C595A3-6FF5-4A8A-1A9A-CE5BF6540523}"/>
              </a:ext>
            </a:extLst>
          </p:cNvPr>
          <p:cNvSpPr>
            <a:spLocks noGrp="1" noChangeAspect="1"/>
          </p:cNvSpPr>
          <p:nvPr>
            <p:ph type="pic" sz="quarter" idx="85"/>
          </p:nvPr>
        </p:nvSpPr>
        <p:spPr>
          <a:xfrm>
            <a:off x="8588049" y="4906544"/>
            <a:ext cx="548783" cy="548640"/>
          </a:xfrm>
          <a:prstGeom prst="ellipse">
            <a:avLst/>
          </a:prstGeom>
        </p:spPr>
        <p:txBody>
          <a:bodyPr anchor="ctr"/>
          <a:lstStyle>
            <a:lvl1pPr algn="ctr">
              <a:defRPr sz="800">
                <a:solidFill>
                  <a:schemeClr val="tx1"/>
                </a:solidFill>
              </a:defRPr>
            </a:lvl1pPr>
          </a:lstStyle>
          <a:p>
            <a:endParaRPr lang="en-IN"/>
          </a:p>
        </p:txBody>
      </p:sp>
      <p:sp>
        <p:nvSpPr>
          <p:cNvPr id="76" name="Picture Placeholder 3">
            <a:extLst>
              <a:ext uri="{FF2B5EF4-FFF2-40B4-BE49-F238E27FC236}">
                <a16:creationId xmlns:a16="http://schemas.microsoft.com/office/drawing/2014/main" id="{66DA9FEA-4CBB-3D02-9F16-B22A9355C7F6}"/>
              </a:ext>
            </a:extLst>
          </p:cNvPr>
          <p:cNvSpPr>
            <a:spLocks noGrp="1" noChangeAspect="1"/>
          </p:cNvSpPr>
          <p:nvPr>
            <p:ph type="pic" sz="quarter" idx="86"/>
          </p:nvPr>
        </p:nvSpPr>
        <p:spPr>
          <a:xfrm>
            <a:off x="10465138" y="4906544"/>
            <a:ext cx="548783" cy="548640"/>
          </a:xfrm>
          <a:prstGeom prst="ellipse">
            <a:avLst/>
          </a:prstGeom>
        </p:spPr>
        <p:txBody>
          <a:bodyPr anchor="ctr"/>
          <a:lstStyle>
            <a:lvl1pPr algn="ctr">
              <a:defRPr sz="800">
                <a:solidFill>
                  <a:schemeClr val="tx1"/>
                </a:solidFill>
              </a:defRPr>
            </a:lvl1pPr>
          </a:lstStyle>
          <a:p>
            <a:endParaRPr lang="en-IN"/>
          </a:p>
        </p:txBody>
      </p:sp>
      <p:sp>
        <p:nvSpPr>
          <p:cNvPr id="77" name="Picture Placeholder 3">
            <a:extLst>
              <a:ext uri="{FF2B5EF4-FFF2-40B4-BE49-F238E27FC236}">
                <a16:creationId xmlns:a16="http://schemas.microsoft.com/office/drawing/2014/main" id="{55FF4DA4-6EC4-00A2-3287-F861B4CE59EB}"/>
              </a:ext>
            </a:extLst>
          </p:cNvPr>
          <p:cNvSpPr>
            <a:spLocks noGrp="1" noChangeAspect="1"/>
          </p:cNvSpPr>
          <p:nvPr>
            <p:ph type="pic" sz="quarter" idx="87"/>
          </p:nvPr>
        </p:nvSpPr>
        <p:spPr>
          <a:xfrm>
            <a:off x="4443156" y="2316664"/>
            <a:ext cx="365855" cy="365760"/>
          </a:xfrm>
          <a:prstGeom prst="ellipse">
            <a:avLst/>
          </a:prstGeom>
        </p:spPr>
        <p:txBody>
          <a:bodyPr anchor="ctr"/>
          <a:lstStyle>
            <a:lvl1pPr algn="ctr">
              <a:defRPr sz="800">
                <a:solidFill>
                  <a:schemeClr val="tx1"/>
                </a:solidFill>
              </a:defRPr>
            </a:lvl1pPr>
          </a:lstStyle>
          <a:p>
            <a:endParaRPr lang="en-IN"/>
          </a:p>
        </p:txBody>
      </p:sp>
      <p:sp>
        <p:nvSpPr>
          <p:cNvPr id="78" name="Picture Placeholder 3">
            <a:extLst>
              <a:ext uri="{FF2B5EF4-FFF2-40B4-BE49-F238E27FC236}">
                <a16:creationId xmlns:a16="http://schemas.microsoft.com/office/drawing/2014/main" id="{649227A7-BD55-246D-0965-EAB004E28E66}"/>
              </a:ext>
            </a:extLst>
          </p:cNvPr>
          <p:cNvSpPr>
            <a:spLocks noGrp="1" noChangeAspect="1"/>
          </p:cNvSpPr>
          <p:nvPr>
            <p:ph type="pic" sz="quarter" idx="88"/>
          </p:nvPr>
        </p:nvSpPr>
        <p:spPr>
          <a:xfrm>
            <a:off x="5866427" y="1903275"/>
            <a:ext cx="365855" cy="365760"/>
          </a:xfrm>
          <a:prstGeom prst="ellipse">
            <a:avLst/>
          </a:prstGeom>
        </p:spPr>
        <p:txBody>
          <a:bodyPr anchor="ctr"/>
          <a:lstStyle>
            <a:lvl1pPr algn="ctr">
              <a:defRPr sz="800">
                <a:solidFill>
                  <a:schemeClr val="tx1"/>
                </a:solidFill>
              </a:defRPr>
            </a:lvl1pPr>
          </a:lstStyle>
          <a:p>
            <a:endParaRPr lang="en-IN"/>
          </a:p>
        </p:txBody>
      </p:sp>
      <p:sp>
        <p:nvSpPr>
          <p:cNvPr id="79" name="Picture Placeholder 3">
            <a:extLst>
              <a:ext uri="{FF2B5EF4-FFF2-40B4-BE49-F238E27FC236}">
                <a16:creationId xmlns:a16="http://schemas.microsoft.com/office/drawing/2014/main" id="{5E2114EE-AF52-1051-69A4-172CEADB27E9}"/>
              </a:ext>
            </a:extLst>
          </p:cNvPr>
          <p:cNvSpPr>
            <a:spLocks noGrp="1" noChangeAspect="1"/>
          </p:cNvSpPr>
          <p:nvPr>
            <p:ph type="pic" sz="quarter" idx="89"/>
          </p:nvPr>
        </p:nvSpPr>
        <p:spPr>
          <a:xfrm>
            <a:off x="7294650" y="2278150"/>
            <a:ext cx="365855" cy="36576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680576744"/>
      </p:ext>
    </p:extLst>
  </p:cSld>
  <p:clrMapOvr>
    <a:masterClrMapping/>
  </p:clrMapOvr>
  <p:transition>
    <p:fade/>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Hexagonal Stru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05D48-02A8-C58A-16AF-CE597DA05C7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5A4C98D-6157-F982-FE90-0646ED714D5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6" name="Text Placeholder 45">
            <a:extLst>
              <a:ext uri="{FF2B5EF4-FFF2-40B4-BE49-F238E27FC236}">
                <a16:creationId xmlns:a16="http://schemas.microsoft.com/office/drawing/2014/main" id="{60F685C4-2769-8B12-FC73-04FF67B02842}"/>
              </a:ext>
            </a:extLst>
          </p:cNvPr>
          <p:cNvSpPr>
            <a:spLocks noGrp="1"/>
          </p:cNvSpPr>
          <p:nvPr userDrawn="1">
            <p:ph type="body" sz="quarter" idx="41"/>
          </p:nvPr>
        </p:nvSpPr>
        <p:spPr>
          <a:xfrm>
            <a:off x="3552653" y="2359499"/>
            <a:ext cx="1822220"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7" name="Text Placeholder 45">
            <a:extLst>
              <a:ext uri="{FF2B5EF4-FFF2-40B4-BE49-F238E27FC236}">
                <a16:creationId xmlns:a16="http://schemas.microsoft.com/office/drawing/2014/main" id="{0A8E8010-83FF-57A4-9AC3-9F0466493FAC}"/>
              </a:ext>
            </a:extLst>
          </p:cNvPr>
          <p:cNvSpPr>
            <a:spLocks noGrp="1"/>
          </p:cNvSpPr>
          <p:nvPr userDrawn="1">
            <p:ph type="body" sz="quarter" idx="42"/>
          </p:nvPr>
        </p:nvSpPr>
        <p:spPr>
          <a:xfrm>
            <a:off x="6689363" y="2359499"/>
            <a:ext cx="1846208"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8" name="Text Placeholder 45">
            <a:extLst>
              <a:ext uri="{FF2B5EF4-FFF2-40B4-BE49-F238E27FC236}">
                <a16:creationId xmlns:a16="http://schemas.microsoft.com/office/drawing/2014/main" id="{49DADDCC-846E-87AF-7C8B-A57C48C41022}"/>
              </a:ext>
            </a:extLst>
          </p:cNvPr>
          <p:cNvSpPr>
            <a:spLocks noGrp="1"/>
          </p:cNvSpPr>
          <p:nvPr userDrawn="1">
            <p:ph type="body" sz="quarter" idx="43"/>
          </p:nvPr>
        </p:nvSpPr>
        <p:spPr>
          <a:xfrm>
            <a:off x="7433517" y="4678627"/>
            <a:ext cx="1862706"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9" name="Text Placeholder 45">
            <a:extLst>
              <a:ext uri="{FF2B5EF4-FFF2-40B4-BE49-F238E27FC236}">
                <a16:creationId xmlns:a16="http://schemas.microsoft.com/office/drawing/2014/main" id="{310C6102-F989-C27D-8B09-5615F48A1773}"/>
              </a:ext>
            </a:extLst>
          </p:cNvPr>
          <p:cNvSpPr>
            <a:spLocks noGrp="1"/>
          </p:cNvSpPr>
          <p:nvPr userDrawn="1">
            <p:ph type="body" sz="quarter" idx="44"/>
          </p:nvPr>
        </p:nvSpPr>
        <p:spPr>
          <a:xfrm>
            <a:off x="5130292" y="4168099"/>
            <a:ext cx="18123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0" name="Text Placeholder 79">
            <a:extLst>
              <a:ext uri="{FF2B5EF4-FFF2-40B4-BE49-F238E27FC236}">
                <a16:creationId xmlns:a16="http://schemas.microsoft.com/office/drawing/2014/main" id="{093F8A55-2A46-C802-F4B8-F39F5A1D3EED}"/>
              </a:ext>
            </a:extLst>
          </p:cNvPr>
          <p:cNvSpPr>
            <a:spLocks noGrp="1"/>
          </p:cNvSpPr>
          <p:nvPr userDrawn="1">
            <p:ph type="body" sz="quarter" idx="45" hasCustomPrompt="1"/>
          </p:nvPr>
        </p:nvSpPr>
        <p:spPr>
          <a:xfrm>
            <a:off x="4221142" y="1571534"/>
            <a:ext cx="514982" cy="246221"/>
          </a:xfrm>
        </p:spPr>
        <p:txBody>
          <a:bodyPr wrap="square">
            <a:spAutoFit/>
          </a:bodyPr>
          <a:lstStyle>
            <a:lvl1pPr algn="ctr">
              <a:defRPr sz="1600">
                <a:solidFill>
                  <a:srgbClr val="FFFFFF"/>
                </a:solidFill>
              </a:defRPr>
            </a:lvl1pPr>
            <a:lvl2pPr>
              <a:defRPr sz="1400">
                <a:solidFill>
                  <a:srgbClr val="000000"/>
                </a:solidFill>
              </a:defRPr>
            </a:lvl2pPr>
            <a:lvl3pPr>
              <a:defRPr sz="1400">
                <a:solidFill>
                  <a:srgbClr val="000000"/>
                </a:solidFill>
              </a:defRPr>
            </a:lvl3pPr>
          </a:lstStyle>
          <a:p>
            <a:pPr lvl="0"/>
            <a:r>
              <a:rPr lang="en-US"/>
              <a:t>01</a:t>
            </a:r>
            <a:endParaRPr lang="en-IN"/>
          </a:p>
        </p:txBody>
      </p:sp>
      <p:sp>
        <p:nvSpPr>
          <p:cNvPr id="31" name="Text Placeholder 79">
            <a:extLst>
              <a:ext uri="{FF2B5EF4-FFF2-40B4-BE49-F238E27FC236}">
                <a16:creationId xmlns:a16="http://schemas.microsoft.com/office/drawing/2014/main" id="{49A68D13-6ABC-7FAC-1169-41C2BD9458A6}"/>
              </a:ext>
            </a:extLst>
          </p:cNvPr>
          <p:cNvSpPr>
            <a:spLocks noGrp="1"/>
          </p:cNvSpPr>
          <p:nvPr userDrawn="1">
            <p:ph type="body" sz="quarter" idx="46" hasCustomPrompt="1"/>
          </p:nvPr>
        </p:nvSpPr>
        <p:spPr>
          <a:xfrm>
            <a:off x="7349948" y="1571534"/>
            <a:ext cx="514982" cy="246221"/>
          </a:xfrm>
        </p:spPr>
        <p:txBody>
          <a:bodyPr wrap="square">
            <a:spAutoFit/>
          </a:bodyPr>
          <a:lstStyle>
            <a:lvl1pPr algn="ctr">
              <a:defRPr sz="1600">
                <a:solidFill>
                  <a:srgbClr val="FFFFFF"/>
                </a:solidFill>
              </a:defRPr>
            </a:lvl1pPr>
            <a:lvl2pPr>
              <a:defRPr sz="1400">
                <a:solidFill>
                  <a:srgbClr val="000000"/>
                </a:solidFill>
              </a:defRPr>
            </a:lvl2pPr>
            <a:lvl3pPr>
              <a:defRPr sz="1400">
                <a:solidFill>
                  <a:srgbClr val="000000"/>
                </a:solidFill>
              </a:defRPr>
            </a:lvl3pPr>
          </a:lstStyle>
          <a:p>
            <a:pPr lvl="0"/>
            <a:r>
              <a:rPr lang="en-US"/>
              <a:t>01</a:t>
            </a:r>
            <a:endParaRPr lang="en-IN"/>
          </a:p>
        </p:txBody>
      </p:sp>
      <p:sp>
        <p:nvSpPr>
          <p:cNvPr id="32" name="Text Placeholder 79">
            <a:extLst>
              <a:ext uri="{FF2B5EF4-FFF2-40B4-BE49-F238E27FC236}">
                <a16:creationId xmlns:a16="http://schemas.microsoft.com/office/drawing/2014/main" id="{DC0E5816-623B-D2E4-46B4-7668F3F03F32}"/>
              </a:ext>
            </a:extLst>
          </p:cNvPr>
          <p:cNvSpPr>
            <a:spLocks noGrp="1"/>
          </p:cNvSpPr>
          <p:nvPr userDrawn="1">
            <p:ph type="body" sz="quarter" idx="47" hasCustomPrompt="1"/>
          </p:nvPr>
        </p:nvSpPr>
        <p:spPr>
          <a:xfrm>
            <a:off x="8122732" y="3641784"/>
            <a:ext cx="514982" cy="246221"/>
          </a:xfrm>
        </p:spPr>
        <p:txBody>
          <a:bodyPr wrap="square">
            <a:spAutoFit/>
          </a:bodyPr>
          <a:lstStyle>
            <a:lvl1pPr algn="ctr">
              <a:defRPr sz="1600">
                <a:solidFill>
                  <a:srgbClr val="000000"/>
                </a:solidFill>
              </a:defRPr>
            </a:lvl1pPr>
            <a:lvl2pPr>
              <a:defRPr sz="1400">
                <a:solidFill>
                  <a:srgbClr val="000000"/>
                </a:solidFill>
              </a:defRPr>
            </a:lvl2pPr>
            <a:lvl3pPr>
              <a:defRPr sz="1400">
                <a:solidFill>
                  <a:srgbClr val="000000"/>
                </a:solidFill>
              </a:defRPr>
            </a:lvl3pPr>
          </a:lstStyle>
          <a:p>
            <a:pPr lvl="0"/>
            <a:r>
              <a:rPr lang="en-US"/>
              <a:t>01</a:t>
            </a:r>
            <a:endParaRPr lang="en-IN"/>
          </a:p>
        </p:txBody>
      </p:sp>
      <p:sp>
        <p:nvSpPr>
          <p:cNvPr id="33" name="Text Placeholder 79">
            <a:extLst>
              <a:ext uri="{FF2B5EF4-FFF2-40B4-BE49-F238E27FC236}">
                <a16:creationId xmlns:a16="http://schemas.microsoft.com/office/drawing/2014/main" id="{DC6A2486-4C2C-6384-B086-9ACAB97C837B}"/>
              </a:ext>
            </a:extLst>
          </p:cNvPr>
          <p:cNvSpPr>
            <a:spLocks noGrp="1"/>
          </p:cNvSpPr>
          <p:nvPr userDrawn="1">
            <p:ph type="body" sz="quarter" idx="48" hasCustomPrompt="1"/>
          </p:nvPr>
        </p:nvSpPr>
        <p:spPr>
          <a:xfrm>
            <a:off x="5767533" y="3247224"/>
            <a:ext cx="514982" cy="246221"/>
          </a:xfrm>
        </p:spPr>
        <p:txBody>
          <a:bodyPr wrap="square">
            <a:spAutoFit/>
          </a:bodyPr>
          <a:lstStyle>
            <a:lvl1pPr algn="ctr">
              <a:defRPr sz="1600">
                <a:solidFill>
                  <a:srgbClr val="FFFFFF"/>
                </a:solidFill>
              </a:defRPr>
            </a:lvl1pPr>
            <a:lvl2pPr>
              <a:defRPr sz="1400">
                <a:solidFill>
                  <a:srgbClr val="000000"/>
                </a:solidFill>
              </a:defRPr>
            </a:lvl2pPr>
            <a:lvl3pPr>
              <a:defRPr sz="1400">
                <a:solidFill>
                  <a:srgbClr val="000000"/>
                </a:solidFill>
              </a:defRPr>
            </a:lvl3pPr>
          </a:lstStyle>
          <a:p>
            <a:pPr lvl="0"/>
            <a:r>
              <a:rPr lang="en-US"/>
              <a:t>01</a:t>
            </a:r>
            <a:endParaRPr lang="en-IN"/>
          </a:p>
        </p:txBody>
      </p:sp>
      <p:sp>
        <p:nvSpPr>
          <p:cNvPr id="34" name="Picture Placeholder 3">
            <a:extLst>
              <a:ext uri="{FF2B5EF4-FFF2-40B4-BE49-F238E27FC236}">
                <a16:creationId xmlns:a16="http://schemas.microsoft.com/office/drawing/2014/main" id="{2227C7F2-0823-FD20-FF60-7FED0901A2FE}"/>
              </a:ext>
            </a:extLst>
          </p:cNvPr>
          <p:cNvSpPr>
            <a:spLocks noGrp="1" noChangeAspect="1"/>
          </p:cNvSpPr>
          <p:nvPr>
            <p:ph type="pic" sz="quarter" idx="88"/>
          </p:nvPr>
        </p:nvSpPr>
        <p:spPr>
          <a:xfrm>
            <a:off x="2649106" y="2227874"/>
            <a:ext cx="548783" cy="548640"/>
          </a:xfrm>
          <a:prstGeom prst="ellipse">
            <a:avLst/>
          </a:prstGeom>
        </p:spPr>
        <p:txBody>
          <a:bodyPr anchor="ctr"/>
          <a:lstStyle>
            <a:lvl1pPr algn="ctr">
              <a:defRPr sz="800">
                <a:solidFill>
                  <a:schemeClr val="tx1"/>
                </a:solidFill>
              </a:defRPr>
            </a:lvl1pPr>
          </a:lstStyle>
          <a:p>
            <a:endParaRPr lang="en-IN"/>
          </a:p>
        </p:txBody>
      </p:sp>
      <p:sp>
        <p:nvSpPr>
          <p:cNvPr id="35" name="Picture Placeholder 3">
            <a:extLst>
              <a:ext uri="{FF2B5EF4-FFF2-40B4-BE49-F238E27FC236}">
                <a16:creationId xmlns:a16="http://schemas.microsoft.com/office/drawing/2014/main" id="{C3580B9D-030D-0DFA-468A-1341AD276BB2}"/>
              </a:ext>
            </a:extLst>
          </p:cNvPr>
          <p:cNvSpPr>
            <a:spLocks noGrp="1" noChangeAspect="1"/>
          </p:cNvSpPr>
          <p:nvPr>
            <p:ph type="pic" sz="quarter" idx="89"/>
          </p:nvPr>
        </p:nvSpPr>
        <p:spPr>
          <a:xfrm>
            <a:off x="4969793" y="5219778"/>
            <a:ext cx="548783" cy="54864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654AEFEF-9739-A5CB-0F77-5A595990EB8E}"/>
              </a:ext>
            </a:extLst>
          </p:cNvPr>
          <p:cNvSpPr>
            <a:spLocks noGrp="1" noChangeAspect="1"/>
          </p:cNvSpPr>
          <p:nvPr>
            <p:ph type="pic" sz="quarter" idx="90"/>
          </p:nvPr>
        </p:nvSpPr>
        <p:spPr>
          <a:xfrm>
            <a:off x="8875343" y="5630025"/>
            <a:ext cx="548783" cy="548640"/>
          </a:xfrm>
          <a:prstGeom prst="ellipse">
            <a:avLst/>
          </a:prstGeom>
        </p:spPr>
        <p:txBody>
          <a:bodyPr anchor="ctr"/>
          <a:lstStyle>
            <a:lvl1pPr algn="ctr">
              <a:defRPr sz="800">
                <a:solidFill>
                  <a:schemeClr val="tx1"/>
                </a:solidFill>
              </a:defRPr>
            </a:lvl1pPr>
          </a:lstStyle>
          <a:p>
            <a:endParaRPr lang="en-IN"/>
          </a:p>
        </p:txBody>
      </p:sp>
      <p:sp>
        <p:nvSpPr>
          <p:cNvPr id="37" name="Picture Placeholder 3">
            <a:extLst>
              <a:ext uri="{FF2B5EF4-FFF2-40B4-BE49-F238E27FC236}">
                <a16:creationId xmlns:a16="http://schemas.microsoft.com/office/drawing/2014/main" id="{AD8718E4-EB23-EFE5-D9EF-C1E3B28C1BA7}"/>
              </a:ext>
            </a:extLst>
          </p:cNvPr>
          <p:cNvSpPr>
            <a:spLocks noGrp="1" noChangeAspect="1"/>
          </p:cNvSpPr>
          <p:nvPr>
            <p:ph type="pic" sz="quarter" idx="91"/>
          </p:nvPr>
        </p:nvSpPr>
        <p:spPr>
          <a:xfrm>
            <a:off x="8875343" y="2230170"/>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453175591"/>
      </p:ext>
    </p:extLst>
  </p:cSld>
  <p:clrMapOvr>
    <a:masterClrMapping/>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Masked Pie Char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D7C14-942F-2E3A-CD54-C508638663C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57AB6925-EC49-4B08-045F-8EF3D326AD4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Tree>
    <p:extLst>
      <p:ext uri="{BB962C8B-B14F-4D97-AF65-F5344CB8AC3E}">
        <p14:creationId xmlns:p14="http://schemas.microsoft.com/office/powerpoint/2010/main" val="3237282357"/>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arget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31538-7060-084E-B746-A75273E5ECD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8FDFF2C-CF03-3762-76CC-241863FC86F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9" name="Text Placeholder 45">
            <a:extLst>
              <a:ext uri="{FF2B5EF4-FFF2-40B4-BE49-F238E27FC236}">
                <a16:creationId xmlns:a16="http://schemas.microsoft.com/office/drawing/2014/main" id="{2551F46C-BBA0-5E3C-B05B-5FB7F44B824C}"/>
              </a:ext>
            </a:extLst>
          </p:cNvPr>
          <p:cNvSpPr>
            <a:spLocks noGrp="1"/>
          </p:cNvSpPr>
          <p:nvPr>
            <p:ph type="body" sz="quarter" idx="35"/>
          </p:nvPr>
        </p:nvSpPr>
        <p:spPr>
          <a:xfrm>
            <a:off x="4507148" y="1905301"/>
            <a:ext cx="1463071"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10" name="Text Placeholder 45">
            <a:extLst>
              <a:ext uri="{FF2B5EF4-FFF2-40B4-BE49-F238E27FC236}">
                <a16:creationId xmlns:a16="http://schemas.microsoft.com/office/drawing/2014/main" id="{8C716299-BED6-DBEE-BE0E-3ED6357AF8E6}"/>
              </a:ext>
            </a:extLst>
          </p:cNvPr>
          <p:cNvSpPr>
            <a:spLocks noGrp="1"/>
          </p:cNvSpPr>
          <p:nvPr>
            <p:ph type="body" sz="quarter" idx="36"/>
          </p:nvPr>
        </p:nvSpPr>
        <p:spPr>
          <a:xfrm>
            <a:off x="4507148" y="2358677"/>
            <a:ext cx="1463071"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
        <p:nvSpPr>
          <p:cNvPr id="11" name="Text Placeholder 45">
            <a:extLst>
              <a:ext uri="{FF2B5EF4-FFF2-40B4-BE49-F238E27FC236}">
                <a16:creationId xmlns:a16="http://schemas.microsoft.com/office/drawing/2014/main" id="{8FC499BA-E721-6501-DF49-E549041FC4C5}"/>
              </a:ext>
            </a:extLst>
          </p:cNvPr>
          <p:cNvSpPr>
            <a:spLocks noGrp="1"/>
          </p:cNvSpPr>
          <p:nvPr>
            <p:ph type="body" sz="quarter" idx="37"/>
          </p:nvPr>
        </p:nvSpPr>
        <p:spPr>
          <a:xfrm>
            <a:off x="4507148" y="2812053"/>
            <a:ext cx="1463071" cy="246221"/>
          </a:xfrm>
        </p:spPr>
        <p:txBody>
          <a:bodyPr wrap="square">
            <a:spAutoFit/>
          </a:bodyPr>
          <a:lstStyle>
            <a:lvl1pPr algn="ctr">
              <a:defRPr b="1">
                <a:solidFill>
                  <a:srgbClr val="000000"/>
                </a:solidFill>
                <a:latin typeface="+mn-lt"/>
              </a:defRPr>
            </a:lvl1pPr>
          </a:lstStyle>
          <a:p>
            <a:pPr lvl="0"/>
            <a:r>
              <a:rPr lang="en-US"/>
              <a:t>Click to edit</a:t>
            </a:r>
            <a:endParaRPr lang="en-IN"/>
          </a:p>
        </p:txBody>
      </p:sp>
    </p:spTree>
    <p:extLst>
      <p:ext uri="{BB962C8B-B14F-4D97-AF65-F5344CB8AC3E}">
        <p14:creationId xmlns:p14="http://schemas.microsoft.com/office/powerpoint/2010/main" val="619618719"/>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Dynamic Tre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5DAD9-BA11-0C89-CF75-BFF873B1706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07B54DB-9BE3-D23A-1A2A-A05F8B01290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3" name="Text Placeholder 45">
            <a:extLst>
              <a:ext uri="{FF2B5EF4-FFF2-40B4-BE49-F238E27FC236}">
                <a16:creationId xmlns:a16="http://schemas.microsoft.com/office/drawing/2014/main" id="{A997449A-F1AD-FB47-504F-3268016F143C}"/>
              </a:ext>
            </a:extLst>
          </p:cNvPr>
          <p:cNvSpPr>
            <a:spLocks noGrp="1"/>
          </p:cNvSpPr>
          <p:nvPr userDrawn="1">
            <p:ph type="body" sz="quarter" idx="41"/>
          </p:nvPr>
        </p:nvSpPr>
        <p:spPr>
          <a:xfrm>
            <a:off x="4059680" y="3535099"/>
            <a:ext cx="1093400" cy="215444"/>
          </a:xfrm>
        </p:spPr>
        <p:txBody>
          <a:bodyPr wrap="square">
            <a:spAutoFit/>
          </a:bodyPr>
          <a:lstStyle>
            <a:lvl1pPr algn="ctr">
              <a:defRPr sz="1400" b="1">
                <a:solidFill>
                  <a:srgbClr val="000000"/>
                </a:solidFill>
                <a:latin typeface="+mn-lt"/>
              </a:defRPr>
            </a:lvl1pPr>
          </a:lstStyle>
          <a:p>
            <a:pPr lvl="0"/>
            <a:r>
              <a:rPr lang="en-US"/>
              <a:t>Click to edit</a:t>
            </a:r>
            <a:endParaRPr lang="en-IN"/>
          </a:p>
        </p:txBody>
      </p:sp>
      <p:sp>
        <p:nvSpPr>
          <p:cNvPr id="34" name="Picture Placeholder 3">
            <a:extLst>
              <a:ext uri="{FF2B5EF4-FFF2-40B4-BE49-F238E27FC236}">
                <a16:creationId xmlns:a16="http://schemas.microsoft.com/office/drawing/2014/main" id="{8C00006A-D906-0068-8944-E73EC1D320A9}"/>
              </a:ext>
            </a:extLst>
          </p:cNvPr>
          <p:cNvSpPr>
            <a:spLocks noGrp="1" noChangeAspect="1"/>
          </p:cNvSpPr>
          <p:nvPr>
            <p:ph type="pic" sz="quarter" idx="90"/>
          </p:nvPr>
        </p:nvSpPr>
        <p:spPr>
          <a:xfrm>
            <a:off x="6235876" y="1644337"/>
            <a:ext cx="731711" cy="731520"/>
          </a:xfrm>
          <a:prstGeom prst="ellipse">
            <a:avLst/>
          </a:prstGeom>
        </p:spPr>
        <p:txBody>
          <a:bodyPr anchor="ctr"/>
          <a:lstStyle>
            <a:lvl1pPr algn="ctr">
              <a:defRPr sz="800">
                <a:solidFill>
                  <a:schemeClr val="tx1"/>
                </a:solidFill>
              </a:defRPr>
            </a:lvl1pPr>
          </a:lstStyle>
          <a:p>
            <a:endParaRPr lang="en-IN"/>
          </a:p>
        </p:txBody>
      </p:sp>
      <p:sp>
        <p:nvSpPr>
          <p:cNvPr id="35" name="Picture Placeholder 3">
            <a:extLst>
              <a:ext uri="{FF2B5EF4-FFF2-40B4-BE49-F238E27FC236}">
                <a16:creationId xmlns:a16="http://schemas.microsoft.com/office/drawing/2014/main" id="{335B692D-13E1-09E2-006D-B10330F31C1A}"/>
              </a:ext>
            </a:extLst>
          </p:cNvPr>
          <p:cNvSpPr>
            <a:spLocks noGrp="1" noChangeAspect="1"/>
          </p:cNvSpPr>
          <p:nvPr>
            <p:ph type="pic" sz="quarter" idx="91"/>
          </p:nvPr>
        </p:nvSpPr>
        <p:spPr>
          <a:xfrm>
            <a:off x="6894671" y="3189075"/>
            <a:ext cx="640247" cy="64008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AE65E714-62B4-F828-033A-14C7B25BDB7B}"/>
              </a:ext>
            </a:extLst>
          </p:cNvPr>
          <p:cNvSpPr>
            <a:spLocks noGrp="1" noChangeAspect="1"/>
          </p:cNvSpPr>
          <p:nvPr>
            <p:ph type="pic" sz="quarter" idx="92"/>
          </p:nvPr>
        </p:nvSpPr>
        <p:spPr>
          <a:xfrm>
            <a:off x="6358605" y="4501688"/>
            <a:ext cx="548783" cy="548640"/>
          </a:xfrm>
          <a:prstGeom prst="ellipse">
            <a:avLst/>
          </a:prstGeom>
        </p:spPr>
        <p:txBody>
          <a:bodyPr anchor="ctr"/>
          <a:lstStyle>
            <a:lvl1pPr algn="ctr">
              <a:defRPr sz="800">
                <a:solidFill>
                  <a:schemeClr val="tx1"/>
                </a:solidFill>
              </a:defRPr>
            </a:lvl1pPr>
          </a:lstStyle>
          <a:p>
            <a:endParaRPr lang="en-IN"/>
          </a:p>
        </p:txBody>
      </p:sp>
      <p:sp>
        <p:nvSpPr>
          <p:cNvPr id="37" name="Picture Placeholder 3">
            <a:extLst>
              <a:ext uri="{FF2B5EF4-FFF2-40B4-BE49-F238E27FC236}">
                <a16:creationId xmlns:a16="http://schemas.microsoft.com/office/drawing/2014/main" id="{64D0550A-5CB4-A142-8327-782E5B89EFDC}"/>
              </a:ext>
            </a:extLst>
          </p:cNvPr>
          <p:cNvSpPr>
            <a:spLocks noGrp="1" noChangeAspect="1"/>
          </p:cNvSpPr>
          <p:nvPr>
            <p:ph type="pic" sz="quarter" idx="93"/>
          </p:nvPr>
        </p:nvSpPr>
        <p:spPr>
          <a:xfrm>
            <a:off x="5326416" y="5298239"/>
            <a:ext cx="457319" cy="45720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596818300"/>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oo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D90F90-FF53-ABB4-CC38-3C07C5BB485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342BE56-1A25-A529-D498-A72434235D9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Back gear">
            <a:extLst>
              <a:ext uri="{FF2B5EF4-FFF2-40B4-BE49-F238E27FC236}">
                <a16:creationId xmlns:a16="http://schemas.microsoft.com/office/drawing/2014/main" id="{2CC081CA-3C04-F4D5-4EAB-93F19093F66E}"/>
              </a:ext>
            </a:extLst>
          </p:cNvPr>
          <p:cNvSpPr>
            <a:spLocks noEditPoints="1"/>
          </p:cNvSpPr>
          <p:nvPr userDrawn="1"/>
        </p:nvSpPr>
        <p:spPr bwMode="auto">
          <a:xfrm>
            <a:off x="4312481" y="1920592"/>
            <a:ext cx="2119865" cy="2132013"/>
          </a:xfrm>
          <a:custGeom>
            <a:avLst/>
            <a:gdLst/>
            <a:ahLst/>
            <a:cxnLst>
              <a:cxn ang="0">
                <a:pos x="1600" y="838"/>
              </a:cxn>
              <a:cxn ang="0">
                <a:pos x="1762" y="690"/>
              </a:cxn>
              <a:cxn ang="0">
                <a:pos x="1538" y="599"/>
              </a:cxn>
              <a:cxn ang="0">
                <a:pos x="1640" y="404"/>
              </a:cxn>
              <a:cxn ang="0">
                <a:pos x="1398" y="395"/>
              </a:cxn>
              <a:cxn ang="0">
                <a:pos x="1427" y="178"/>
              </a:cxn>
              <a:cxn ang="0">
                <a:pos x="1196" y="251"/>
              </a:cxn>
              <a:cxn ang="0">
                <a:pos x="1149" y="37"/>
              </a:cxn>
              <a:cxn ang="0">
                <a:pos x="957" y="185"/>
              </a:cxn>
              <a:cxn ang="0">
                <a:pos x="840" y="0"/>
              </a:cxn>
              <a:cxn ang="0">
                <a:pos x="711" y="205"/>
              </a:cxn>
              <a:cxn ang="0">
                <a:pos x="537" y="71"/>
              </a:cxn>
              <a:cxn ang="0">
                <a:pos x="486" y="308"/>
              </a:cxn>
              <a:cxn ang="0">
                <a:pos x="277" y="242"/>
              </a:cxn>
              <a:cxn ang="0">
                <a:pos x="309" y="482"/>
              </a:cxn>
              <a:cxn ang="0">
                <a:pos x="90" y="491"/>
              </a:cxn>
              <a:cxn ang="0">
                <a:pos x="203" y="705"/>
              </a:cxn>
              <a:cxn ang="0">
                <a:pos x="0" y="789"/>
              </a:cxn>
              <a:cxn ang="0">
                <a:pos x="177" y="895"/>
              </a:cxn>
              <a:cxn ang="0">
                <a:pos x="0" y="1001"/>
              </a:cxn>
              <a:cxn ang="0">
                <a:pos x="203" y="1085"/>
              </a:cxn>
              <a:cxn ang="0">
                <a:pos x="90" y="1299"/>
              </a:cxn>
              <a:cxn ang="0">
                <a:pos x="309" y="1308"/>
              </a:cxn>
              <a:cxn ang="0">
                <a:pos x="277" y="1548"/>
              </a:cxn>
              <a:cxn ang="0">
                <a:pos x="485" y="1482"/>
              </a:cxn>
              <a:cxn ang="0">
                <a:pos x="537" y="1719"/>
              </a:cxn>
              <a:cxn ang="0">
                <a:pos x="711" y="1585"/>
              </a:cxn>
              <a:cxn ang="0">
                <a:pos x="840" y="1790"/>
              </a:cxn>
              <a:cxn ang="0">
                <a:pos x="957" y="1605"/>
              </a:cxn>
              <a:cxn ang="0">
                <a:pos x="1149" y="1753"/>
              </a:cxn>
              <a:cxn ang="0">
                <a:pos x="1196" y="1539"/>
              </a:cxn>
              <a:cxn ang="0">
                <a:pos x="1427" y="1612"/>
              </a:cxn>
              <a:cxn ang="0">
                <a:pos x="1398" y="1395"/>
              </a:cxn>
              <a:cxn ang="0">
                <a:pos x="1640" y="1386"/>
              </a:cxn>
              <a:cxn ang="0">
                <a:pos x="1538" y="1191"/>
              </a:cxn>
              <a:cxn ang="0">
                <a:pos x="1762" y="1100"/>
              </a:cxn>
              <a:cxn ang="0">
                <a:pos x="1600" y="952"/>
              </a:cxn>
              <a:cxn ang="0">
                <a:pos x="894" y="1176"/>
              </a:cxn>
              <a:cxn ang="0">
                <a:pos x="894" y="615"/>
              </a:cxn>
              <a:cxn ang="0">
                <a:pos x="894" y="1176"/>
              </a:cxn>
            </a:cxnLst>
            <a:rect l="0" t="0" r="r" b="b"/>
            <a:pathLst>
              <a:path w="1780" h="1790">
                <a:moveTo>
                  <a:pt x="1603" y="895"/>
                </a:moveTo>
                <a:cubicBezTo>
                  <a:pt x="1603" y="876"/>
                  <a:pt x="1602" y="857"/>
                  <a:pt x="1600" y="838"/>
                </a:cubicBezTo>
                <a:cubicBezTo>
                  <a:pt x="1780" y="789"/>
                  <a:pt x="1780" y="789"/>
                  <a:pt x="1780" y="789"/>
                </a:cubicBezTo>
                <a:cubicBezTo>
                  <a:pt x="1762" y="690"/>
                  <a:pt x="1762" y="690"/>
                  <a:pt x="1762" y="690"/>
                </a:cubicBezTo>
                <a:cubicBezTo>
                  <a:pt x="1577" y="705"/>
                  <a:pt x="1577" y="705"/>
                  <a:pt x="1577" y="705"/>
                </a:cubicBezTo>
                <a:cubicBezTo>
                  <a:pt x="1567" y="668"/>
                  <a:pt x="1554" y="633"/>
                  <a:pt x="1538" y="599"/>
                </a:cubicBezTo>
                <a:cubicBezTo>
                  <a:pt x="1690" y="491"/>
                  <a:pt x="1690" y="491"/>
                  <a:pt x="1690" y="491"/>
                </a:cubicBezTo>
                <a:cubicBezTo>
                  <a:pt x="1640" y="404"/>
                  <a:pt x="1640" y="404"/>
                  <a:pt x="1640" y="404"/>
                </a:cubicBezTo>
                <a:cubicBezTo>
                  <a:pt x="1471" y="482"/>
                  <a:pt x="1471" y="482"/>
                  <a:pt x="1471" y="482"/>
                </a:cubicBezTo>
                <a:cubicBezTo>
                  <a:pt x="1449" y="451"/>
                  <a:pt x="1424" y="422"/>
                  <a:pt x="1398" y="395"/>
                </a:cubicBezTo>
                <a:cubicBezTo>
                  <a:pt x="1503" y="242"/>
                  <a:pt x="1503" y="242"/>
                  <a:pt x="1503" y="242"/>
                </a:cubicBezTo>
                <a:cubicBezTo>
                  <a:pt x="1427" y="178"/>
                  <a:pt x="1427" y="178"/>
                  <a:pt x="1427" y="178"/>
                </a:cubicBezTo>
                <a:cubicBezTo>
                  <a:pt x="1294" y="308"/>
                  <a:pt x="1294" y="308"/>
                  <a:pt x="1294" y="308"/>
                </a:cubicBezTo>
                <a:cubicBezTo>
                  <a:pt x="1263" y="287"/>
                  <a:pt x="1231" y="267"/>
                  <a:pt x="1196" y="251"/>
                </a:cubicBezTo>
                <a:cubicBezTo>
                  <a:pt x="1243" y="71"/>
                  <a:pt x="1243" y="71"/>
                  <a:pt x="1243" y="71"/>
                </a:cubicBezTo>
                <a:cubicBezTo>
                  <a:pt x="1149" y="37"/>
                  <a:pt x="1149" y="37"/>
                  <a:pt x="1149" y="37"/>
                </a:cubicBezTo>
                <a:cubicBezTo>
                  <a:pt x="1069" y="205"/>
                  <a:pt x="1069" y="205"/>
                  <a:pt x="1069" y="205"/>
                </a:cubicBezTo>
                <a:cubicBezTo>
                  <a:pt x="1033" y="195"/>
                  <a:pt x="996" y="189"/>
                  <a:pt x="957" y="185"/>
                </a:cubicBezTo>
                <a:cubicBezTo>
                  <a:pt x="940" y="0"/>
                  <a:pt x="940" y="0"/>
                  <a:pt x="940" y="0"/>
                </a:cubicBezTo>
                <a:cubicBezTo>
                  <a:pt x="840" y="0"/>
                  <a:pt x="840" y="0"/>
                  <a:pt x="840" y="0"/>
                </a:cubicBezTo>
                <a:cubicBezTo>
                  <a:pt x="822" y="185"/>
                  <a:pt x="822" y="185"/>
                  <a:pt x="822" y="185"/>
                </a:cubicBezTo>
                <a:cubicBezTo>
                  <a:pt x="784" y="189"/>
                  <a:pt x="747" y="195"/>
                  <a:pt x="711" y="205"/>
                </a:cubicBezTo>
                <a:cubicBezTo>
                  <a:pt x="631" y="37"/>
                  <a:pt x="631" y="37"/>
                  <a:pt x="631" y="37"/>
                </a:cubicBezTo>
                <a:cubicBezTo>
                  <a:pt x="537" y="71"/>
                  <a:pt x="537" y="71"/>
                  <a:pt x="537" y="71"/>
                </a:cubicBezTo>
                <a:cubicBezTo>
                  <a:pt x="584" y="251"/>
                  <a:pt x="584" y="251"/>
                  <a:pt x="584" y="251"/>
                </a:cubicBezTo>
                <a:cubicBezTo>
                  <a:pt x="549" y="267"/>
                  <a:pt x="517" y="287"/>
                  <a:pt x="486" y="308"/>
                </a:cubicBezTo>
                <a:cubicBezTo>
                  <a:pt x="353" y="178"/>
                  <a:pt x="353" y="178"/>
                  <a:pt x="353" y="178"/>
                </a:cubicBezTo>
                <a:cubicBezTo>
                  <a:pt x="277" y="242"/>
                  <a:pt x="277" y="242"/>
                  <a:pt x="277" y="242"/>
                </a:cubicBezTo>
                <a:cubicBezTo>
                  <a:pt x="382" y="395"/>
                  <a:pt x="382" y="395"/>
                  <a:pt x="382" y="395"/>
                </a:cubicBezTo>
                <a:cubicBezTo>
                  <a:pt x="356" y="422"/>
                  <a:pt x="331" y="451"/>
                  <a:pt x="309" y="482"/>
                </a:cubicBezTo>
                <a:cubicBezTo>
                  <a:pt x="140" y="404"/>
                  <a:pt x="140" y="404"/>
                  <a:pt x="140" y="404"/>
                </a:cubicBezTo>
                <a:cubicBezTo>
                  <a:pt x="90" y="491"/>
                  <a:pt x="90" y="491"/>
                  <a:pt x="90" y="491"/>
                </a:cubicBezTo>
                <a:cubicBezTo>
                  <a:pt x="242" y="599"/>
                  <a:pt x="242" y="599"/>
                  <a:pt x="242" y="599"/>
                </a:cubicBezTo>
                <a:cubicBezTo>
                  <a:pt x="226" y="633"/>
                  <a:pt x="213" y="668"/>
                  <a:pt x="203" y="705"/>
                </a:cubicBezTo>
                <a:cubicBezTo>
                  <a:pt x="18" y="690"/>
                  <a:pt x="18" y="690"/>
                  <a:pt x="18" y="690"/>
                </a:cubicBezTo>
                <a:cubicBezTo>
                  <a:pt x="0" y="789"/>
                  <a:pt x="0" y="789"/>
                  <a:pt x="0" y="789"/>
                </a:cubicBezTo>
                <a:cubicBezTo>
                  <a:pt x="179" y="838"/>
                  <a:pt x="179" y="838"/>
                  <a:pt x="179" y="838"/>
                </a:cubicBezTo>
                <a:cubicBezTo>
                  <a:pt x="178" y="857"/>
                  <a:pt x="177" y="876"/>
                  <a:pt x="177" y="895"/>
                </a:cubicBezTo>
                <a:cubicBezTo>
                  <a:pt x="177" y="914"/>
                  <a:pt x="178" y="933"/>
                  <a:pt x="179" y="952"/>
                </a:cubicBezTo>
                <a:cubicBezTo>
                  <a:pt x="0" y="1001"/>
                  <a:pt x="0" y="1001"/>
                  <a:pt x="0" y="1001"/>
                </a:cubicBezTo>
                <a:cubicBezTo>
                  <a:pt x="18" y="1100"/>
                  <a:pt x="18" y="1100"/>
                  <a:pt x="18" y="1100"/>
                </a:cubicBezTo>
                <a:cubicBezTo>
                  <a:pt x="203" y="1085"/>
                  <a:pt x="203" y="1085"/>
                  <a:pt x="203" y="1085"/>
                </a:cubicBezTo>
                <a:cubicBezTo>
                  <a:pt x="213" y="1122"/>
                  <a:pt x="226" y="1157"/>
                  <a:pt x="242" y="1191"/>
                </a:cubicBezTo>
                <a:cubicBezTo>
                  <a:pt x="90" y="1299"/>
                  <a:pt x="90" y="1299"/>
                  <a:pt x="90" y="1299"/>
                </a:cubicBezTo>
                <a:cubicBezTo>
                  <a:pt x="140" y="1386"/>
                  <a:pt x="140" y="1386"/>
                  <a:pt x="140" y="1386"/>
                </a:cubicBezTo>
                <a:cubicBezTo>
                  <a:pt x="309" y="1308"/>
                  <a:pt x="309" y="1308"/>
                  <a:pt x="309" y="1308"/>
                </a:cubicBezTo>
                <a:cubicBezTo>
                  <a:pt x="331" y="1339"/>
                  <a:pt x="356" y="1368"/>
                  <a:pt x="382" y="1395"/>
                </a:cubicBezTo>
                <a:cubicBezTo>
                  <a:pt x="277" y="1548"/>
                  <a:pt x="277" y="1548"/>
                  <a:pt x="277" y="1548"/>
                </a:cubicBezTo>
                <a:cubicBezTo>
                  <a:pt x="353" y="1612"/>
                  <a:pt x="353" y="1612"/>
                  <a:pt x="353" y="1612"/>
                </a:cubicBezTo>
                <a:cubicBezTo>
                  <a:pt x="485" y="1482"/>
                  <a:pt x="485" y="1482"/>
                  <a:pt x="485" y="1482"/>
                </a:cubicBezTo>
                <a:cubicBezTo>
                  <a:pt x="517" y="1503"/>
                  <a:pt x="549" y="1523"/>
                  <a:pt x="584" y="1539"/>
                </a:cubicBezTo>
                <a:cubicBezTo>
                  <a:pt x="537" y="1719"/>
                  <a:pt x="537" y="1719"/>
                  <a:pt x="537" y="1719"/>
                </a:cubicBezTo>
                <a:cubicBezTo>
                  <a:pt x="631" y="1753"/>
                  <a:pt x="631" y="1753"/>
                  <a:pt x="631" y="1753"/>
                </a:cubicBezTo>
                <a:cubicBezTo>
                  <a:pt x="711" y="1585"/>
                  <a:pt x="711" y="1585"/>
                  <a:pt x="711" y="1585"/>
                </a:cubicBezTo>
                <a:cubicBezTo>
                  <a:pt x="747" y="1595"/>
                  <a:pt x="784" y="1601"/>
                  <a:pt x="822" y="1605"/>
                </a:cubicBezTo>
                <a:cubicBezTo>
                  <a:pt x="840" y="1790"/>
                  <a:pt x="840" y="1790"/>
                  <a:pt x="840" y="1790"/>
                </a:cubicBezTo>
                <a:cubicBezTo>
                  <a:pt x="940" y="1790"/>
                  <a:pt x="940" y="1790"/>
                  <a:pt x="940" y="1790"/>
                </a:cubicBezTo>
                <a:cubicBezTo>
                  <a:pt x="957" y="1605"/>
                  <a:pt x="957" y="1605"/>
                  <a:pt x="957" y="1605"/>
                </a:cubicBezTo>
                <a:cubicBezTo>
                  <a:pt x="996" y="1601"/>
                  <a:pt x="1033" y="1595"/>
                  <a:pt x="1069" y="1585"/>
                </a:cubicBezTo>
                <a:cubicBezTo>
                  <a:pt x="1149" y="1753"/>
                  <a:pt x="1149" y="1753"/>
                  <a:pt x="1149" y="1753"/>
                </a:cubicBezTo>
                <a:cubicBezTo>
                  <a:pt x="1243" y="1719"/>
                  <a:pt x="1243" y="1719"/>
                  <a:pt x="1243" y="1719"/>
                </a:cubicBezTo>
                <a:cubicBezTo>
                  <a:pt x="1196" y="1539"/>
                  <a:pt x="1196" y="1539"/>
                  <a:pt x="1196" y="1539"/>
                </a:cubicBezTo>
                <a:cubicBezTo>
                  <a:pt x="1231" y="1523"/>
                  <a:pt x="1263" y="1503"/>
                  <a:pt x="1294" y="1482"/>
                </a:cubicBezTo>
                <a:cubicBezTo>
                  <a:pt x="1427" y="1612"/>
                  <a:pt x="1427" y="1612"/>
                  <a:pt x="1427" y="1612"/>
                </a:cubicBezTo>
                <a:cubicBezTo>
                  <a:pt x="1503" y="1548"/>
                  <a:pt x="1503" y="1548"/>
                  <a:pt x="1503" y="1548"/>
                </a:cubicBezTo>
                <a:cubicBezTo>
                  <a:pt x="1398" y="1395"/>
                  <a:pt x="1398" y="1395"/>
                  <a:pt x="1398" y="1395"/>
                </a:cubicBezTo>
                <a:cubicBezTo>
                  <a:pt x="1424" y="1368"/>
                  <a:pt x="1449" y="1339"/>
                  <a:pt x="1471" y="1308"/>
                </a:cubicBezTo>
                <a:cubicBezTo>
                  <a:pt x="1640" y="1386"/>
                  <a:pt x="1640" y="1386"/>
                  <a:pt x="1640" y="1386"/>
                </a:cubicBezTo>
                <a:cubicBezTo>
                  <a:pt x="1690" y="1299"/>
                  <a:pt x="1690" y="1299"/>
                  <a:pt x="1690" y="1299"/>
                </a:cubicBezTo>
                <a:cubicBezTo>
                  <a:pt x="1538" y="1191"/>
                  <a:pt x="1538" y="1191"/>
                  <a:pt x="1538" y="1191"/>
                </a:cubicBezTo>
                <a:cubicBezTo>
                  <a:pt x="1554" y="1157"/>
                  <a:pt x="1567" y="1122"/>
                  <a:pt x="1577" y="1085"/>
                </a:cubicBezTo>
                <a:cubicBezTo>
                  <a:pt x="1762" y="1100"/>
                  <a:pt x="1762" y="1100"/>
                  <a:pt x="1762" y="1100"/>
                </a:cubicBezTo>
                <a:cubicBezTo>
                  <a:pt x="1780" y="1001"/>
                  <a:pt x="1780" y="1001"/>
                  <a:pt x="1780" y="1001"/>
                </a:cubicBezTo>
                <a:cubicBezTo>
                  <a:pt x="1600" y="952"/>
                  <a:pt x="1600" y="952"/>
                  <a:pt x="1600" y="952"/>
                </a:cubicBezTo>
                <a:cubicBezTo>
                  <a:pt x="1602" y="933"/>
                  <a:pt x="1603" y="914"/>
                  <a:pt x="1603" y="895"/>
                </a:cubicBezTo>
                <a:close/>
                <a:moveTo>
                  <a:pt x="894" y="1176"/>
                </a:moveTo>
                <a:cubicBezTo>
                  <a:pt x="739" y="1176"/>
                  <a:pt x="614" y="1050"/>
                  <a:pt x="614" y="895"/>
                </a:cubicBezTo>
                <a:cubicBezTo>
                  <a:pt x="614" y="740"/>
                  <a:pt x="739" y="615"/>
                  <a:pt x="894" y="615"/>
                </a:cubicBezTo>
                <a:cubicBezTo>
                  <a:pt x="1049" y="615"/>
                  <a:pt x="1175" y="740"/>
                  <a:pt x="1175" y="895"/>
                </a:cubicBezTo>
                <a:cubicBezTo>
                  <a:pt x="1175" y="1050"/>
                  <a:pt x="1049" y="1176"/>
                  <a:pt x="894" y="1176"/>
                </a:cubicBez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 name="Back gear">
            <a:extLst>
              <a:ext uri="{FF2B5EF4-FFF2-40B4-BE49-F238E27FC236}">
                <a16:creationId xmlns:a16="http://schemas.microsoft.com/office/drawing/2014/main" id="{41224759-EA9D-251D-FA3C-6F5C4A35AD47}"/>
              </a:ext>
            </a:extLst>
          </p:cNvPr>
          <p:cNvSpPr>
            <a:spLocks noEditPoints="1"/>
          </p:cNvSpPr>
          <p:nvPr userDrawn="1"/>
        </p:nvSpPr>
        <p:spPr bwMode="auto">
          <a:xfrm>
            <a:off x="6014724" y="3623979"/>
            <a:ext cx="1484700" cy="1492250"/>
          </a:xfrm>
          <a:custGeom>
            <a:avLst/>
            <a:gdLst/>
            <a:ahLst/>
            <a:cxnLst>
              <a:cxn ang="0">
                <a:pos x="1120" y="587"/>
              </a:cxn>
              <a:cxn ang="0">
                <a:pos x="1234" y="483"/>
              </a:cxn>
              <a:cxn ang="0">
                <a:pos x="1077" y="419"/>
              </a:cxn>
              <a:cxn ang="0">
                <a:pos x="1148" y="283"/>
              </a:cxn>
              <a:cxn ang="0">
                <a:pos x="978" y="276"/>
              </a:cxn>
              <a:cxn ang="0">
                <a:pos x="999" y="124"/>
              </a:cxn>
              <a:cxn ang="0">
                <a:pos x="837" y="175"/>
              </a:cxn>
              <a:cxn ang="0">
                <a:pos x="804" y="26"/>
              </a:cxn>
              <a:cxn ang="0">
                <a:pos x="670" y="129"/>
              </a:cxn>
              <a:cxn ang="0">
                <a:pos x="588" y="0"/>
              </a:cxn>
              <a:cxn ang="0">
                <a:pos x="497" y="143"/>
              </a:cxn>
              <a:cxn ang="0">
                <a:pos x="375" y="49"/>
              </a:cxn>
              <a:cxn ang="0">
                <a:pos x="339" y="215"/>
              </a:cxn>
              <a:cxn ang="0">
                <a:pos x="193" y="169"/>
              </a:cxn>
              <a:cxn ang="0">
                <a:pos x="216" y="337"/>
              </a:cxn>
              <a:cxn ang="0">
                <a:pos x="63" y="343"/>
              </a:cxn>
              <a:cxn ang="0">
                <a:pos x="141" y="493"/>
              </a:cxn>
              <a:cxn ang="0">
                <a:pos x="0" y="552"/>
              </a:cxn>
              <a:cxn ang="0">
                <a:pos x="123" y="626"/>
              </a:cxn>
              <a:cxn ang="0">
                <a:pos x="0" y="701"/>
              </a:cxn>
              <a:cxn ang="0">
                <a:pos x="141" y="759"/>
              </a:cxn>
              <a:cxn ang="0">
                <a:pos x="63" y="909"/>
              </a:cxn>
              <a:cxn ang="0">
                <a:pos x="216" y="916"/>
              </a:cxn>
              <a:cxn ang="0">
                <a:pos x="193" y="1084"/>
              </a:cxn>
              <a:cxn ang="0">
                <a:pos x="339" y="1037"/>
              </a:cxn>
              <a:cxn ang="0">
                <a:pos x="375" y="1203"/>
              </a:cxn>
              <a:cxn ang="0">
                <a:pos x="497" y="1110"/>
              </a:cxn>
              <a:cxn ang="0">
                <a:pos x="588" y="1253"/>
              </a:cxn>
              <a:cxn ang="0">
                <a:pos x="670" y="1123"/>
              </a:cxn>
              <a:cxn ang="0">
                <a:pos x="804" y="1227"/>
              </a:cxn>
              <a:cxn ang="0">
                <a:pos x="837" y="1077"/>
              </a:cxn>
              <a:cxn ang="0">
                <a:pos x="999" y="1129"/>
              </a:cxn>
              <a:cxn ang="0">
                <a:pos x="978" y="977"/>
              </a:cxn>
              <a:cxn ang="0">
                <a:pos x="1148" y="970"/>
              </a:cxn>
              <a:cxn ang="0">
                <a:pos x="1077" y="834"/>
              </a:cxn>
              <a:cxn ang="0">
                <a:pos x="1234" y="770"/>
              </a:cxn>
              <a:cxn ang="0">
                <a:pos x="1120" y="666"/>
              </a:cxn>
              <a:cxn ang="0">
                <a:pos x="626" y="823"/>
              </a:cxn>
              <a:cxn ang="0">
                <a:pos x="626" y="430"/>
              </a:cxn>
              <a:cxn ang="0">
                <a:pos x="626" y="823"/>
              </a:cxn>
            </a:cxnLst>
            <a:rect l="0" t="0" r="r" b="b"/>
            <a:pathLst>
              <a:path w="1246" h="1253">
                <a:moveTo>
                  <a:pt x="1122" y="626"/>
                </a:moveTo>
                <a:cubicBezTo>
                  <a:pt x="1122" y="613"/>
                  <a:pt x="1121" y="600"/>
                  <a:pt x="1120" y="587"/>
                </a:cubicBezTo>
                <a:cubicBezTo>
                  <a:pt x="1246" y="552"/>
                  <a:pt x="1246" y="552"/>
                  <a:pt x="1246" y="552"/>
                </a:cubicBezTo>
                <a:cubicBezTo>
                  <a:pt x="1234" y="483"/>
                  <a:pt x="1234" y="483"/>
                  <a:pt x="1234" y="483"/>
                </a:cubicBezTo>
                <a:cubicBezTo>
                  <a:pt x="1104" y="493"/>
                  <a:pt x="1104" y="493"/>
                  <a:pt x="1104" y="493"/>
                </a:cubicBezTo>
                <a:cubicBezTo>
                  <a:pt x="1097" y="468"/>
                  <a:pt x="1088" y="443"/>
                  <a:pt x="1077" y="419"/>
                </a:cubicBezTo>
                <a:cubicBezTo>
                  <a:pt x="1183" y="343"/>
                  <a:pt x="1183" y="343"/>
                  <a:pt x="1183" y="343"/>
                </a:cubicBezTo>
                <a:cubicBezTo>
                  <a:pt x="1148" y="283"/>
                  <a:pt x="1148" y="283"/>
                  <a:pt x="1148" y="283"/>
                </a:cubicBezTo>
                <a:cubicBezTo>
                  <a:pt x="1029" y="337"/>
                  <a:pt x="1029" y="337"/>
                  <a:pt x="1029" y="337"/>
                </a:cubicBezTo>
                <a:cubicBezTo>
                  <a:pt x="1014" y="315"/>
                  <a:pt x="997" y="295"/>
                  <a:pt x="978" y="276"/>
                </a:cubicBezTo>
                <a:cubicBezTo>
                  <a:pt x="1052" y="169"/>
                  <a:pt x="1052" y="169"/>
                  <a:pt x="1052" y="169"/>
                </a:cubicBezTo>
                <a:cubicBezTo>
                  <a:pt x="999" y="124"/>
                  <a:pt x="999" y="124"/>
                  <a:pt x="999" y="124"/>
                </a:cubicBezTo>
                <a:cubicBezTo>
                  <a:pt x="906" y="215"/>
                  <a:pt x="906" y="215"/>
                  <a:pt x="906" y="215"/>
                </a:cubicBezTo>
                <a:cubicBezTo>
                  <a:pt x="884" y="200"/>
                  <a:pt x="861" y="187"/>
                  <a:pt x="837" y="175"/>
                </a:cubicBezTo>
                <a:cubicBezTo>
                  <a:pt x="870" y="49"/>
                  <a:pt x="870" y="49"/>
                  <a:pt x="870" y="49"/>
                </a:cubicBezTo>
                <a:cubicBezTo>
                  <a:pt x="804" y="26"/>
                  <a:pt x="804" y="26"/>
                  <a:pt x="804" y="26"/>
                </a:cubicBezTo>
                <a:cubicBezTo>
                  <a:pt x="748" y="143"/>
                  <a:pt x="748" y="143"/>
                  <a:pt x="748" y="143"/>
                </a:cubicBezTo>
                <a:cubicBezTo>
                  <a:pt x="723" y="136"/>
                  <a:pt x="697" y="132"/>
                  <a:pt x="670" y="129"/>
                </a:cubicBezTo>
                <a:cubicBezTo>
                  <a:pt x="658" y="0"/>
                  <a:pt x="658" y="0"/>
                  <a:pt x="658" y="0"/>
                </a:cubicBezTo>
                <a:cubicBezTo>
                  <a:pt x="588" y="0"/>
                  <a:pt x="588" y="0"/>
                  <a:pt x="588" y="0"/>
                </a:cubicBezTo>
                <a:cubicBezTo>
                  <a:pt x="575" y="129"/>
                  <a:pt x="575" y="129"/>
                  <a:pt x="575" y="129"/>
                </a:cubicBezTo>
                <a:cubicBezTo>
                  <a:pt x="549" y="132"/>
                  <a:pt x="522" y="136"/>
                  <a:pt x="497" y="143"/>
                </a:cubicBezTo>
                <a:cubicBezTo>
                  <a:pt x="441" y="26"/>
                  <a:pt x="441" y="26"/>
                  <a:pt x="441" y="26"/>
                </a:cubicBezTo>
                <a:cubicBezTo>
                  <a:pt x="375" y="49"/>
                  <a:pt x="375" y="49"/>
                  <a:pt x="375" y="49"/>
                </a:cubicBezTo>
                <a:cubicBezTo>
                  <a:pt x="408" y="175"/>
                  <a:pt x="408" y="175"/>
                  <a:pt x="408" y="175"/>
                </a:cubicBezTo>
                <a:cubicBezTo>
                  <a:pt x="384" y="187"/>
                  <a:pt x="361" y="200"/>
                  <a:pt x="339" y="215"/>
                </a:cubicBezTo>
                <a:cubicBezTo>
                  <a:pt x="247" y="124"/>
                  <a:pt x="247" y="124"/>
                  <a:pt x="247" y="124"/>
                </a:cubicBezTo>
                <a:cubicBezTo>
                  <a:pt x="193" y="169"/>
                  <a:pt x="193" y="169"/>
                  <a:pt x="193" y="169"/>
                </a:cubicBezTo>
                <a:cubicBezTo>
                  <a:pt x="267" y="276"/>
                  <a:pt x="267" y="276"/>
                  <a:pt x="267" y="276"/>
                </a:cubicBezTo>
                <a:cubicBezTo>
                  <a:pt x="248" y="295"/>
                  <a:pt x="231" y="315"/>
                  <a:pt x="216" y="337"/>
                </a:cubicBezTo>
                <a:cubicBezTo>
                  <a:pt x="98" y="283"/>
                  <a:pt x="98" y="283"/>
                  <a:pt x="98" y="283"/>
                </a:cubicBezTo>
                <a:cubicBezTo>
                  <a:pt x="63" y="343"/>
                  <a:pt x="63" y="343"/>
                  <a:pt x="63" y="343"/>
                </a:cubicBezTo>
                <a:cubicBezTo>
                  <a:pt x="169" y="419"/>
                  <a:pt x="169" y="419"/>
                  <a:pt x="169" y="419"/>
                </a:cubicBezTo>
                <a:cubicBezTo>
                  <a:pt x="158" y="443"/>
                  <a:pt x="148" y="468"/>
                  <a:pt x="141" y="493"/>
                </a:cubicBezTo>
                <a:cubicBezTo>
                  <a:pt x="12" y="483"/>
                  <a:pt x="12" y="483"/>
                  <a:pt x="12" y="483"/>
                </a:cubicBezTo>
                <a:cubicBezTo>
                  <a:pt x="0" y="552"/>
                  <a:pt x="0" y="552"/>
                  <a:pt x="0" y="552"/>
                </a:cubicBezTo>
                <a:cubicBezTo>
                  <a:pt x="125" y="587"/>
                  <a:pt x="125" y="587"/>
                  <a:pt x="125" y="587"/>
                </a:cubicBezTo>
                <a:cubicBezTo>
                  <a:pt x="124" y="600"/>
                  <a:pt x="123" y="613"/>
                  <a:pt x="123" y="626"/>
                </a:cubicBezTo>
                <a:cubicBezTo>
                  <a:pt x="123" y="640"/>
                  <a:pt x="124" y="653"/>
                  <a:pt x="125" y="666"/>
                </a:cubicBezTo>
                <a:cubicBezTo>
                  <a:pt x="0" y="701"/>
                  <a:pt x="0" y="701"/>
                  <a:pt x="0" y="701"/>
                </a:cubicBezTo>
                <a:cubicBezTo>
                  <a:pt x="12" y="770"/>
                  <a:pt x="12" y="770"/>
                  <a:pt x="12" y="770"/>
                </a:cubicBezTo>
                <a:cubicBezTo>
                  <a:pt x="141" y="759"/>
                  <a:pt x="141" y="759"/>
                  <a:pt x="141" y="759"/>
                </a:cubicBezTo>
                <a:cubicBezTo>
                  <a:pt x="148" y="785"/>
                  <a:pt x="158" y="810"/>
                  <a:pt x="169" y="834"/>
                </a:cubicBezTo>
                <a:cubicBezTo>
                  <a:pt x="63" y="909"/>
                  <a:pt x="63" y="909"/>
                  <a:pt x="63" y="909"/>
                </a:cubicBezTo>
                <a:cubicBezTo>
                  <a:pt x="98" y="970"/>
                  <a:pt x="98" y="970"/>
                  <a:pt x="98" y="970"/>
                </a:cubicBezTo>
                <a:cubicBezTo>
                  <a:pt x="216" y="916"/>
                  <a:pt x="216" y="916"/>
                  <a:pt x="216" y="916"/>
                </a:cubicBezTo>
                <a:cubicBezTo>
                  <a:pt x="231" y="937"/>
                  <a:pt x="248" y="958"/>
                  <a:pt x="267" y="977"/>
                </a:cubicBezTo>
                <a:cubicBezTo>
                  <a:pt x="193" y="1084"/>
                  <a:pt x="193" y="1084"/>
                  <a:pt x="193" y="1084"/>
                </a:cubicBezTo>
                <a:cubicBezTo>
                  <a:pt x="247" y="1129"/>
                  <a:pt x="247" y="1129"/>
                  <a:pt x="247" y="1129"/>
                </a:cubicBezTo>
                <a:cubicBezTo>
                  <a:pt x="339" y="1037"/>
                  <a:pt x="339" y="1037"/>
                  <a:pt x="339" y="1037"/>
                </a:cubicBezTo>
                <a:cubicBezTo>
                  <a:pt x="361" y="1052"/>
                  <a:pt x="384" y="1066"/>
                  <a:pt x="408" y="1077"/>
                </a:cubicBezTo>
                <a:cubicBezTo>
                  <a:pt x="375" y="1203"/>
                  <a:pt x="375" y="1203"/>
                  <a:pt x="375" y="1203"/>
                </a:cubicBezTo>
                <a:cubicBezTo>
                  <a:pt x="441" y="1227"/>
                  <a:pt x="441" y="1227"/>
                  <a:pt x="441" y="1227"/>
                </a:cubicBezTo>
                <a:cubicBezTo>
                  <a:pt x="497" y="1110"/>
                  <a:pt x="497" y="1110"/>
                  <a:pt x="497" y="1110"/>
                </a:cubicBezTo>
                <a:cubicBezTo>
                  <a:pt x="522" y="1116"/>
                  <a:pt x="549" y="1121"/>
                  <a:pt x="575" y="1123"/>
                </a:cubicBezTo>
                <a:cubicBezTo>
                  <a:pt x="588" y="1253"/>
                  <a:pt x="588" y="1253"/>
                  <a:pt x="588" y="1253"/>
                </a:cubicBezTo>
                <a:cubicBezTo>
                  <a:pt x="658" y="1253"/>
                  <a:pt x="658" y="1253"/>
                  <a:pt x="658" y="1253"/>
                </a:cubicBezTo>
                <a:cubicBezTo>
                  <a:pt x="670" y="1123"/>
                  <a:pt x="670" y="1123"/>
                  <a:pt x="670" y="1123"/>
                </a:cubicBezTo>
                <a:cubicBezTo>
                  <a:pt x="697" y="1121"/>
                  <a:pt x="723" y="1116"/>
                  <a:pt x="748" y="1110"/>
                </a:cubicBezTo>
                <a:cubicBezTo>
                  <a:pt x="804" y="1227"/>
                  <a:pt x="804" y="1227"/>
                  <a:pt x="804" y="1227"/>
                </a:cubicBezTo>
                <a:cubicBezTo>
                  <a:pt x="870" y="1203"/>
                  <a:pt x="870" y="1203"/>
                  <a:pt x="870" y="1203"/>
                </a:cubicBezTo>
                <a:cubicBezTo>
                  <a:pt x="837" y="1077"/>
                  <a:pt x="837" y="1077"/>
                  <a:pt x="837" y="1077"/>
                </a:cubicBezTo>
                <a:cubicBezTo>
                  <a:pt x="861" y="1066"/>
                  <a:pt x="884" y="1052"/>
                  <a:pt x="906" y="1037"/>
                </a:cubicBezTo>
                <a:cubicBezTo>
                  <a:pt x="999" y="1129"/>
                  <a:pt x="999" y="1129"/>
                  <a:pt x="999" y="1129"/>
                </a:cubicBezTo>
                <a:cubicBezTo>
                  <a:pt x="1052" y="1084"/>
                  <a:pt x="1052" y="1084"/>
                  <a:pt x="1052" y="1084"/>
                </a:cubicBezTo>
                <a:cubicBezTo>
                  <a:pt x="978" y="977"/>
                  <a:pt x="978" y="977"/>
                  <a:pt x="978" y="977"/>
                </a:cubicBezTo>
                <a:cubicBezTo>
                  <a:pt x="997" y="958"/>
                  <a:pt x="1014" y="937"/>
                  <a:pt x="1029" y="916"/>
                </a:cubicBezTo>
                <a:cubicBezTo>
                  <a:pt x="1148" y="970"/>
                  <a:pt x="1148" y="970"/>
                  <a:pt x="1148" y="970"/>
                </a:cubicBezTo>
                <a:cubicBezTo>
                  <a:pt x="1183" y="909"/>
                  <a:pt x="1183" y="909"/>
                  <a:pt x="1183" y="909"/>
                </a:cubicBezTo>
                <a:cubicBezTo>
                  <a:pt x="1077" y="834"/>
                  <a:pt x="1077" y="834"/>
                  <a:pt x="1077" y="834"/>
                </a:cubicBezTo>
                <a:cubicBezTo>
                  <a:pt x="1088" y="810"/>
                  <a:pt x="1097" y="785"/>
                  <a:pt x="1104" y="759"/>
                </a:cubicBezTo>
                <a:cubicBezTo>
                  <a:pt x="1234" y="770"/>
                  <a:pt x="1234" y="770"/>
                  <a:pt x="1234" y="770"/>
                </a:cubicBezTo>
                <a:cubicBezTo>
                  <a:pt x="1246" y="701"/>
                  <a:pt x="1246" y="701"/>
                  <a:pt x="1246" y="701"/>
                </a:cubicBezTo>
                <a:cubicBezTo>
                  <a:pt x="1120" y="666"/>
                  <a:pt x="1120" y="666"/>
                  <a:pt x="1120" y="666"/>
                </a:cubicBezTo>
                <a:cubicBezTo>
                  <a:pt x="1121" y="653"/>
                  <a:pt x="1122" y="640"/>
                  <a:pt x="1122" y="626"/>
                </a:cubicBezTo>
                <a:close/>
                <a:moveTo>
                  <a:pt x="626" y="823"/>
                </a:moveTo>
                <a:cubicBezTo>
                  <a:pt x="517" y="823"/>
                  <a:pt x="429" y="735"/>
                  <a:pt x="429" y="626"/>
                </a:cubicBezTo>
                <a:cubicBezTo>
                  <a:pt x="429" y="518"/>
                  <a:pt x="517" y="430"/>
                  <a:pt x="626" y="430"/>
                </a:cubicBezTo>
                <a:cubicBezTo>
                  <a:pt x="734" y="430"/>
                  <a:pt x="822" y="518"/>
                  <a:pt x="822" y="626"/>
                </a:cubicBezTo>
                <a:cubicBezTo>
                  <a:pt x="822" y="735"/>
                  <a:pt x="734" y="823"/>
                  <a:pt x="626" y="823"/>
                </a:cubicBezTo>
                <a:close/>
              </a:path>
            </a:pathLst>
          </a:custGeom>
          <a:solidFill>
            <a:schemeClr val="bg1">
              <a:lumMod val="95000"/>
            </a:schemeClr>
          </a:solid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Wrench">
            <a:extLst>
              <a:ext uri="{FF2B5EF4-FFF2-40B4-BE49-F238E27FC236}">
                <a16:creationId xmlns:a16="http://schemas.microsoft.com/office/drawing/2014/main" id="{E418CD40-39B1-97D3-5E98-EE8EB402B8F4}"/>
              </a:ext>
            </a:extLst>
          </p:cNvPr>
          <p:cNvSpPr>
            <a:spLocks/>
          </p:cNvSpPr>
          <p:nvPr userDrawn="1"/>
        </p:nvSpPr>
        <p:spPr bwMode="auto">
          <a:xfrm>
            <a:off x="4236260" y="4395505"/>
            <a:ext cx="813012" cy="1031875"/>
          </a:xfrm>
          <a:custGeom>
            <a:avLst/>
            <a:gdLst/>
            <a:ahLst/>
            <a:cxnLst>
              <a:cxn ang="0">
                <a:pos x="683" y="53"/>
              </a:cxn>
              <a:cxn ang="0">
                <a:pos x="191" y="174"/>
              </a:cxn>
              <a:cxn ang="0">
                <a:pos x="191" y="867"/>
              </a:cxn>
            </a:cxnLst>
            <a:rect l="0" t="0" r="r" b="b"/>
            <a:pathLst>
              <a:path w="683" h="867">
                <a:moveTo>
                  <a:pt x="683" y="53"/>
                </a:moveTo>
                <a:cubicBezTo>
                  <a:pt x="515" y="0"/>
                  <a:pt x="324" y="41"/>
                  <a:pt x="191" y="174"/>
                </a:cubicBezTo>
                <a:cubicBezTo>
                  <a:pt x="0" y="365"/>
                  <a:pt x="0" y="675"/>
                  <a:pt x="191" y="867"/>
                </a:cubicBezTo>
              </a:path>
            </a:pathLst>
          </a:custGeom>
          <a:noFill/>
          <a:ln w="104775" cap="rnd">
            <a:solidFill>
              <a:srgbClr val="62B5E5"/>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 name="Wrench">
            <a:extLst>
              <a:ext uri="{FF2B5EF4-FFF2-40B4-BE49-F238E27FC236}">
                <a16:creationId xmlns:a16="http://schemas.microsoft.com/office/drawing/2014/main" id="{4EEEA3D1-FD39-1216-A39A-0C1895DDBA6E}"/>
              </a:ext>
            </a:extLst>
          </p:cNvPr>
          <p:cNvSpPr>
            <a:spLocks noChangeShapeType="1"/>
          </p:cNvSpPr>
          <p:nvPr userDrawn="1"/>
        </p:nvSpPr>
        <p:spPr bwMode="auto">
          <a:xfrm flipH="1">
            <a:off x="5049272" y="2376205"/>
            <a:ext cx="2083343" cy="2081213"/>
          </a:xfrm>
          <a:prstGeom prst="line">
            <a:avLst/>
          </a:prstGeom>
          <a:noFill/>
          <a:ln w="104775" cap="rnd">
            <a:solidFill>
              <a:srgbClr val="005587">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Wrench">
            <a:extLst>
              <a:ext uri="{FF2B5EF4-FFF2-40B4-BE49-F238E27FC236}">
                <a16:creationId xmlns:a16="http://schemas.microsoft.com/office/drawing/2014/main" id="{67E8C1EB-BEB7-501F-29DA-35C028EF6DA6}"/>
              </a:ext>
            </a:extLst>
          </p:cNvPr>
          <p:cNvSpPr>
            <a:spLocks/>
          </p:cNvSpPr>
          <p:nvPr userDrawn="1"/>
        </p:nvSpPr>
        <p:spPr bwMode="auto">
          <a:xfrm>
            <a:off x="7035751" y="1404654"/>
            <a:ext cx="941633" cy="971550"/>
          </a:xfrm>
          <a:custGeom>
            <a:avLst/>
            <a:gdLst/>
            <a:ahLst/>
            <a:cxnLst>
              <a:cxn ang="0">
                <a:pos x="791" y="66"/>
              </a:cxn>
              <a:cxn ang="0">
                <a:pos x="208" y="204"/>
              </a:cxn>
              <a:cxn ang="0">
                <a:pos x="81" y="816"/>
              </a:cxn>
            </a:cxnLst>
            <a:rect l="0" t="0" r="r" b="b"/>
            <a:pathLst>
              <a:path w="791" h="816">
                <a:moveTo>
                  <a:pt x="791" y="66"/>
                </a:moveTo>
                <a:cubicBezTo>
                  <a:pt x="593" y="0"/>
                  <a:pt x="366" y="46"/>
                  <a:pt x="208" y="204"/>
                </a:cubicBezTo>
                <a:cubicBezTo>
                  <a:pt x="43" y="369"/>
                  <a:pt x="0" y="611"/>
                  <a:pt x="81" y="816"/>
                </a:cubicBezTo>
              </a:path>
            </a:pathLst>
          </a:custGeom>
          <a:noFill/>
          <a:ln w="104775" cap="rnd">
            <a:solidFill>
              <a:srgbClr val="0076A8">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9" name="Wrench">
            <a:extLst>
              <a:ext uri="{FF2B5EF4-FFF2-40B4-BE49-F238E27FC236}">
                <a16:creationId xmlns:a16="http://schemas.microsoft.com/office/drawing/2014/main" id="{68AE8BDC-6EC7-5ECA-AB2B-C45B263531D7}"/>
              </a:ext>
            </a:extLst>
          </p:cNvPr>
          <p:cNvSpPr>
            <a:spLocks/>
          </p:cNvSpPr>
          <p:nvPr userDrawn="1"/>
        </p:nvSpPr>
        <p:spPr bwMode="auto">
          <a:xfrm>
            <a:off x="4463332" y="4841591"/>
            <a:ext cx="1032144" cy="812800"/>
          </a:xfrm>
          <a:custGeom>
            <a:avLst/>
            <a:gdLst/>
            <a:ahLst/>
            <a:cxnLst>
              <a:cxn ang="0">
                <a:pos x="0" y="492"/>
              </a:cxn>
              <a:cxn ang="0">
                <a:pos x="693" y="492"/>
              </a:cxn>
              <a:cxn ang="0">
                <a:pos x="814" y="0"/>
              </a:cxn>
            </a:cxnLst>
            <a:rect l="0" t="0" r="r" b="b"/>
            <a:pathLst>
              <a:path w="866" h="683">
                <a:moveTo>
                  <a:pt x="0" y="492"/>
                </a:moveTo>
                <a:cubicBezTo>
                  <a:pt x="191" y="683"/>
                  <a:pt x="501" y="683"/>
                  <a:pt x="693" y="492"/>
                </a:cubicBezTo>
                <a:cubicBezTo>
                  <a:pt x="826" y="359"/>
                  <a:pt x="866" y="168"/>
                  <a:pt x="814" y="0"/>
                </a:cubicBezTo>
              </a:path>
            </a:pathLst>
          </a:custGeom>
          <a:noFill/>
          <a:ln w="104775" cap="rnd">
            <a:solidFill>
              <a:srgbClr val="86BC25">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0" name="Wrench">
            <a:extLst>
              <a:ext uri="{FF2B5EF4-FFF2-40B4-BE49-F238E27FC236}">
                <a16:creationId xmlns:a16="http://schemas.microsoft.com/office/drawing/2014/main" id="{2D4F91DE-FE86-F608-928F-DC43D1C36F84}"/>
              </a:ext>
            </a:extLst>
          </p:cNvPr>
          <p:cNvSpPr>
            <a:spLocks noChangeShapeType="1"/>
          </p:cNvSpPr>
          <p:nvPr userDrawn="1"/>
        </p:nvSpPr>
        <p:spPr bwMode="auto">
          <a:xfrm flipV="1">
            <a:off x="5433548" y="2760380"/>
            <a:ext cx="2081755" cy="2081213"/>
          </a:xfrm>
          <a:prstGeom prst="line">
            <a:avLst/>
          </a:prstGeom>
          <a:noFill/>
          <a:ln w="104775" cap="rnd">
            <a:solidFill>
              <a:srgbClr val="009A44">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1" name="Wrench">
            <a:extLst>
              <a:ext uri="{FF2B5EF4-FFF2-40B4-BE49-F238E27FC236}">
                <a16:creationId xmlns:a16="http://schemas.microsoft.com/office/drawing/2014/main" id="{2E2EC382-8ABC-A292-306B-17B1A2C6478D}"/>
              </a:ext>
            </a:extLst>
          </p:cNvPr>
          <p:cNvSpPr>
            <a:spLocks/>
          </p:cNvSpPr>
          <p:nvPr userDrawn="1"/>
        </p:nvSpPr>
        <p:spPr bwMode="auto">
          <a:xfrm>
            <a:off x="7515302" y="2607979"/>
            <a:ext cx="728853" cy="247650"/>
          </a:xfrm>
          <a:custGeom>
            <a:avLst/>
            <a:gdLst/>
            <a:ahLst/>
            <a:cxnLst>
              <a:cxn ang="0">
                <a:pos x="0" y="127"/>
              </a:cxn>
              <a:cxn ang="0">
                <a:pos x="612" y="0"/>
              </a:cxn>
            </a:cxnLst>
            <a:rect l="0" t="0" r="r" b="b"/>
            <a:pathLst>
              <a:path w="612" h="207">
                <a:moveTo>
                  <a:pt x="0" y="127"/>
                </a:moveTo>
                <a:cubicBezTo>
                  <a:pt x="205" y="207"/>
                  <a:pt x="446" y="165"/>
                  <a:pt x="612" y="0"/>
                </a:cubicBezTo>
              </a:path>
            </a:pathLst>
          </a:custGeom>
          <a:noFill/>
          <a:ln w="104775" cap="rnd">
            <a:solidFill>
              <a:srgbClr val="86BC25">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Wrench">
            <a:extLst>
              <a:ext uri="{FF2B5EF4-FFF2-40B4-BE49-F238E27FC236}">
                <a16:creationId xmlns:a16="http://schemas.microsoft.com/office/drawing/2014/main" id="{29101AD6-EC61-B62D-88F8-7026C62028F1}"/>
              </a:ext>
            </a:extLst>
          </p:cNvPr>
          <p:cNvSpPr>
            <a:spLocks/>
          </p:cNvSpPr>
          <p:nvPr userDrawn="1"/>
        </p:nvSpPr>
        <p:spPr bwMode="auto">
          <a:xfrm>
            <a:off x="8244154" y="1914241"/>
            <a:ext cx="241363" cy="693738"/>
          </a:xfrm>
          <a:custGeom>
            <a:avLst/>
            <a:gdLst/>
            <a:ahLst/>
            <a:cxnLst>
              <a:cxn ang="0">
                <a:pos x="0" y="583"/>
              </a:cxn>
              <a:cxn ang="0">
                <a:pos x="138" y="0"/>
              </a:cxn>
            </a:cxnLst>
            <a:rect l="0" t="0" r="r" b="b"/>
            <a:pathLst>
              <a:path w="203" h="583">
                <a:moveTo>
                  <a:pt x="0" y="583"/>
                </a:moveTo>
                <a:cubicBezTo>
                  <a:pt x="158" y="425"/>
                  <a:pt x="203" y="198"/>
                  <a:pt x="138" y="0"/>
                </a:cubicBezTo>
              </a:path>
            </a:pathLst>
          </a:custGeom>
          <a:noFill/>
          <a:ln w="104775" cap="rnd">
            <a:solidFill>
              <a:srgbClr val="046A38">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 name="Wrench">
            <a:extLst>
              <a:ext uri="{FF2B5EF4-FFF2-40B4-BE49-F238E27FC236}">
                <a16:creationId xmlns:a16="http://schemas.microsoft.com/office/drawing/2014/main" id="{1AA97EF1-0B96-F4DD-B0B3-CCF9B7F6D0F3}"/>
              </a:ext>
            </a:extLst>
          </p:cNvPr>
          <p:cNvSpPr>
            <a:spLocks/>
          </p:cNvSpPr>
          <p:nvPr userDrawn="1"/>
        </p:nvSpPr>
        <p:spPr bwMode="auto">
          <a:xfrm>
            <a:off x="7451785" y="1482441"/>
            <a:ext cx="957512" cy="958850"/>
          </a:xfrm>
          <a:custGeom>
            <a:avLst/>
            <a:gdLst/>
            <a:ahLst/>
            <a:cxnLst>
              <a:cxn ang="0">
                <a:pos x="804" y="362"/>
              </a:cxn>
              <a:cxn ang="0">
                <a:pos x="416" y="749"/>
              </a:cxn>
              <a:cxn ang="0">
                <a:pos x="219" y="749"/>
              </a:cxn>
              <a:cxn ang="0">
                <a:pos x="54" y="585"/>
              </a:cxn>
              <a:cxn ang="0">
                <a:pos x="54" y="388"/>
              </a:cxn>
              <a:cxn ang="0">
                <a:pos x="442" y="0"/>
              </a:cxn>
            </a:cxnLst>
            <a:rect l="0" t="0" r="r" b="b"/>
            <a:pathLst>
              <a:path w="804" h="804">
                <a:moveTo>
                  <a:pt x="804" y="362"/>
                </a:moveTo>
                <a:cubicBezTo>
                  <a:pt x="416" y="749"/>
                  <a:pt x="416" y="749"/>
                  <a:pt x="416" y="749"/>
                </a:cubicBezTo>
                <a:cubicBezTo>
                  <a:pt x="362" y="804"/>
                  <a:pt x="273" y="804"/>
                  <a:pt x="219" y="749"/>
                </a:cubicBezTo>
                <a:cubicBezTo>
                  <a:pt x="54" y="585"/>
                  <a:pt x="54" y="585"/>
                  <a:pt x="54" y="585"/>
                </a:cubicBezTo>
                <a:cubicBezTo>
                  <a:pt x="0" y="531"/>
                  <a:pt x="0" y="442"/>
                  <a:pt x="54" y="388"/>
                </a:cubicBezTo>
                <a:cubicBezTo>
                  <a:pt x="442" y="0"/>
                  <a:pt x="442" y="0"/>
                  <a:pt x="442" y="0"/>
                </a:cubicBezTo>
              </a:path>
            </a:pathLst>
          </a:custGeom>
          <a:noFill/>
          <a:ln w="104775" cap="rnd">
            <a:solidFill>
              <a:srgbClr val="00A3E0">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4" name="Wrench">
            <a:extLst>
              <a:ext uri="{FF2B5EF4-FFF2-40B4-BE49-F238E27FC236}">
                <a16:creationId xmlns:a16="http://schemas.microsoft.com/office/drawing/2014/main" id="{0F5A15C7-8AF8-0CA3-3451-6AA74986B3F0}"/>
              </a:ext>
            </a:extLst>
          </p:cNvPr>
          <p:cNvSpPr>
            <a:spLocks/>
          </p:cNvSpPr>
          <p:nvPr userDrawn="1"/>
        </p:nvSpPr>
        <p:spPr bwMode="auto">
          <a:xfrm>
            <a:off x="4630063" y="4768566"/>
            <a:ext cx="490666" cy="311150"/>
          </a:xfrm>
          <a:custGeom>
            <a:avLst/>
            <a:gdLst/>
            <a:ahLst/>
            <a:cxnLst>
              <a:cxn ang="0">
                <a:pos x="0" y="196"/>
              </a:cxn>
              <a:cxn ang="0">
                <a:pos x="42" y="42"/>
              </a:cxn>
              <a:cxn ang="0">
                <a:pos x="197" y="0"/>
              </a:cxn>
              <a:cxn ang="0">
                <a:pos x="309" y="114"/>
              </a:cxn>
            </a:cxnLst>
            <a:rect l="0" t="0" r="r" b="b"/>
            <a:pathLst>
              <a:path w="309" h="196">
                <a:moveTo>
                  <a:pt x="0" y="196"/>
                </a:moveTo>
                <a:lnTo>
                  <a:pt x="42" y="42"/>
                </a:lnTo>
                <a:lnTo>
                  <a:pt x="197" y="0"/>
                </a:lnTo>
                <a:lnTo>
                  <a:pt x="309" y="114"/>
                </a:lnTo>
              </a:path>
            </a:pathLst>
          </a:custGeom>
          <a:noFill/>
          <a:ln w="104775" cap="rnd">
            <a:solidFill>
              <a:srgbClr val="96A3A0"/>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 name="Wrench">
            <a:extLst>
              <a:ext uri="{FF2B5EF4-FFF2-40B4-BE49-F238E27FC236}">
                <a16:creationId xmlns:a16="http://schemas.microsoft.com/office/drawing/2014/main" id="{47CF17D9-5767-2DC0-6C5A-DC3951D549A5}"/>
              </a:ext>
            </a:extLst>
          </p:cNvPr>
          <p:cNvSpPr>
            <a:spLocks/>
          </p:cNvSpPr>
          <p:nvPr userDrawn="1"/>
        </p:nvSpPr>
        <p:spPr bwMode="auto">
          <a:xfrm>
            <a:off x="4630063" y="4949542"/>
            <a:ext cx="490666" cy="309563"/>
          </a:xfrm>
          <a:custGeom>
            <a:avLst/>
            <a:gdLst/>
            <a:ahLst/>
            <a:cxnLst>
              <a:cxn ang="0">
                <a:pos x="309" y="0"/>
              </a:cxn>
              <a:cxn ang="0">
                <a:pos x="268" y="154"/>
              </a:cxn>
              <a:cxn ang="0">
                <a:pos x="114" y="195"/>
              </a:cxn>
              <a:cxn ang="0">
                <a:pos x="0" y="82"/>
              </a:cxn>
            </a:cxnLst>
            <a:rect l="0" t="0" r="r" b="b"/>
            <a:pathLst>
              <a:path w="309" h="195">
                <a:moveTo>
                  <a:pt x="309" y="0"/>
                </a:moveTo>
                <a:lnTo>
                  <a:pt x="268" y="154"/>
                </a:lnTo>
                <a:lnTo>
                  <a:pt x="114" y="195"/>
                </a:lnTo>
                <a:lnTo>
                  <a:pt x="0" y="82"/>
                </a:lnTo>
              </a:path>
            </a:pathLst>
          </a:custGeom>
          <a:noFill/>
          <a:ln w="104775" cap="rnd">
            <a:solidFill>
              <a:srgbClr val="383E3D">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6" name="Wrench">
            <a:extLst>
              <a:ext uri="{FF2B5EF4-FFF2-40B4-BE49-F238E27FC236}">
                <a16:creationId xmlns:a16="http://schemas.microsoft.com/office/drawing/2014/main" id="{F2D61646-AB91-B93C-A4A9-A2EDF5F79B7E}"/>
              </a:ext>
            </a:extLst>
          </p:cNvPr>
          <p:cNvSpPr>
            <a:spLocks noChangeShapeType="1"/>
          </p:cNvSpPr>
          <p:nvPr userDrawn="1"/>
        </p:nvSpPr>
        <p:spPr bwMode="auto">
          <a:xfrm flipV="1">
            <a:off x="5241410" y="3876392"/>
            <a:ext cx="773314" cy="773113"/>
          </a:xfrm>
          <a:prstGeom prst="line">
            <a:avLst/>
          </a:prstGeom>
          <a:noFill/>
          <a:ln w="180975" cap="rnd">
            <a:solidFill>
              <a:srgbClr val="ABC4C1"/>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7" name="Wrench">
            <a:extLst>
              <a:ext uri="{FF2B5EF4-FFF2-40B4-BE49-F238E27FC236}">
                <a16:creationId xmlns:a16="http://schemas.microsoft.com/office/drawing/2014/main" id="{903D16CC-CE2E-36E3-B5C2-545F8A8D6D85}"/>
              </a:ext>
            </a:extLst>
          </p:cNvPr>
          <p:cNvSpPr>
            <a:spLocks noChangeShapeType="1"/>
          </p:cNvSpPr>
          <p:nvPr userDrawn="1"/>
        </p:nvSpPr>
        <p:spPr bwMode="auto">
          <a:xfrm flipV="1">
            <a:off x="6014724" y="3174717"/>
            <a:ext cx="701858" cy="701675"/>
          </a:xfrm>
          <a:prstGeom prst="line">
            <a:avLst/>
          </a:prstGeom>
          <a:noFill/>
          <a:ln w="180975" cap="rnd">
            <a:solidFill>
              <a:srgbClr val="6D8986">
                <a:alpha val="69804"/>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8" name="Wrench">
            <a:extLst>
              <a:ext uri="{FF2B5EF4-FFF2-40B4-BE49-F238E27FC236}">
                <a16:creationId xmlns:a16="http://schemas.microsoft.com/office/drawing/2014/main" id="{1B129297-1EB8-3747-8C63-42E73E2B174E}"/>
              </a:ext>
            </a:extLst>
          </p:cNvPr>
          <p:cNvSpPr>
            <a:spLocks noChangeShapeType="1"/>
          </p:cNvSpPr>
          <p:nvPr userDrawn="1"/>
        </p:nvSpPr>
        <p:spPr bwMode="auto">
          <a:xfrm flipV="1">
            <a:off x="6716582" y="2568292"/>
            <a:ext cx="606583" cy="606425"/>
          </a:xfrm>
          <a:prstGeom prst="line">
            <a:avLst/>
          </a:prstGeom>
          <a:noFill/>
          <a:ln w="180975" cap="rnd">
            <a:solidFill>
              <a:srgbClr val="414948">
                <a:alpha val="80000"/>
              </a:srgbClr>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ru-RU" sz="18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19" name="Text">
            <a:extLst>
              <a:ext uri="{FF2B5EF4-FFF2-40B4-BE49-F238E27FC236}">
                <a16:creationId xmlns:a16="http://schemas.microsoft.com/office/drawing/2014/main" id="{73BC665C-4426-3653-77EC-A0B40DAB5405}"/>
              </a:ext>
            </a:extLst>
          </p:cNvPr>
          <p:cNvGrpSpPr/>
          <p:nvPr userDrawn="1"/>
        </p:nvGrpSpPr>
        <p:grpSpPr>
          <a:xfrm>
            <a:off x="4934290" y="2905524"/>
            <a:ext cx="2819451" cy="2402391"/>
            <a:chOff x="3134330" y="1912515"/>
            <a:chExt cx="2818717" cy="2402391"/>
          </a:xfrm>
        </p:grpSpPr>
        <p:sp>
          <p:nvSpPr>
            <p:cNvPr id="20" name="Rectangle 14">
              <a:extLst>
                <a:ext uri="{FF2B5EF4-FFF2-40B4-BE49-F238E27FC236}">
                  <a16:creationId xmlns:a16="http://schemas.microsoft.com/office/drawing/2014/main" id="{BE0CD98B-9D4D-42CB-7F5E-5D202B85CC13}"/>
                </a:ext>
              </a:extLst>
            </p:cNvPr>
            <p:cNvSpPr>
              <a:spLocks noChangeArrowheads="1"/>
            </p:cNvSpPr>
            <p:nvPr/>
          </p:nvSpPr>
          <p:spPr bwMode="auto">
            <a:xfrm rot="2700000">
              <a:off x="4861833" y="3470572"/>
              <a:ext cx="1227003" cy="461665"/>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3000" b="1" i="0" u="none" strike="noStrike" kern="1200" cap="none" spc="0" normalizeH="0" baseline="0" noProof="0">
                  <a:ln>
                    <a:noFill/>
                  </a:ln>
                  <a:solidFill>
                    <a:srgbClr val="97999B"/>
                  </a:solidFill>
                  <a:effectLst/>
                  <a:uLnTx/>
                  <a:uFillTx/>
                  <a:ea typeface="+mn-ea"/>
                  <a:cs typeface="Arial" pitchFamily="34" charset="0"/>
                </a:rPr>
                <a:t>content</a:t>
              </a:r>
            </a:p>
          </p:txBody>
        </p:sp>
        <p:sp>
          <p:nvSpPr>
            <p:cNvPr id="21" name="Rectangle 15">
              <a:extLst>
                <a:ext uri="{FF2B5EF4-FFF2-40B4-BE49-F238E27FC236}">
                  <a16:creationId xmlns:a16="http://schemas.microsoft.com/office/drawing/2014/main" id="{FF8F99FF-04E4-4650-01C1-B7FECB65583A}"/>
                </a:ext>
              </a:extLst>
            </p:cNvPr>
            <p:cNvSpPr>
              <a:spLocks noChangeArrowheads="1"/>
            </p:cNvSpPr>
            <p:nvPr/>
          </p:nvSpPr>
          <p:spPr bwMode="auto">
            <a:xfrm rot="18900000">
              <a:off x="3957788" y="3570790"/>
              <a:ext cx="723916"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a:ln>
                    <a:noFill/>
                  </a:ln>
                  <a:solidFill>
                    <a:srgbClr val="43B02A"/>
                  </a:solidFill>
                  <a:effectLst/>
                  <a:uLnTx/>
                  <a:uFillTx/>
                  <a:ea typeface="+mn-ea"/>
                  <a:cs typeface="Arial" pitchFamily="34" charset="0"/>
                </a:rPr>
                <a:t>content</a:t>
              </a:r>
            </a:p>
          </p:txBody>
        </p:sp>
        <p:sp>
          <p:nvSpPr>
            <p:cNvPr id="22" name="Rectangle 18">
              <a:extLst>
                <a:ext uri="{FF2B5EF4-FFF2-40B4-BE49-F238E27FC236}">
                  <a16:creationId xmlns:a16="http://schemas.microsoft.com/office/drawing/2014/main" id="{A1D3DF42-0231-A661-33EC-E931BD767C26}"/>
                </a:ext>
              </a:extLst>
            </p:cNvPr>
            <p:cNvSpPr>
              <a:spLocks noChangeArrowheads="1"/>
            </p:cNvSpPr>
            <p:nvPr/>
          </p:nvSpPr>
          <p:spPr bwMode="auto">
            <a:xfrm rot="2700000">
              <a:off x="4835324" y="3556671"/>
              <a:ext cx="481542" cy="184666"/>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0" i="0" u="none" strike="noStrike" kern="1200" cap="none" spc="0" normalizeH="0" baseline="0" noProof="0">
                  <a:ln>
                    <a:noFill/>
                  </a:ln>
                  <a:solidFill>
                    <a:srgbClr val="97999B"/>
                  </a:solidFill>
                  <a:effectLst/>
                  <a:uLnTx/>
                  <a:uFillTx/>
                  <a:ea typeface="+mn-ea"/>
                  <a:cs typeface="Arial" pitchFamily="34" charset="0"/>
                </a:rPr>
                <a:t>content</a:t>
              </a:r>
            </a:p>
          </p:txBody>
        </p:sp>
        <p:sp>
          <p:nvSpPr>
            <p:cNvPr id="23" name="Rectangle 21">
              <a:extLst>
                <a:ext uri="{FF2B5EF4-FFF2-40B4-BE49-F238E27FC236}">
                  <a16:creationId xmlns:a16="http://schemas.microsoft.com/office/drawing/2014/main" id="{9CF9F173-0ACD-A7B7-DC4F-AC2EF0664ED1}"/>
                </a:ext>
              </a:extLst>
            </p:cNvPr>
            <p:cNvSpPr>
              <a:spLocks noChangeArrowheads="1"/>
            </p:cNvSpPr>
            <p:nvPr/>
          </p:nvSpPr>
          <p:spPr bwMode="auto">
            <a:xfrm rot="18900000">
              <a:off x="4883574" y="2395285"/>
              <a:ext cx="643061" cy="246221"/>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43B02A"/>
                  </a:solidFill>
                  <a:effectLst/>
                  <a:uLnTx/>
                  <a:uFillTx/>
                  <a:ea typeface="+mn-ea"/>
                  <a:cs typeface="Arial" pitchFamily="34" charset="0"/>
                </a:rPr>
                <a:t>content</a:t>
              </a:r>
            </a:p>
          </p:txBody>
        </p:sp>
        <p:sp>
          <p:nvSpPr>
            <p:cNvPr id="24" name="Rectangle 27">
              <a:extLst>
                <a:ext uri="{FF2B5EF4-FFF2-40B4-BE49-F238E27FC236}">
                  <a16:creationId xmlns:a16="http://schemas.microsoft.com/office/drawing/2014/main" id="{CBA4D7D3-3D62-4C07-EAED-6D355E5D7972}"/>
                </a:ext>
              </a:extLst>
            </p:cNvPr>
            <p:cNvSpPr>
              <a:spLocks noChangeArrowheads="1"/>
            </p:cNvSpPr>
            <p:nvPr/>
          </p:nvSpPr>
          <p:spPr bwMode="auto">
            <a:xfrm rot="18900000">
              <a:off x="3134330" y="2962318"/>
              <a:ext cx="563937"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ru-RU" sz="1400" b="0" i="0" u="none" strike="noStrike" kern="1200" cap="none" spc="0" normalizeH="0" baseline="0" noProof="0">
                  <a:ln>
                    <a:noFill/>
                  </a:ln>
                  <a:solidFill>
                    <a:srgbClr val="00A3E0"/>
                  </a:solidFill>
                  <a:effectLst/>
                  <a:uLnTx/>
                  <a:uFillTx/>
                  <a:latin typeface="+mn-lt"/>
                  <a:ea typeface="+mn-ea"/>
                  <a:cs typeface="Arial" pitchFamily="34" charset="0"/>
                </a:rPr>
                <a:t>content</a:t>
              </a:r>
            </a:p>
          </p:txBody>
        </p:sp>
        <p:sp>
          <p:nvSpPr>
            <p:cNvPr id="25" name="Rectangle 35">
              <a:extLst>
                <a:ext uri="{FF2B5EF4-FFF2-40B4-BE49-F238E27FC236}">
                  <a16:creationId xmlns:a16="http://schemas.microsoft.com/office/drawing/2014/main" id="{ECB7D25B-DF79-E152-173B-A18358FD21AF}"/>
                </a:ext>
              </a:extLst>
            </p:cNvPr>
            <p:cNvSpPr>
              <a:spLocks noChangeArrowheads="1"/>
            </p:cNvSpPr>
            <p:nvPr/>
          </p:nvSpPr>
          <p:spPr bwMode="auto">
            <a:xfrm rot="18900000">
              <a:off x="3906828" y="3344475"/>
              <a:ext cx="733983" cy="276999"/>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a:ln>
                    <a:noFill/>
                  </a:ln>
                  <a:solidFill>
                    <a:srgbClr val="43B02A"/>
                  </a:solidFill>
                  <a:effectLst/>
                  <a:uLnTx/>
                  <a:uFillTx/>
                  <a:ea typeface="+mn-ea"/>
                  <a:cs typeface="Arial" pitchFamily="34" charset="0"/>
                </a:rPr>
                <a:t>content</a:t>
              </a:r>
            </a:p>
          </p:txBody>
        </p:sp>
        <p:sp>
          <p:nvSpPr>
            <p:cNvPr id="26" name="Rectangle 28">
              <a:extLst>
                <a:ext uri="{FF2B5EF4-FFF2-40B4-BE49-F238E27FC236}">
                  <a16:creationId xmlns:a16="http://schemas.microsoft.com/office/drawing/2014/main" id="{AB11B9DE-7227-EC88-758C-5E04101E115A}"/>
                </a:ext>
              </a:extLst>
            </p:cNvPr>
            <p:cNvSpPr>
              <a:spLocks noChangeArrowheads="1"/>
            </p:cNvSpPr>
            <p:nvPr/>
          </p:nvSpPr>
          <p:spPr bwMode="auto">
            <a:xfrm rot="18900000">
              <a:off x="5135066" y="2273795"/>
              <a:ext cx="817981" cy="307777"/>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a:ln>
                    <a:noFill/>
                  </a:ln>
                  <a:solidFill>
                    <a:srgbClr val="00A3E0"/>
                  </a:solidFill>
                  <a:effectLst/>
                  <a:uLnTx/>
                  <a:uFillTx/>
                  <a:ea typeface="+mn-ea"/>
                  <a:cs typeface="Arial" pitchFamily="34" charset="0"/>
                </a:rPr>
                <a:t>content</a:t>
              </a:r>
            </a:p>
          </p:txBody>
        </p:sp>
        <p:sp>
          <p:nvSpPr>
            <p:cNvPr id="27" name="Rectangle 18">
              <a:extLst>
                <a:ext uri="{FF2B5EF4-FFF2-40B4-BE49-F238E27FC236}">
                  <a16:creationId xmlns:a16="http://schemas.microsoft.com/office/drawing/2014/main" id="{73A8694C-B5C1-EE1D-2127-E22695A54F91}"/>
                </a:ext>
              </a:extLst>
            </p:cNvPr>
            <p:cNvSpPr>
              <a:spLocks noChangeArrowheads="1"/>
            </p:cNvSpPr>
            <p:nvPr/>
          </p:nvSpPr>
          <p:spPr bwMode="auto">
            <a:xfrm rot="2700000">
              <a:off x="5007651" y="3107888"/>
              <a:ext cx="572273" cy="215444"/>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1" i="0" u="none" strike="noStrike" kern="1200" cap="none" spc="0" normalizeH="0" baseline="0" noProof="0">
                  <a:ln>
                    <a:noFill/>
                  </a:ln>
                  <a:solidFill>
                    <a:srgbClr val="00A3E0"/>
                  </a:solidFill>
                  <a:effectLst/>
                  <a:uLnTx/>
                  <a:uFillTx/>
                  <a:ea typeface="+mn-ea"/>
                  <a:cs typeface="Arial" pitchFamily="34" charset="0"/>
                </a:rPr>
                <a:t>content</a:t>
              </a:r>
            </a:p>
          </p:txBody>
        </p:sp>
        <p:sp>
          <p:nvSpPr>
            <p:cNvPr id="28" name="Rectangle 14">
              <a:extLst>
                <a:ext uri="{FF2B5EF4-FFF2-40B4-BE49-F238E27FC236}">
                  <a16:creationId xmlns:a16="http://schemas.microsoft.com/office/drawing/2014/main" id="{C65AB420-688F-E3E1-DBA7-FD5704CBB925}"/>
                </a:ext>
              </a:extLst>
            </p:cNvPr>
            <p:cNvSpPr>
              <a:spLocks noChangeArrowheads="1"/>
            </p:cNvSpPr>
            <p:nvPr/>
          </p:nvSpPr>
          <p:spPr bwMode="auto">
            <a:xfrm rot="2700000">
              <a:off x="3009690" y="2179736"/>
              <a:ext cx="857607" cy="323165"/>
            </a:xfrm>
            <a:prstGeom prst="rect">
              <a:avLst/>
            </a:prstGeom>
            <a:noFill/>
            <a:ln w="9525">
              <a:noFill/>
              <a:miter lim="800000"/>
              <a:headEnd/>
              <a:tailEnd/>
            </a:ln>
          </p:spPr>
          <p:txBody>
            <a:bodyPr vert="horz" wrap="none" lIns="0" tIns="0" rIns="0" bIns="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zh-CN" sz="2100" b="1" i="0" u="none" strike="noStrike" kern="1200" cap="none" spc="0" normalizeH="0" baseline="0" noProof="0">
                  <a:ln>
                    <a:noFill/>
                  </a:ln>
                  <a:solidFill>
                    <a:srgbClr val="97999B"/>
                  </a:solidFill>
                  <a:effectLst/>
                  <a:uLnTx/>
                  <a:uFillTx/>
                  <a:ea typeface="+mn-ea"/>
                  <a:cs typeface="Arial" pitchFamily="34" charset="0"/>
                </a:rPr>
                <a:t>content</a:t>
              </a:r>
              <a:endParaRPr kumimoji="0" lang="ru-RU" sz="2100" b="0" i="0" u="none" strike="noStrike" kern="1200" cap="none" spc="0" normalizeH="0" baseline="0" noProof="0">
                <a:ln>
                  <a:noFill/>
                </a:ln>
                <a:solidFill>
                  <a:srgbClr val="97999B"/>
                </a:solidFill>
                <a:effectLst/>
                <a:uLnTx/>
                <a:uFillTx/>
                <a:ea typeface="+mn-ea"/>
                <a:cs typeface="Arial" pitchFamily="34" charset="0"/>
              </a:endParaRPr>
            </a:p>
          </p:txBody>
        </p:sp>
      </p:grpSp>
      <p:cxnSp>
        <p:nvCxnSpPr>
          <p:cNvPr id="31" name="肘形连接符 49">
            <a:extLst>
              <a:ext uri="{FF2B5EF4-FFF2-40B4-BE49-F238E27FC236}">
                <a16:creationId xmlns:a16="http://schemas.microsoft.com/office/drawing/2014/main" id="{AE7ECEF0-B826-A490-0065-AF3EDF7A161F}"/>
              </a:ext>
            </a:extLst>
          </p:cNvPr>
          <p:cNvCxnSpPr/>
          <p:nvPr userDrawn="1"/>
        </p:nvCxnSpPr>
        <p:spPr>
          <a:xfrm flipV="1">
            <a:off x="7930540" y="2044002"/>
            <a:ext cx="2056005" cy="1062100"/>
          </a:xfrm>
          <a:prstGeom prst="bentConnector3">
            <a:avLst>
              <a:gd name="adj1" fmla="val 50000"/>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肘形连接符 51">
            <a:extLst>
              <a:ext uri="{FF2B5EF4-FFF2-40B4-BE49-F238E27FC236}">
                <a16:creationId xmlns:a16="http://schemas.microsoft.com/office/drawing/2014/main" id="{9F01B39E-202F-07F0-6BCD-C7337B8F9C72}"/>
              </a:ext>
            </a:extLst>
          </p:cNvPr>
          <p:cNvCxnSpPr>
            <a:cxnSpLocks/>
          </p:cNvCxnSpPr>
          <p:nvPr userDrawn="1"/>
        </p:nvCxnSpPr>
        <p:spPr>
          <a:xfrm rot="10800000">
            <a:off x="2429797" y="2207491"/>
            <a:ext cx="2286287" cy="781490"/>
          </a:xfrm>
          <a:prstGeom prst="bentConnector3">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4" name="肘形连接符 55">
            <a:extLst>
              <a:ext uri="{FF2B5EF4-FFF2-40B4-BE49-F238E27FC236}">
                <a16:creationId xmlns:a16="http://schemas.microsoft.com/office/drawing/2014/main" id="{F4F80B65-211B-831C-C8B7-AD5ABD5AF8A0}"/>
              </a:ext>
            </a:extLst>
          </p:cNvPr>
          <p:cNvCxnSpPr/>
          <p:nvPr userDrawn="1"/>
        </p:nvCxnSpPr>
        <p:spPr>
          <a:xfrm>
            <a:off x="7841245" y="4886091"/>
            <a:ext cx="1986640" cy="622630"/>
          </a:xfrm>
          <a:prstGeom prst="bentConnector3">
            <a:avLst>
              <a:gd name="adj1" fmla="val 50000"/>
            </a:avLst>
          </a:prstGeom>
          <a:ln w="19050">
            <a:solidFill>
              <a:srgbClr val="D0D0CE"/>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Text Placeholder 79">
            <a:extLst>
              <a:ext uri="{FF2B5EF4-FFF2-40B4-BE49-F238E27FC236}">
                <a16:creationId xmlns:a16="http://schemas.microsoft.com/office/drawing/2014/main" id="{B2F21396-3A40-06C9-232A-DD74CBC0CA32}"/>
              </a:ext>
            </a:extLst>
          </p:cNvPr>
          <p:cNvSpPr>
            <a:spLocks noGrp="1"/>
          </p:cNvSpPr>
          <p:nvPr>
            <p:ph type="body" sz="quarter" idx="43"/>
          </p:nvPr>
        </p:nvSpPr>
        <p:spPr>
          <a:xfrm>
            <a:off x="655376" y="1650053"/>
            <a:ext cx="1403953" cy="1138773"/>
          </a:xfrm>
        </p:spPr>
        <p:txBody>
          <a:bodyPr wrap="square">
            <a:spAutoFit/>
          </a:bodyPr>
          <a:lstStyle/>
          <a:p>
            <a:pPr lvl="0"/>
            <a:r>
              <a:rPr lang="en-US"/>
              <a:t>Click to edit Master</a:t>
            </a:r>
          </a:p>
          <a:p>
            <a:pPr lvl="1"/>
            <a:r>
              <a:rPr lang="en-US"/>
              <a:t>Second level</a:t>
            </a:r>
          </a:p>
          <a:p>
            <a:pPr lvl="2"/>
            <a:endParaRPr lang="en-IN"/>
          </a:p>
        </p:txBody>
      </p:sp>
      <p:sp>
        <p:nvSpPr>
          <p:cNvPr id="36" name="Text Placeholder 79">
            <a:extLst>
              <a:ext uri="{FF2B5EF4-FFF2-40B4-BE49-F238E27FC236}">
                <a16:creationId xmlns:a16="http://schemas.microsoft.com/office/drawing/2014/main" id="{B7C38042-2C47-AA06-925E-120397196ABE}"/>
              </a:ext>
            </a:extLst>
          </p:cNvPr>
          <p:cNvSpPr>
            <a:spLocks noGrp="1"/>
          </p:cNvSpPr>
          <p:nvPr>
            <p:ph type="body" sz="quarter" idx="44"/>
          </p:nvPr>
        </p:nvSpPr>
        <p:spPr>
          <a:xfrm>
            <a:off x="10188724" y="1464547"/>
            <a:ext cx="1403953" cy="1138773"/>
          </a:xfrm>
        </p:spPr>
        <p:txBody>
          <a:bodyPr wrap="square">
            <a:spAutoFit/>
          </a:bodyPr>
          <a:lstStyle/>
          <a:p>
            <a:pPr lvl="0"/>
            <a:r>
              <a:rPr lang="en-US"/>
              <a:t>Click to edit Master</a:t>
            </a:r>
          </a:p>
          <a:p>
            <a:pPr lvl="1"/>
            <a:r>
              <a:rPr lang="en-US"/>
              <a:t>Second level</a:t>
            </a:r>
          </a:p>
          <a:p>
            <a:pPr lvl="2"/>
            <a:endParaRPr lang="en-IN"/>
          </a:p>
        </p:txBody>
      </p:sp>
      <p:sp>
        <p:nvSpPr>
          <p:cNvPr id="37" name="Text Placeholder 79">
            <a:extLst>
              <a:ext uri="{FF2B5EF4-FFF2-40B4-BE49-F238E27FC236}">
                <a16:creationId xmlns:a16="http://schemas.microsoft.com/office/drawing/2014/main" id="{AF1EFC2C-5203-0540-27CA-E2DC9A2B02C5}"/>
              </a:ext>
            </a:extLst>
          </p:cNvPr>
          <p:cNvSpPr>
            <a:spLocks noGrp="1"/>
          </p:cNvSpPr>
          <p:nvPr>
            <p:ph type="body" sz="quarter" idx="45"/>
          </p:nvPr>
        </p:nvSpPr>
        <p:spPr>
          <a:xfrm>
            <a:off x="10176542" y="4949542"/>
            <a:ext cx="1403953" cy="1138773"/>
          </a:xfrm>
        </p:spPr>
        <p:txBody>
          <a:bodyPr wrap="square">
            <a:spAutoFit/>
          </a:bodyPr>
          <a:lstStyle/>
          <a:p>
            <a:pPr lvl="0"/>
            <a:r>
              <a:rPr lang="en-US"/>
              <a:t>Click to edit Master</a:t>
            </a:r>
          </a:p>
          <a:p>
            <a:pPr lvl="1"/>
            <a:r>
              <a:rPr lang="en-US"/>
              <a:t>Second level</a:t>
            </a:r>
          </a:p>
          <a:p>
            <a:pPr lvl="2"/>
            <a:endParaRPr lang="en-IN"/>
          </a:p>
        </p:txBody>
      </p:sp>
    </p:spTree>
    <p:extLst>
      <p:ext uri="{BB962C8B-B14F-4D97-AF65-F5344CB8AC3E}">
        <p14:creationId xmlns:p14="http://schemas.microsoft.com/office/powerpoint/2010/main" val="1493409743"/>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Pip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E0F97-DD56-16BF-E096-ABBD089C0DA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9AD0F500-8821-EBB4-9090-4B42184AFC7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8" name="Text Placeholder 79">
            <a:extLst>
              <a:ext uri="{FF2B5EF4-FFF2-40B4-BE49-F238E27FC236}">
                <a16:creationId xmlns:a16="http://schemas.microsoft.com/office/drawing/2014/main" id="{19929FDB-69A2-B179-13B8-4CB31020BE86}"/>
              </a:ext>
            </a:extLst>
          </p:cNvPr>
          <p:cNvSpPr>
            <a:spLocks noGrp="1"/>
          </p:cNvSpPr>
          <p:nvPr>
            <p:ph type="body" sz="quarter" idx="43"/>
          </p:nvPr>
        </p:nvSpPr>
        <p:spPr>
          <a:xfrm>
            <a:off x="793858" y="2070575"/>
            <a:ext cx="1403953" cy="492443"/>
          </a:xfrm>
        </p:spPr>
        <p:txBody>
          <a:bodyPr wrap="square">
            <a:spAutoFit/>
          </a:bodyPr>
          <a:lstStyle>
            <a:lvl3pPr marL="228560" indent="0">
              <a:buNone/>
              <a:defRPr/>
            </a:lvl3pPr>
          </a:lstStyle>
          <a:p>
            <a:pPr lvl="0"/>
            <a:r>
              <a:rPr lang="en-US"/>
              <a:t>Click to edit Master</a:t>
            </a:r>
          </a:p>
        </p:txBody>
      </p:sp>
      <p:sp>
        <p:nvSpPr>
          <p:cNvPr id="39" name="Text Placeholder 79">
            <a:extLst>
              <a:ext uri="{FF2B5EF4-FFF2-40B4-BE49-F238E27FC236}">
                <a16:creationId xmlns:a16="http://schemas.microsoft.com/office/drawing/2014/main" id="{E7CB7F41-494A-639D-7D84-8E4E8535E7B1}"/>
              </a:ext>
            </a:extLst>
          </p:cNvPr>
          <p:cNvSpPr>
            <a:spLocks noGrp="1"/>
          </p:cNvSpPr>
          <p:nvPr>
            <p:ph type="body" sz="quarter" idx="44"/>
          </p:nvPr>
        </p:nvSpPr>
        <p:spPr>
          <a:xfrm>
            <a:off x="4501950" y="2165825"/>
            <a:ext cx="1403953" cy="492443"/>
          </a:xfrm>
        </p:spPr>
        <p:txBody>
          <a:bodyPr wrap="square">
            <a:spAutoFit/>
          </a:bodyPr>
          <a:lstStyle>
            <a:lvl3pPr marL="228560" indent="0">
              <a:buNone/>
              <a:defRPr/>
            </a:lvl3pPr>
          </a:lstStyle>
          <a:p>
            <a:pPr lvl="0"/>
            <a:r>
              <a:rPr lang="en-US"/>
              <a:t>Click to edit Master</a:t>
            </a:r>
          </a:p>
        </p:txBody>
      </p:sp>
      <p:sp>
        <p:nvSpPr>
          <p:cNvPr id="40" name="Text Placeholder 79">
            <a:extLst>
              <a:ext uri="{FF2B5EF4-FFF2-40B4-BE49-F238E27FC236}">
                <a16:creationId xmlns:a16="http://schemas.microsoft.com/office/drawing/2014/main" id="{655F54E3-08D4-6395-2D98-CF1ECF3FC151}"/>
              </a:ext>
            </a:extLst>
          </p:cNvPr>
          <p:cNvSpPr>
            <a:spLocks noGrp="1"/>
          </p:cNvSpPr>
          <p:nvPr>
            <p:ph type="body" sz="quarter" idx="45"/>
          </p:nvPr>
        </p:nvSpPr>
        <p:spPr>
          <a:xfrm>
            <a:off x="8495529" y="1984850"/>
            <a:ext cx="1403953" cy="492443"/>
          </a:xfrm>
        </p:spPr>
        <p:txBody>
          <a:bodyPr wrap="square">
            <a:spAutoFit/>
          </a:bodyPr>
          <a:lstStyle>
            <a:lvl3pPr marL="228560" indent="0">
              <a:buNone/>
              <a:defRPr/>
            </a:lvl3pPr>
          </a:lstStyle>
          <a:p>
            <a:pPr lvl="0"/>
            <a:r>
              <a:rPr lang="en-US"/>
              <a:t>Click to edit Master</a:t>
            </a:r>
          </a:p>
        </p:txBody>
      </p:sp>
      <p:sp>
        <p:nvSpPr>
          <p:cNvPr id="41" name="Text Placeholder 79">
            <a:extLst>
              <a:ext uri="{FF2B5EF4-FFF2-40B4-BE49-F238E27FC236}">
                <a16:creationId xmlns:a16="http://schemas.microsoft.com/office/drawing/2014/main" id="{AEE437D9-C7D1-866B-0E8F-984BE2AFE1EB}"/>
              </a:ext>
            </a:extLst>
          </p:cNvPr>
          <p:cNvSpPr>
            <a:spLocks noGrp="1"/>
          </p:cNvSpPr>
          <p:nvPr>
            <p:ph type="body" sz="quarter" idx="46"/>
          </p:nvPr>
        </p:nvSpPr>
        <p:spPr>
          <a:xfrm>
            <a:off x="7494303" y="4804656"/>
            <a:ext cx="1403953" cy="492443"/>
          </a:xfrm>
        </p:spPr>
        <p:txBody>
          <a:bodyPr wrap="square">
            <a:spAutoFit/>
          </a:bodyPr>
          <a:lstStyle>
            <a:lvl3pPr marL="228560" indent="0">
              <a:buNone/>
              <a:defRPr/>
            </a:lvl3pPr>
          </a:lstStyle>
          <a:p>
            <a:pPr lvl="0"/>
            <a:r>
              <a:rPr lang="en-US"/>
              <a:t>Click to edit Master</a:t>
            </a:r>
          </a:p>
        </p:txBody>
      </p:sp>
      <p:sp>
        <p:nvSpPr>
          <p:cNvPr id="42" name="Text Placeholder 79">
            <a:extLst>
              <a:ext uri="{FF2B5EF4-FFF2-40B4-BE49-F238E27FC236}">
                <a16:creationId xmlns:a16="http://schemas.microsoft.com/office/drawing/2014/main" id="{75649446-B552-8A86-FDD2-770C114A4731}"/>
              </a:ext>
            </a:extLst>
          </p:cNvPr>
          <p:cNvSpPr>
            <a:spLocks noGrp="1"/>
          </p:cNvSpPr>
          <p:nvPr>
            <p:ph type="body" sz="quarter" idx="47"/>
          </p:nvPr>
        </p:nvSpPr>
        <p:spPr>
          <a:xfrm>
            <a:off x="2920630" y="4949718"/>
            <a:ext cx="1403953" cy="492443"/>
          </a:xfrm>
        </p:spPr>
        <p:txBody>
          <a:bodyPr wrap="square">
            <a:spAutoFit/>
          </a:bodyPr>
          <a:lstStyle>
            <a:lvl3pPr marL="228560" indent="0">
              <a:buNone/>
              <a:defRPr/>
            </a:lvl3pPr>
          </a:lstStyle>
          <a:p>
            <a:pPr lvl="0"/>
            <a:r>
              <a:rPr lang="en-US"/>
              <a:t>Click to edit Master</a:t>
            </a:r>
          </a:p>
        </p:txBody>
      </p:sp>
      <p:sp>
        <p:nvSpPr>
          <p:cNvPr id="43" name="Text Placeholder 45">
            <a:extLst>
              <a:ext uri="{FF2B5EF4-FFF2-40B4-BE49-F238E27FC236}">
                <a16:creationId xmlns:a16="http://schemas.microsoft.com/office/drawing/2014/main" id="{6E9D68AE-9D8F-EF44-E515-3513243B4404}"/>
              </a:ext>
            </a:extLst>
          </p:cNvPr>
          <p:cNvSpPr>
            <a:spLocks noGrp="1"/>
          </p:cNvSpPr>
          <p:nvPr>
            <p:ph type="body" sz="quarter" idx="41"/>
          </p:nvPr>
        </p:nvSpPr>
        <p:spPr>
          <a:xfrm>
            <a:off x="793858" y="1712179"/>
            <a:ext cx="1393625"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44" name="Text Placeholder 45">
            <a:extLst>
              <a:ext uri="{FF2B5EF4-FFF2-40B4-BE49-F238E27FC236}">
                <a16:creationId xmlns:a16="http://schemas.microsoft.com/office/drawing/2014/main" id="{9ECE95B0-7A35-3CAA-BA2F-D9ED6C392521}"/>
              </a:ext>
            </a:extLst>
          </p:cNvPr>
          <p:cNvSpPr>
            <a:spLocks noGrp="1"/>
          </p:cNvSpPr>
          <p:nvPr>
            <p:ph type="body" sz="quarter" idx="48"/>
          </p:nvPr>
        </p:nvSpPr>
        <p:spPr>
          <a:xfrm>
            <a:off x="4501949" y="1836004"/>
            <a:ext cx="1399687"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45" name="Text Placeholder 45">
            <a:extLst>
              <a:ext uri="{FF2B5EF4-FFF2-40B4-BE49-F238E27FC236}">
                <a16:creationId xmlns:a16="http://schemas.microsoft.com/office/drawing/2014/main" id="{CC6C0EC4-343B-A919-5779-A48B1FF0B612}"/>
              </a:ext>
            </a:extLst>
          </p:cNvPr>
          <p:cNvSpPr>
            <a:spLocks noGrp="1"/>
          </p:cNvSpPr>
          <p:nvPr>
            <p:ph type="body" sz="quarter" idx="49"/>
          </p:nvPr>
        </p:nvSpPr>
        <p:spPr>
          <a:xfrm>
            <a:off x="8515855" y="1626454"/>
            <a:ext cx="1093400"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46" name="Text Placeholder 45">
            <a:extLst>
              <a:ext uri="{FF2B5EF4-FFF2-40B4-BE49-F238E27FC236}">
                <a16:creationId xmlns:a16="http://schemas.microsoft.com/office/drawing/2014/main" id="{E165C5C6-892A-F358-9CAB-FCB2D94D9F98}"/>
              </a:ext>
            </a:extLst>
          </p:cNvPr>
          <p:cNvSpPr>
            <a:spLocks noGrp="1"/>
          </p:cNvSpPr>
          <p:nvPr>
            <p:ph type="body" sz="quarter" idx="50"/>
          </p:nvPr>
        </p:nvSpPr>
        <p:spPr>
          <a:xfrm>
            <a:off x="7483763" y="4424230"/>
            <a:ext cx="1414492"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47" name="Text Placeholder 45">
            <a:extLst>
              <a:ext uri="{FF2B5EF4-FFF2-40B4-BE49-F238E27FC236}">
                <a16:creationId xmlns:a16="http://schemas.microsoft.com/office/drawing/2014/main" id="{E06AD43D-9091-C483-105B-175D53646FDC}"/>
              </a:ext>
            </a:extLst>
          </p:cNvPr>
          <p:cNvSpPr>
            <a:spLocks noGrp="1"/>
          </p:cNvSpPr>
          <p:nvPr>
            <p:ph type="body" sz="quarter" idx="51"/>
          </p:nvPr>
        </p:nvSpPr>
        <p:spPr>
          <a:xfrm>
            <a:off x="2923151" y="4551993"/>
            <a:ext cx="1415474"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48" name="Text Placeholder 79">
            <a:extLst>
              <a:ext uri="{FF2B5EF4-FFF2-40B4-BE49-F238E27FC236}">
                <a16:creationId xmlns:a16="http://schemas.microsoft.com/office/drawing/2014/main" id="{52A6C422-AA29-4EB0-E27B-A626E9FF59B2}"/>
              </a:ext>
            </a:extLst>
          </p:cNvPr>
          <p:cNvSpPr>
            <a:spLocks noGrp="1"/>
          </p:cNvSpPr>
          <p:nvPr>
            <p:ph type="body" sz="quarter" idx="52"/>
          </p:nvPr>
        </p:nvSpPr>
        <p:spPr>
          <a:xfrm>
            <a:off x="10186203" y="5029819"/>
            <a:ext cx="1403953" cy="492443"/>
          </a:xfrm>
        </p:spPr>
        <p:txBody>
          <a:bodyPr wrap="square">
            <a:spAutoFit/>
          </a:bodyPr>
          <a:lstStyle>
            <a:lvl3pPr marL="228560" indent="0">
              <a:buNone/>
              <a:defRPr/>
            </a:lvl3pPr>
          </a:lstStyle>
          <a:p>
            <a:pPr lvl="0"/>
            <a:r>
              <a:rPr lang="en-US"/>
              <a:t>Click to edit Master</a:t>
            </a:r>
          </a:p>
        </p:txBody>
      </p:sp>
      <p:sp>
        <p:nvSpPr>
          <p:cNvPr id="49" name="Text Placeholder 45">
            <a:extLst>
              <a:ext uri="{FF2B5EF4-FFF2-40B4-BE49-F238E27FC236}">
                <a16:creationId xmlns:a16="http://schemas.microsoft.com/office/drawing/2014/main" id="{2C7705D8-1992-EC2C-8CEE-302506F3F907}"/>
              </a:ext>
            </a:extLst>
          </p:cNvPr>
          <p:cNvSpPr>
            <a:spLocks noGrp="1"/>
          </p:cNvSpPr>
          <p:nvPr>
            <p:ph type="body" sz="quarter" idx="53"/>
          </p:nvPr>
        </p:nvSpPr>
        <p:spPr>
          <a:xfrm>
            <a:off x="10175663" y="4649393"/>
            <a:ext cx="1424278" cy="246221"/>
          </a:xfrm>
        </p:spPr>
        <p:txBody>
          <a:bodyPr wrap="square">
            <a:spAutoFit/>
          </a:bodyPr>
          <a:lstStyle>
            <a:lvl1pPr algn="l">
              <a:defRPr sz="1600" b="1">
                <a:solidFill>
                  <a:srgbClr val="000000"/>
                </a:solidFill>
                <a:latin typeface="Calibri" panose="020F0502020204030204" pitchFamily="34" charset="0"/>
                <a:cs typeface="Calibri" panose="020F0502020204030204" pitchFamily="34" charset="0"/>
              </a:defRPr>
            </a:lvl1pPr>
          </a:lstStyle>
          <a:p>
            <a:pPr lvl="0"/>
            <a:r>
              <a:rPr lang="en-US"/>
              <a:t>Click to edit</a:t>
            </a:r>
            <a:endParaRPr lang="en-IN"/>
          </a:p>
        </p:txBody>
      </p:sp>
      <p:sp>
        <p:nvSpPr>
          <p:cNvPr id="51" name="Picture Placeholder 3">
            <a:extLst>
              <a:ext uri="{FF2B5EF4-FFF2-40B4-BE49-F238E27FC236}">
                <a16:creationId xmlns:a16="http://schemas.microsoft.com/office/drawing/2014/main" id="{48F73953-C53B-FA2E-242A-DCED48BAF368}"/>
              </a:ext>
            </a:extLst>
          </p:cNvPr>
          <p:cNvSpPr>
            <a:spLocks noGrp="1" noChangeAspect="1"/>
          </p:cNvSpPr>
          <p:nvPr>
            <p:ph type="pic" sz="quarter" idx="92"/>
          </p:nvPr>
        </p:nvSpPr>
        <p:spPr>
          <a:xfrm>
            <a:off x="2265105" y="1655852"/>
            <a:ext cx="548783" cy="548640"/>
          </a:xfrm>
          <a:prstGeom prst="ellipse">
            <a:avLst/>
          </a:prstGeom>
        </p:spPr>
        <p:txBody>
          <a:bodyPr anchor="ctr"/>
          <a:lstStyle>
            <a:lvl1pPr algn="ctr">
              <a:defRPr sz="800">
                <a:solidFill>
                  <a:schemeClr val="tx1"/>
                </a:solidFill>
              </a:defRPr>
            </a:lvl1pPr>
          </a:lstStyle>
          <a:p>
            <a:endParaRPr lang="en-IN"/>
          </a:p>
        </p:txBody>
      </p:sp>
      <p:sp>
        <p:nvSpPr>
          <p:cNvPr id="52" name="Picture Placeholder 3">
            <a:extLst>
              <a:ext uri="{FF2B5EF4-FFF2-40B4-BE49-F238E27FC236}">
                <a16:creationId xmlns:a16="http://schemas.microsoft.com/office/drawing/2014/main" id="{313C3B6F-83D5-57AD-6FC0-4CAC9AF08212}"/>
              </a:ext>
            </a:extLst>
          </p:cNvPr>
          <p:cNvSpPr>
            <a:spLocks noGrp="1" noChangeAspect="1"/>
          </p:cNvSpPr>
          <p:nvPr>
            <p:ph type="pic" sz="quarter" idx="93"/>
          </p:nvPr>
        </p:nvSpPr>
        <p:spPr>
          <a:xfrm>
            <a:off x="4396595" y="4523893"/>
            <a:ext cx="548783" cy="548640"/>
          </a:xfrm>
          <a:prstGeom prst="ellipse">
            <a:avLst/>
          </a:prstGeom>
        </p:spPr>
        <p:txBody>
          <a:bodyPr anchor="ctr"/>
          <a:lstStyle>
            <a:lvl1pPr algn="ctr">
              <a:defRPr sz="800">
                <a:solidFill>
                  <a:schemeClr val="tx1"/>
                </a:solidFill>
              </a:defRPr>
            </a:lvl1pPr>
          </a:lstStyle>
          <a:p>
            <a:endParaRPr lang="en-IN"/>
          </a:p>
        </p:txBody>
      </p:sp>
      <p:sp>
        <p:nvSpPr>
          <p:cNvPr id="53" name="Picture Placeholder 3">
            <a:extLst>
              <a:ext uri="{FF2B5EF4-FFF2-40B4-BE49-F238E27FC236}">
                <a16:creationId xmlns:a16="http://schemas.microsoft.com/office/drawing/2014/main" id="{87114514-B0C9-CEFC-DF1C-2E2959DEADD4}"/>
              </a:ext>
            </a:extLst>
          </p:cNvPr>
          <p:cNvSpPr>
            <a:spLocks noGrp="1" noChangeAspect="1"/>
          </p:cNvSpPr>
          <p:nvPr>
            <p:ph type="pic" sz="quarter" idx="94"/>
          </p:nvPr>
        </p:nvSpPr>
        <p:spPr>
          <a:xfrm>
            <a:off x="3875544" y="1833376"/>
            <a:ext cx="548783" cy="548640"/>
          </a:xfrm>
          <a:prstGeom prst="ellipse">
            <a:avLst/>
          </a:prstGeom>
        </p:spPr>
        <p:txBody>
          <a:bodyPr anchor="ctr"/>
          <a:lstStyle>
            <a:lvl1pPr algn="ctr">
              <a:defRPr sz="800">
                <a:solidFill>
                  <a:schemeClr val="tx1"/>
                </a:solidFill>
              </a:defRPr>
            </a:lvl1pPr>
          </a:lstStyle>
          <a:p>
            <a:endParaRPr lang="en-IN"/>
          </a:p>
        </p:txBody>
      </p:sp>
      <p:sp>
        <p:nvSpPr>
          <p:cNvPr id="54" name="Picture Placeholder 3">
            <a:extLst>
              <a:ext uri="{FF2B5EF4-FFF2-40B4-BE49-F238E27FC236}">
                <a16:creationId xmlns:a16="http://schemas.microsoft.com/office/drawing/2014/main" id="{9886C0B1-F346-365B-CE84-3123A957332B}"/>
              </a:ext>
            </a:extLst>
          </p:cNvPr>
          <p:cNvSpPr>
            <a:spLocks noGrp="1" noChangeAspect="1"/>
          </p:cNvSpPr>
          <p:nvPr>
            <p:ph type="pic" sz="quarter" idx="95"/>
          </p:nvPr>
        </p:nvSpPr>
        <p:spPr>
          <a:xfrm>
            <a:off x="7880465" y="1596132"/>
            <a:ext cx="548783" cy="548640"/>
          </a:xfrm>
          <a:prstGeom prst="ellipse">
            <a:avLst/>
          </a:prstGeom>
        </p:spPr>
        <p:txBody>
          <a:bodyPr anchor="ctr"/>
          <a:lstStyle>
            <a:lvl1pPr algn="ctr">
              <a:defRPr sz="800">
                <a:solidFill>
                  <a:schemeClr val="tx1"/>
                </a:solidFill>
              </a:defRPr>
            </a:lvl1pPr>
          </a:lstStyle>
          <a:p>
            <a:endParaRPr lang="en-IN"/>
          </a:p>
        </p:txBody>
      </p:sp>
      <p:sp>
        <p:nvSpPr>
          <p:cNvPr id="55" name="Picture Placeholder 3">
            <a:extLst>
              <a:ext uri="{FF2B5EF4-FFF2-40B4-BE49-F238E27FC236}">
                <a16:creationId xmlns:a16="http://schemas.microsoft.com/office/drawing/2014/main" id="{2E6E878D-251D-7AFD-95DE-BF98F2CE0063}"/>
              </a:ext>
            </a:extLst>
          </p:cNvPr>
          <p:cNvSpPr>
            <a:spLocks noGrp="1" noChangeAspect="1"/>
          </p:cNvSpPr>
          <p:nvPr>
            <p:ph type="pic" sz="quarter" idx="96"/>
          </p:nvPr>
        </p:nvSpPr>
        <p:spPr>
          <a:xfrm>
            <a:off x="6862177" y="4481095"/>
            <a:ext cx="548783" cy="548640"/>
          </a:xfrm>
          <a:prstGeom prst="ellipse">
            <a:avLst/>
          </a:prstGeom>
        </p:spPr>
        <p:txBody>
          <a:bodyPr anchor="ctr"/>
          <a:lstStyle>
            <a:lvl1pPr algn="ctr">
              <a:defRPr sz="800">
                <a:solidFill>
                  <a:schemeClr val="tx1"/>
                </a:solidFill>
              </a:defRPr>
            </a:lvl1pPr>
          </a:lstStyle>
          <a:p>
            <a:endParaRPr lang="en-IN"/>
          </a:p>
        </p:txBody>
      </p:sp>
      <p:sp>
        <p:nvSpPr>
          <p:cNvPr id="56" name="Picture Placeholder 3">
            <a:extLst>
              <a:ext uri="{FF2B5EF4-FFF2-40B4-BE49-F238E27FC236}">
                <a16:creationId xmlns:a16="http://schemas.microsoft.com/office/drawing/2014/main" id="{7A28B60C-0872-6FB0-21C6-4F5F2F037B43}"/>
              </a:ext>
            </a:extLst>
          </p:cNvPr>
          <p:cNvSpPr>
            <a:spLocks noGrp="1" noChangeAspect="1"/>
          </p:cNvSpPr>
          <p:nvPr>
            <p:ph type="pic" sz="quarter" idx="97"/>
          </p:nvPr>
        </p:nvSpPr>
        <p:spPr>
          <a:xfrm>
            <a:off x="9564165" y="4745973"/>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016534639"/>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Helix Molecu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C6ABA-4316-CEB4-72DD-D58D44E2C47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C1FB79E-5634-0016-C144-DE81ED0A183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Freeform 28">
            <a:extLst>
              <a:ext uri="{FF2B5EF4-FFF2-40B4-BE49-F238E27FC236}">
                <a16:creationId xmlns:a16="http://schemas.microsoft.com/office/drawing/2014/main" id="{213AD46D-972A-D48F-9F90-53740EAC3A89}"/>
              </a:ext>
            </a:extLst>
          </p:cNvPr>
          <p:cNvSpPr>
            <a:spLocks/>
          </p:cNvSpPr>
          <p:nvPr userDrawn="1"/>
        </p:nvSpPr>
        <p:spPr bwMode="auto">
          <a:xfrm>
            <a:off x="5035993" y="1144950"/>
            <a:ext cx="3169475" cy="4494213"/>
          </a:xfrm>
          <a:custGeom>
            <a:avLst/>
            <a:gdLst>
              <a:gd name="T0" fmla="*/ 818 w 1069"/>
              <a:gd name="T1" fmla="*/ 1484 h 1518"/>
              <a:gd name="T2" fmla="*/ 591 w 1069"/>
              <a:gd name="T3" fmla="*/ 1399 h 1518"/>
              <a:gd name="T4" fmla="*/ 56 w 1069"/>
              <a:gd name="T5" fmla="*/ 474 h 1518"/>
              <a:gd name="T6" fmla="*/ 494 w 1069"/>
              <a:gd name="T7" fmla="*/ 221 h 1518"/>
              <a:gd name="T8" fmla="*/ 1028 w 1069"/>
              <a:gd name="T9" fmla="*/ 1146 h 1518"/>
              <a:gd name="T10" fmla="*/ 995 w 1069"/>
              <a:gd name="T11" fmla="*/ 1372 h 1518"/>
              <a:gd name="T12" fmla="*/ 1022 w 1069"/>
              <a:gd name="T13" fmla="*/ 1392 h 1518"/>
              <a:gd name="T14" fmla="*/ 1062 w 1069"/>
              <a:gd name="T15" fmla="*/ 1144 h 1518"/>
              <a:gd name="T16" fmla="*/ 513 w 1069"/>
              <a:gd name="T17" fmla="*/ 193 h 1518"/>
              <a:gd name="T18" fmla="*/ 23 w 1069"/>
              <a:gd name="T19" fmla="*/ 476 h 1518"/>
              <a:gd name="T20" fmla="*/ 572 w 1069"/>
              <a:gd name="T21" fmla="*/ 1427 h 1518"/>
              <a:gd name="T22" fmla="*/ 825 w 1069"/>
              <a:gd name="T23" fmla="*/ 1517 h 1518"/>
              <a:gd name="T24" fmla="*/ 818 w 1069"/>
              <a:gd name="T25" fmla="*/ 1484 h 1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9" h="1518">
                <a:moveTo>
                  <a:pt x="818" y="1484"/>
                </a:moveTo>
                <a:cubicBezTo>
                  <a:pt x="753" y="1483"/>
                  <a:pt x="676" y="1456"/>
                  <a:pt x="591" y="1399"/>
                </a:cubicBezTo>
                <a:cubicBezTo>
                  <a:pt x="317" y="1217"/>
                  <a:pt x="77" y="802"/>
                  <a:pt x="56" y="474"/>
                </a:cubicBezTo>
                <a:cubicBezTo>
                  <a:pt x="36" y="155"/>
                  <a:pt x="228" y="44"/>
                  <a:pt x="494" y="221"/>
                </a:cubicBezTo>
                <a:cubicBezTo>
                  <a:pt x="767" y="403"/>
                  <a:pt x="1007" y="819"/>
                  <a:pt x="1028" y="1146"/>
                </a:cubicBezTo>
                <a:cubicBezTo>
                  <a:pt x="1034" y="1240"/>
                  <a:pt x="1022" y="1316"/>
                  <a:pt x="995" y="1372"/>
                </a:cubicBezTo>
                <a:cubicBezTo>
                  <a:pt x="1005" y="1378"/>
                  <a:pt x="1014" y="1384"/>
                  <a:pt x="1022" y="1392"/>
                </a:cubicBezTo>
                <a:cubicBezTo>
                  <a:pt x="1054" y="1331"/>
                  <a:pt x="1069" y="1247"/>
                  <a:pt x="1062" y="1144"/>
                </a:cubicBezTo>
                <a:cubicBezTo>
                  <a:pt x="1040" y="806"/>
                  <a:pt x="795" y="381"/>
                  <a:pt x="513" y="193"/>
                </a:cubicBezTo>
                <a:cubicBezTo>
                  <a:pt x="224" y="0"/>
                  <a:pt x="0" y="129"/>
                  <a:pt x="23" y="476"/>
                </a:cubicBezTo>
                <a:cubicBezTo>
                  <a:pt x="45" y="814"/>
                  <a:pt x="290" y="1239"/>
                  <a:pt x="572" y="1427"/>
                </a:cubicBezTo>
                <a:cubicBezTo>
                  <a:pt x="665" y="1489"/>
                  <a:pt x="751" y="1518"/>
                  <a:pt x="825" y="1517"/>
                </a:cubicBezTo>
                <a:cubicBezTo>
                  <a:pt x="821" y="1506"/>
                  <a:pt x="819" y="1495"/>
                  <a:pt x="818" y="1484"/>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 name="Oval 128">
            <a:extLst>
              <a:ext uri="{FF2B5EF4-FFF2-40B4-BE49-F238E27FC236}">
                <a16:creationId xmlns:a16="http://schemas.microsoft.com/office/drawing/2014/main" id="{4816E062-4924-98F2-D1E8-71C917FCAB6E}"/>
              </a:ext>
            </a:extLst>
          </p:cNvPr>
          <p:cNvSpPr>
            <a:spLocks noChangeArrowheads="1"/>
          </p:cNvSpPr>
          <p:nvPr userDrawn="1"/>
        </p:nvSpPr>
        <p:spPr bwMode="auto">
          <a:xfrm>
            <a:off x="7838660" y="1737086"/>
            <a:ext cx="485902" cy="4841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Freeform 129">
            <a:extLst>
              <a:ext uri="{FF2B5EF4-FFF2-40B4-BE49-F238E27FC236}">
                <a16:creationId xmlns:a16="http://schemas.microsoft.com/office/drawing/2014/main" id="{711B6C06-3262-FF8A-C889-A042FD63A22A}"/>
              </a:ext>
            </a:extLst>
          </p:cNvPr>
          <p:cNvSpPr>
            <a:spLocks noEditPoints="1"/>
          </p:cNvSpPr>
          <p:nvPr userDrawn="1"/>
        </p:nvSpPr>
        <p:spPr bwMode="auto">
          <a:xfrm>
            <a:off x="7802138" y="1700575"/>
            <a:ext cx="557358" cy="557213"/>
          </a:xfrm>
          <a:custGeom>
            <a:avLst/>
            <a:gdLst>
              <a:gd name="T0" fmla="*/ 94 w 188"/>
              <a:gd name="T1" fmla="*/ 0 h 188"/>
              <a:gd name="T2" fmla="*/ 188 w 188"/>
              <a:gd name="T3" fmla="*/ 94 h 188"/>
              <a:gd name="T4" fmla="*/ 94 w 188"/>
              <a:gd name="T5" fmla="*/ 188 h 188"/>
              <a:gd name="T6" fmla="*/ 0 w 188"/>
              <a:gd name="T7" fmla="*/ 94 h 188"/>
              <a:gd name="T8" fmla="*/ 94 w 188"/>
              <a:gd name="T9" fmla="*/ 0 h 188"/>
              <a:gd name="T10" fmla="*/ 94 w 188"/>
              <a:gd name="T11" fmla="*/ 12 h 188"/>
              <a:gd name="T12" fmla="*/ 12 w 188"/>
              <a:gd name="T13" fmla="*/ 94 h 188"/>
              <a:gd name="T14" fmla="*/ 94 w 188"/>
              <a:gd name="T15" fmla="*/ 176 h 188"/>
              <a:gd name="T16" fmla="*/ 176 w 188"/>
              <a:gd name="T17" fmla="*/ 94 h 188"/>
              <a:gd name="T18" fmla="*/ 94 w 188"/>
              <a:gd name="T19" fmla="*/ 1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8" h="188">
                <a:moveTo>
                  <a:pt x="94" y="0"/>
                </a:moveTo>
                <a:cubicBezTo>
                  <a:pt x="146" y="0"/>
                  <a:pt x="188" y="42"/>
                  <a:pt x="188" y="94"/>
                </a:cubicBezTo>
                <a:cubicBezTo>
                  <a:pt x="188" y="146"/>
                  <a:pt x="146" y="188"/>
                  <a:pt x="94" y="188"/>
                </a:cubicBezTo>
                <a:cubicBezTo>
                  <a:pt x="42" y="188"/>
                  <a:pt x="0" y="146"/>
                  <a:pt x="0" y="94"/>
                </a:cubicBezTo>
                <a:cubicBezTo>
                  <a:pt x="0" y="42"/>
                  <a:pt x="42" y="0"/>
                  <a:pt x="94" y="0"/>
                </a:cubicBezTo>
                <a:close/>
                <a:moveTo>
                  <a:pt x="94" y="12"/>
                </a:moveTo>
                <a:cubicBezTo>
                  <a:pt x="49" y="12"/>
                  <a:pt x="12" y="49"/>
                  <a:pt x="12" y="94"/>
                </a:cubicBezTo>
                <a:cubicBezTo>
                  <a:pt x="12" y="140"/>
                  <a:pt x="49" y="176"/>
                  <a:pt x="94" y="176"/>
                </a:cubicBezTo>
                <a:cubicBezTo>
                  <a:pt x="139" y="176"/>
                  <a:pt x="176" y="140"/>
                  <a:pt x="176" y="94"/>
                </a:cubicBezTo>
                <a:cubicBezTo>
                  <a:pt x="176" y="49"/>
                  <a:pt x="139" y="12"/>
                  <a:pt x="94" y="12"/>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7" name="Oval 130">
            <a:extLst>
              <a:ext uri="{FF2B5EF4-FFF2-40B4-BE49-F238E27FC236}">
                <a16:creationId xmlns:a16="http://schemas.microsoft.com/office/drawing/2014/main" id="{F9BEC961-7FFC-4D3A-09D4-CA8FA35FA40E}"/>
              </a:ext>
            </a:extLst>
          </p:cNvPr>
          <p:cNvSpPr>
            <a:spLocks noChangeArrowheads="1"/>
          </p:cNvSpPr>
          <p:nvPr userDrawn="1"/>
        </p:nvSpPr>
        <p:spPr bwMode="auto">
          <a:xfrm>
            <a:off x="4181695" y="3353162"/>
            <a:ext cx="379512" cy="3794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8" name="Freeform 131">
            <a:extLst>
              <a:ext uri="{FF2B5EF4-FFF2-40B4-BE49-F238E27FC236}">
                <a16:creationId xmlns:a16="http://schemas.microsoft.com/office/drawing/2014/main" id="{8EB2DD18-D964-84B4-F262-9B1AAE7C6209}"/>
              </a:ext>
            </a:extLst>
          </p:cNvPr>
          <p:cNvSpPr>
            <a:spLocks noEditPoints="1"/>
          </p:cNvSpPr>
          <p:nvPr userDrawn="1"/>
        </p:nvSpPr>
        <p:spPr bwMode="auto">
          <a:xfrm>
            <a:off x="4146761" y="3318237"/>
            <a:ext cx="452556" cy="449263"/>
          </a:xfrm>
          <a:custGeom>
            <a:avLst/>
            <a:gdLst>
              <a:gd name="T0" fmla="*/ 76 w 153"/>
              <a:gd name="T1" fmla="*/ 0 h 152"/>
              <a:gd name="T2" fmla="*/ 153 w 153"/>
              <a:gd name="T3" fmla="*/ 76 h 152"/>
              <a:gd name="T4" fmla="*/ 76 w 153"/>
              <a:gd name="T5" fmla="*/ 152 h 152"/>
              <a:gd name="T6" fmla="*/ 0 w 153"/>
              <a:gd name="T7" fmla="*/ 76 h 152"/>
              <a:gd name="T8" fmla="*/ 76 w 153"/>
              <a:gd name="T9" fmla="*/ 0 h 152"/>
              <a:gd name="T10" fmla="*/ 76 w 153"/>
              <a:gd name="T11" fmla="*/ 12 h 152"/>
              <a:gd name="T12" fmla="*/ 12 w 153"/>
              <a:gd name="T13" fmla="*/ 76 h 152"/>
              <a:gd name="T14" fmla="*/ 76 w 153"/>
              <a:gd name="T15" fmla="*/ 140 h 152"/>
              <a:gd name="T16" fmla="*/ 140 w 153"/>
              <a:gd name="T17" fmla="*/ 76 h 152"/>
              <a:gd name="T18" fmla="*/ 76 w 153"/>
              <a:gd name="T19" fmla="*/ 1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152">
                <a:moveTo>
                  <a:pt x="76" y="0"/>
                </a:moveTo>
                <a:cubicBezTo>
                  <a:pt x="118" y="0"/>
                  <a:pt x="153" y="34"/>
                  <a:pt x="153" y="76"/>
                </a:cubicBezTo>
                <a:cubicBezTo>
                  <a:pt x="153" y="118"/>
                  <a:pt x="118" y="152"/>
                  <a:pt x="76" y="152"/>
                </a:cubicBezTo>
                <a:cubicBezTo>
                  <a:pt x="34" y="152"/>
                  <a:pt x="0" y="118"/>
                  <a:pt x="0" y="76"/>
                </a:cubicBezTo>
                <a:cubicBezTo>
                  <a:pt x="0" y="34"/>
                  <a:pt x="34" y="0"/>
                  <a:pt x="76" y="0"/>
                </a:cubicBezTo>
                <a:close/>
                <a:moveTo>
                  <a:pt x="76" y="12"/>
                </a:moveTo>
                <a:cubicBezTo>
                  <a:pt x="41" y="12"/>
                  <a:pt x="12" y="41"/>
                  <a:pt x="12" y="76"/>
                </a:cubicBezTo>
                <a:cubicBezTo>
                  <a:pt x="12" y="112"/>
                  <a:pt x="41" y="140"/>
                  <a:pt x="76" y="140"/>
                </a:cubicBezTo>
                <a:cubicBezTo>
                  <a:pt x="112" y="140"/>
                  <a:pt x="140" y="112"/>
                  <a:pt x="140" y="76"/>
                </a:cubicBezTo>
                <a:cubicBezTo>
                  <a:pt x="140" y="41"/>
                  <a:pt x="112" y="12"/>
                  <a:pt x="76" y="12"/>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9" name="Oval 132">
            <a:extLst>
              <a:ext uri="{FF2B5EF4-FFF2-40B4-BE49-F238E27FC236}">
                <a16:creationId xmlns:a16="http://schemas.microsoft.com/office/drawing/2014/main" id="{E8641F9A-1AC9-87B2-CC43-7880C39D82C9}"/>
              </a:ext>
            </a:extLst>
          </p:cNvPr>
          <p:cNvSpPr>
            <a:spLocks noChangeArrowheads="1"/>
          </p:cNvSpPr>
          <p:nvPr userDrawn="1"/>
        </p:nvSpPr>
        <p:spPr bwMode="auto">
          <a:xfrm>
            <a:off x="7497258" y="5201011"/>
            <a:ext cx="636754" cy="63658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0" name="Freeform 133">
            <a:extLst>
              <a:ext uri="{FF2B5EF4-FFF2-40B4-BE49-F238E27FC236}">
                <a16:creationId xmlns:a16="http://schemas.microsoft.com/office/drawing/2014/main" id="{125C7EE2-0062-5A06-9BDD-2E4D3B52F0D3}"/>
              </a:ext>
            </a:extLst>
          </p:cNvPr>
          <p:cNvSpPr>
            <a:spLocks noEditPoints="1"/>
          </p:cNvSpPr>
          <p:nvPr userDrawn="1"/>
        </p:nvSpPr>
        <p:spPr bwMode="auto">
          <a:xfrm>
            <a:off x="7460736" y="5166086"/>
            <a:ext cx="712974" cy="706438"/>
          </a:xfrm>
          <a:custGeom>
            <a:avLst/>
            <a:gdLst>
              <a:gd name="T0" fmla="*/ 120 w 240"/>
              <a:gd name="T1" fmla="*/ 0 h 239"/>
              <a:gd name="T2" fmla="*/ 240 w 240"/>
              <a:gd name="T3" fmla="*/ 119 h 239"/>
              <a:gd name="T4" fmla="*/ 120 w 240"/>
              <a:gd name="T5" fmla="*/ 239 h 239"/>
              <a:gd name="T6" fmla="*/ 0 w 240"/>
              <a:gd name="T7" fmla="*/ 119 h 239"/>
              <a:gd name="T8" fmla="*/ 120 w 240"/>
              <a:gd name="T9" fmla="*/ 0 h 239"/>
              <a:gd name="T10" fmla="*/ 120 w 240"/>
              <a:gd name="T11" fmla="*/ 12 h 239"/>
              <a:gd name="T12" fmla="*/ 12 w 240"/>
              <a:gd name="T13" fmla="*/ 119 h 239"/>
              <a:gd name="T14" fmla="*/ 120 w 240"/>
              <a:gd name="T15" fmla="*/ 227 h 239"/>
              <a:gd name="T16" fmla="*/ 227 w 240"/>
              <a:gd name="T17" fmla="*/ 119 h 239"/>
              <a:gd name="T18" fmla="*/ 120 w 240"/>
              <a:gd name="T19" fmla="*/ 1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0" h="239">
                <a:moveTo>
                  <a:pt x="120" y="0"/>
                </a:moveTo>
                <a:cubicBezTo>
                  <a:pt x="186" y="0"/>
                  <a:pt x="240" y="53"/>
                  <a:pt x="240" y="119"/>
                </a:cubicBezTo>
                <a:cubicBezTo>
                  <a:pt x="240" y="186"/>
                  <a:pt x="186" y="239"/>
                  <a:pt x="120" y="239"/>
                </a:cubicBezTo>
                <a:cubicBezTo>
                  <a:pt x="54" y="239"/>
                  <a:pt x="0" y="186"/>
                  <a:pt x="0" y="119"/>
                </a:cubicBezTo>
                <a:cubicBezTo>
                  <a:pt x="0" y="53"/>
                  <a:pt x="54" y="0"/>
                  <a:pt x="120" y="0"/>
                </a:cubicBezTo>
                <a:close/>
                <a:moveTo>
                  <a:pt x="120" y="12"/>
                </a:moveTo>
                <a:cubicBezTo>
                  <a:pt x="61" y="12"/>
                  <a:pt x="12" y="60"/>
                  <a:pt x="12" y="119"/>
                </a:cubicBezTo>
                <a:cubicBezTo>
                  <a:pt x="12" y="179"/>
                  <a:pt x="61" y="227"/>
                  <a:pt x="120" y="227"/>
                </a:cubicBezTo>
                <a:cubicBezTo>
                  <a:pt x="179" y="227"/>
                  <a:pt x="227" y="179"/>
                  <a:pt x="227" y="119"/>
                </a:cubicBezTo>
                <a:cubicBezTo>
                  <a:pt x="227" y="60"/>
                  <a:pt x="179" y="12"/>
                  <a:pt x="120" y="12"/>
                </a:cubicBezTo>
                <a:close/>
              </a:path>
            </a:pathLst>
          </a:custGeom>
          <a:solidFill>
            <a:srgbClr val="86BC2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1" name="Freeform 134">
            <a:extLst>
              <a:ext uri="{FF2B5EF4-FFF2-40B4-BE49-F238E27FC236}">
                <a16:creationId xmlns:a16="http://schemas.microsoft.com/office/drawing/2014/main" id="{83BB5C5E-5C75-04D0-7979-AA899BA44A96}"/>
              </a:ext>
            </a:extLst>
          </p:cNvPr>
          <p:cNvSpPr>
            <a:spLocks/>
          </p:cNvSpPr>
          <p:nvPr userDrawn="1"/>
        </p:nvSpPr>
        <p:spPr bwMode="auto">
          <a:xfrm>
            <a:off x="8030797" y="1943462"/>
            <a:ext cx="1911848" cy="823913"/>
          </a:xfrm>
          <a:custGeom>
            <a:avLst/>
            <a:gdLst>
              <a:gd name="T0" fmla="*/ 16 w 645"/>
              <a:gd name="T1" fmla="*/ 31 h 278"/>
              <a:gd name="T2" fmla="*/ 31 w 645"/>
              <a:gd name="T3" fmla="*/ 17 h 278"/>
              <a:gd name="T4" fmla="*/ 387 w 645"/>
              <a:gd name="T5" fmla="*/ 17 h 278"/>
              <a:gd name="T6" fmla="*/ 387 w 645"/>
              <a:gd name="T7" fmla="*/ 266 h 278"/>
              <a:gd name="T8" fmla="*/ 614 w 645"/>
              <a:gd name="T9" fmla="*/ 266 h 278"/>
              <a:gd name="T10" fmla="*/ 630 w 645"/>
              <a:gd name="T11" fmla="*/ 278 h 278"/>
              <a:gd name="T12" fmla="*/ 645 w 645"/>
              <a:gd name="T13" fmla="*/ 263 h 278"/>
              <a:gd name="T14" fmla="*/ 630 w 645"/>
              <a:gd name="T15" fmla="*/ 247 h 278"/>
              <a:gd name="T16" fmla="*/ 614 w 645"/>
              <a:gd name="T17" fmla="*/ 259 h 278"/>
              <a:gd name="T18" fmla="*/ 393 w 645"/>
              <a:gd name="T19" fmla="*/ 259 h 278"/>
              <a:gd name="T20" fmla="*/ 393 w 645"/>
              <a:gd name="T21" fmla="*/ 10 h 278"/>
              <a:gd name="T22" fmla="*/ 30 w 645"/>
              <a:gd name="T23" fmla="*/ 10 h 278"/>
              <a:gd name="T24" fmla="*/ 16 w 645"/>
              <a:gd name="T25" fmla="*/ 0 h 278"/>
              <a:gd name="T26" fmla="*/ 0 w 645"/>
              <a:gd name="T27" fmla="*/ 15 h 278"/>
              <a:gd name="T28" fmla="*/ 16 w 645"/>
              <a:gd name="T29" fmla="*/ 3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5" h="278">
                <a:moveTo>
                  <a:pt x="16" y="31"/>
                </a:moveTo>
                <a:cubicBezTo>
                  <a:pt x="24" y="31"/>
                  <a:pt x="30" y="25"/>
                  <a:pt x="31" y="17"/>
                </a:cubicBezTo>
                <a:cubicBezTo>
                  <a:pt x="387" y="17"/>
                  <a:pt x="387" y="17"/>
                  <a:pt x="387" y="17"/>
                </a:cubicBezTo>
                <a:cubicBezTo>
                  <a:pt x="387" y="266"/>
                  <a:pt x="387" y="266"/>
                  <a:pt x="387" y="266"/>
                </a:cubicBezTo>
                <a:cubicBezTo>
                  <a:pt x="614" y="266"/>
                  <a:pt x="614" y="266"/>
                  <a:pt x="614" y="266"/>
                </a:cubicBezTo>
                <a:cubicBezTo>
                  <a:pt x="616" y="273"/>
                  <a:pt x="622" y="278"/>
                  <a:pt x="630" y="278"/>
                </a:cubicBezTo>
                <a:cubicBezTo>
                  <a:pt x="638" y="278"/>
                  <a:pt x="645" y="271"/>
                  <a:pt x="645" y="263"/>
                </a:cubicBezTo>
                <a:cubicBezTo>
                  <a:pt x="645" y="254"/>
                  <a:pt x="638" y="247"/>
                  <a:pt x="630" y="247"/>
                </a:cubicBezTo>
                <a:cubicBezTo>
                  <a:pt x="622" y="247"/>
                  <a:pt x="616" y="252"/>
                  <a:pt x="614" y="259"/>
                </a:cubicBezTo>
                <a:cubicBezTo>
                  <a:pt x="393" y="259"/>
                  <a:pt x="393" y="259"/>
                  <a:pt x="393" y="259"/>
                </a:cubicBezTo>
                <a:cubicBezTo>
                  <a:pt x="393" y="10"/>
                  <a:pt x="393" y="10"/>
                  <a:pt x="393" y="10"/>
                </a:cubicBezTo>
                <a:cubicBezTo>
                  <a:pt x="30" y="10"/>
                  <a:pt x="30" y="10"/>
                  <a:pt x="30" y="10"/>
                </a:cubicBezTo>
                <a:cubicBezTo>
                  <a:pt x="28" y="4"/>
                  <a:pt x="23" y="0"/>
                  <a:pt x="16" y="0"/>
                </a:cubicBezTo>
                <a:cubicBezTo>
                  <a:pt x="7" y="0"/>
                  <a:pt x="0" y="7"/>
                  <a:pt x="0" y="15"/>
                </a:cubicBezTo>
                <a:cubicBezTo>
                  <a:pt x="0" y="24"/>
                  <a:pt x="7" y="31"/>
                  <a:pt x="16" y="31"/>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2" name="Freeform 176">
            <a:extLst>
              <a:ext uri="{FF2B5EF4-FFF2-40B4-BE49-F238E27FC236}">
                <a16:creationId xmlns:a16="http://schemas.microsoft.com/office/drawing/2014/main" id="{D6BBB50C-FD10-E413-F6D8-236BB28D3241}"/>
              </a:ext>
            </a:extLst>
          </p:cNvPr>
          <p:cNvSpPr>
            <a:spLocks/>
          </p:cNvSpPr>
          <p:nvPr userDrawn="1"/>
        </p:nvSpPr>
        <p:spPr bwMode="auto">
          <a:xfrm>
            <a:off x="7757676" y="4748575"/>
            <a:ext cx="2184969" cy="822325"/>
          </a:xfrm>
          <a:custGeom>
            <a:avLst/>
            <a:gdLst>
              <a:gd name="T0" fmla="*/ 15 w 737"/>
              <a:gd name="T1" fmla="*/ 247 h 278"/>
              <a:gd name="T2" fmla="*/ 31 w 737"/>
              <a:gd name="T3" fmla="*/ 261 h 278"/>
              <a:gd name="T4" fmla="*/ 479 w 737"/>
              <a:gd name="T5" fmla="*/ 261 h 278"/>
              <a:gd name="T6" fmla="*/ 479 w 737"/>
              <a:gd name="T7" fmla="*/ 13 h 278"/>
              <a:gd name="T8" fmla="*/ 706 w 737"/>
              <a:gd name="T9" fmla="*/ 13 h 278"/>
              <a:gd name="T10" fmla="*/ 722 w 737"/>
              <a:gd name="T11" fmla="*/ 0 h 278"/>
              <a:gd name="T12" fmla="*/ 737 w 737"/>
              <a:gd name="T13" fmla="*/ 16 h 278"/>
              <a:gd name="T14" fmla="*/ 722 w 737"/>
              <a:gd name="T15" fmla="*/ 31 h 278"/>
              <a:gd name="T16" fmla="*/ 706 w 737"/>
              <a:gd name="T17" fmla="*/ 19 h 278"/>
              <a:gd name="T18" fmla="*/ 485 w 737"/>
              <a:gd name="T19" fmla="*/ 19 h 278"/>
              <a:gd name="T20" fmla="*/ 485 w 737"/>
              <a:gd name="T21" fmla="*/ 268 h 278"/>
              <a:gd name="T22" fmla="*/ 30 w 737"/>
              <a:gd name="T23" fmla="*/ 268 h 278"/>
              <a:gd name="T24" fmla="*/ 15 w 737"/>
              <a:gd name="T25" fmla="*/ 278 h 278"/>
              <a:gd name="T26" fmla="*/ 0 w 737"/>
              <a:gd name="T27" fmla="*/ 263 h 278"/>
              <a:gd name="T28" fmla="*/ 15 w 737"/>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7" h="278">
                <a:moveTo>
                  <a:pt x="15" y="247"/>
                </a:moveTo>
                <a:cubicBezTo>
                  <a:pt x="24" y="247"/>
                  <a:pt x="30" y="253"/>
                  <a:pt x="31" y="261"/>
                </a:cubicBezTo>
                <a:cubicBezTo>
                  <a:pt x="479" y="261"/>
                  <a:pt x="479" y="261"/>
                  <a:pt x="479" y="261"/>
                </a:cubicBezTo>
                <a:cubicBezTo>
                  <a:pt x="479" y="13"/>
                  <a:pt x="479" y="13"/>
                  <a:pt x="479" y="13"/>
                </a:cubicBezTo>
                <a:cubicBezTo>
                  <a:pt x="706" y="13"/>
                  <a:pt x="706" y="13"/>
                  <a:pt x="706" y="13"/>
                </a:cubicBezTo>
                <a:cubicBezTo>
                  <a:pt x="708" y="5"/>
                  <a:pt x="714" y="0"/>
                  <a:pt x="722" y="0"/>
                </a:cubicBezTo>
                <a:cubicBezTo>
                  <a:pt x="730" y="0"/>
                  <a:pt x="737" y="7"/>
                  <a:pt x="737" y="16"/>
                </a:cubicBezTo>
                <a:cubicBezTo>
                  <a:pt x="737" y="24"/>
                  <a:pt x="730" y="31"/>
                  <a:pt x="722" y="31"/>
                </a:cubicBezTo>
                <a:cubicBezTo>
                  <a:pt x="714" y="31"/>
                  <a:pt x="708" y="26"/>
                  <a:pt x="706" y="19"/>
                </a:cubicBezTo>
                <a:cubicBezTo>
                  <a:pt x="485" y="19"/>
                  <a:pt x="485" y="19"/>
                  <a:pt x="485" y="19"/>
                </a:cubicBezTo>
                <a:cubicBezTo>
                  <a:pt x="485" y="268"/>
                  <a:pt x="485" y="268"/>
                  <a:pt x="485" y="268"/>
                </a:cubicBezTo>
                <a:cubicBezTo>
                  <a:pt x="30" y="268"/>
                  <a:pt x="30" y="268"/>
                  <a:pt x="30" y="268"/>
                </a:cubicBezTo>
                <a:cubicBezTo>
                  <a:pt x="28" y="274"/>
                  <a:pt x="23" y="278"/>
                  <a:pt x="15" y="278"/>
                </a:cubicBezTo>
                <a:cubicBezTo>
                  <a:pt x="8" y="278"/>
                  <a:pt x="0" y="271"/>
                  <a:pt x="0" y="263"/>
                </a:cubicBezTo>
                <a:cubicBezTo>
                  <a:pt x="0" y="254"/>
                  <a:pt x="7" y="247"/>
                  <a:pt x="15" y="247"/>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3" name="Freeform 219">
            <a:extLst>
              <a:ext uri="{FF2B5EF4-FFF2-40B4-BE49-F238E27FC236}">
                <a16:creationId xmlns:a16="http://schemas.microsoft.com/office/drawing/2014/main" id="{DCA3F920-1F4C-D4EB-8F41-05AF39C07414}"/>
              </a:ext>
            </a:extLst>
          </p:cNvPr>
          <p:cNvSpPr>
            <a:spLocks/>
          </p:cNvSpPr>
          <p:nvPr userDrawn="1"/>
        </p:nvSpPr>
        <p:spPr bwMode="auto">
          <a:xfrm>
            <a:off x="2226974" y="2767375"/>
            <a:ext cx="2189733" cy="822325"/>
          </a:xfrm>
          <a:custGeom>
            <a:avLst/>
            <a:gdLst>
              <a:gd name="T0" fmla="*/ 722 w 738"/>
              <a:gd name="T1" fmla="*/ 247 h 278"/>
              <a:gd name="T2" fmla="*/ 706 w 738"/>
              <a:gd name="T3" fmla="*/ 261 h 278"/>
              <a:gd name="T4" fmla="*/ 258 w 738"/>
              <a:gd name="T5" fmla="*/ 261 h 278"/>
              <a:gd name="T6" fmla="*/ 258 w 738"/>
              <a:gd name="T7" fmla="*/ 12 h 278"/>
              <a:gd name="T8" fmla="*/ 31 w 738"/>
              <a:gd name="T9" fmla="*/ 12 h 278"/>
              <a:gd name="T10" fmla="*/ 16 w 738"/>
              <a:gd name="T11" fmla="*/ 0 h 278"/>
              <a:gd name="T12" fmla="*/ 0 w 738"/>
              <a:gd name="T13" fmla="*/ 15 h 278"/>
              <a:gd name="T14" fmla="*/ 16 w 738"/>
              <a:gd name="T15" fmla="*/ 31 h 278"/>
              <a:gd name="T16" fmla="*/ 31 w 738"/>
              <a:gd name="T17" fmla="*/ 19 h 278"/>
              <a:gd name="T18" fmla="*/ 252 w 738"/>
              <a:gd name="T19" fmla="*/ 19 h 278"/>
              <a:gd name="T20" fmla="*/ 252 w 738"/>
              <a:gd name="T21" fmla="*/ 267 h 278"/>
              <a:gd name="T22" fmla="*/ 707 w 738"/>
              <a:gd name="T23" fmla="*/ 267 h 278"/>
              <a:gd name="T24" fmla="*/ 722 w 738"/>
              <a:gd name="T25" fmla="*/ 278 h 278"/>
              <a:gd name="T26" fmla="*/ 738 w 738"/>
              <a:gd name="T27" fmla="*/ 262 h 278"/>
              <a:gd name="T28" fmla="*/ 722 w 738"/>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8" h="278">
                <a:moveTo>
                  <a:pt x="722" y="247"/>
                </a:moveTo>
                <a:cubicBezTo>
                  <a:pt x="713" y="247"/>
                  <a:pt x="707" y="253"/>
                  <a:pt x="706" y="261"/>
                </a:cubicBezTo>
                <a:cubicBezTo>
                  <a:pt x="258" y="261"/>
                  <a:pt x="258" y="261"/>
                  <a:pt x="258" y="261"/>
                </a:cubicBezTo>
                <a:cubicBezTo>
                  <a:pt x="258" y="12"/>
                  <a:pt x="258" y="12"/>
                  <a:pt x="258" y="12"/>
                </a:cubicBezTo>
                <a:cubicBezTo>
                  <a:pt x="31" y="12"/>
                  <a:pt x="31" y="12"/>
                  <a:pt x="31" y="12"/>
                </a:cubicBezTo>
                <a:cubicBezTo>
                  <a:pt x="30" y="5"/>
                  <a:pt x="23" y="0"/>
                  <a:pt x="16" y="0"/>
                </a:cubicBezTo>
                <a:cubicBezTo>
                  <a:pt x="7" y="0"/>
                  <a:pt x="0" y="7"/>
                  <a:pt x="0" y="15"/>
                </a:cubicBezTo>
                <a:cubicBezTo>
                  <a:pt x="0" y="24"/>
                  <a:pt x="7" y="31"/>
                  <a:pt x="16" y="31"/>
                </a:cubicBezTo>
                <a:cubicBezTo>
                  <a:pt x="23" y="31"/>
                  <a:pt x="29" y="26"/>
                  <a:pt x="31" y="19"/>
                </a:cubicBezTo>
                <a:cubicBezTo>
                  <a:pt x="252" y="19"/>
                  <a:pt x="252" y="19"/>
                  <a:pt x="252" y="19"/>
                </a:cubicBezTo>
                <a:cubicBezTo>
                  <a:pt x="252" y="267"/>
                  <a:pt x="252" y="267"/>
                  <a:pt x="252" y="267"/>
                </a:cubicBezTo>
                <a:cubicBezTo>
                  <a:pt x="707" y="267"/>
                  <a:pt x="707" y="267"/>
                  <a:pt x="707" y="267"/>
                </a:cubicBezTo>
                <a:cubicBezTo>
                  <a:pt x="709" y="274"/>
                  <a:pt x="714" y="278"/>
                  <a:pt x="722" y="278"/>
                </a:cubicBezTo>
                <a:cubicBezTo>
                  <a:pt x="730" y="278"/>
                  <a:pt x="738" y="271"/>
                  <a:pt x="738" y="262"/>
                </a:cubicBezTo>
                <a:cubicBezTo>
                  <a:pt x="738" y="254"/>
                  <a:pt x="730" y="247"/>
                  <a:pt x="722" y="247"/>
                </a:cubicBezTo>
                <a:close/>
              </a:path>
            </a:pathLst>
          </a:custGeom>
          <a:solidFill>
            <a:srgbClr val="BBBCBC"/>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4" name="Freeform 279">
            <a:extLst>
              <a:ext uri="{FF2B5EF4-FFF2-40B4-BE49-F238E27FC236}">
                <a16:creationId xmlns:a16="http://schemas.microsoft.com/office/drawing/2014/main" id="{0637D9C3-ABD3-8EEC-DDF7-AF16452F6DC5}"/>
              </a:ext>
            </a:extLst>
          </p:cNvPr>
          <p:cNvSpPr>
            <a:spLocks/>
          </p:cNvSpPr>
          <p:nvPr userDrawn="1"/>
        </p:nvSpPr>
        <p:spPr bwMode="auto">
          <a:xfrm>
            <a:off x="5035993" y="1348149"/>
            <a:ext cx="3155185" cy="4592638"/>
          </a:xfrm>
          <a:custGeom>
            <a:avLst/>
            <a:gdLst>
              <a:gd name="T0" fmla="*/ 1028 w 1064"/>
              <a:gd name="T1" fmla="*/ 307 h 1551"/>
              <a:gd name="T2" fmla="*/ 1028 w 1064"/>
              <a:gd name="T3" fmla="*/ 405 h 1551"/>
              <a:gd name="T4" fmla="*/ 494 w 1064"/>
              <a:gd name="T5" fmla="*/ 1330 h 1551"/>
              <a:gd name="T6" fmla="*/ 56 w 1064"/>
              <a:gd name="T7" fmla="*/ 1077 h 1551"/>
              <a:gd name="T8" fmla="*/ 591 w 1064"/>
              <a:gd name="T9" fmla="*/ 152 h 1551"/>
              <a:gd name="T10" fmla="*/ 970 w 1064"/>
              <a:gd name="T11" fmla="*/ 139 h 1551"/>
              <a:gd name="T12" fmla="*/ 1000 w 1064"/>
              <a:gd name="T13" fmla="*/ 123 h 1551"/>
              <a:gd name="T14" fmla="*/ 572 w 1064"/>
              <a:gd name="T15" fmla="*/ 124 h 1551"/>
              <a:gd name="T16" fmla="*/ 23 w 1064"/>
              <a:gd name="T17" fmla="*/ 1075 h 1551"/>
              <a:gd name="T18" fmla="*/ 513 w 1064"/>
              <a:gd name="T19" fmla="*/ 1358 h 1551"/>
              <a:gd name="T20" fmla="*/ 1062 w 1064"/>
              <a:gd name="T21" fmla="*/ 407 h 1551"/>
              <a:gd name="T22" fmla="*/ 1061 w 1064"/>
              <a:gd name="T23" fmla="*/ 301 h 1551"/>
              <a:gd name="T24" fmla="*/ 1028 w 1064"/>
              <a:gd name="T25" fmla="*/ 307 h 1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4" h="1551">
                <a:moveTo>
                  <a:pt x="1028" y="307"/>
                </a:moveTo>
                <a:cubicBezTo>
                  <a:pt x="1030" y="337"/>
                  <a:pt x="1031" y="370"/>
                  <a:pt x="1028" y="405"/>
                </a:cubicBezTo>
                <a:cubicBezTo>
                  <a:pt x="1007" y="733"/>
                  <a:pt x="767" y="1148"/>
                  <a:pt x="494" y="1330"/>
                </a:cubicBezTo>
                <a:cubicBezTo>
                  <a:pt x="228" y="1508"/>
                  <a:pt x="36" y="1396"/>
                  <a:pt x="56" y="1077"/>
                </a:cubicBezTo>
                <a:cubicBezTo>
                  <a:pt x="77" y="750"/>
                  <a:pt x="317" y="334"/>
                  <a:pt x="591" y="152"/>
                </a:cubicBezTo>
                <a:cubicBezTo>
                  <a:pt x="757" y="41"/>
                  <a:pt x="895" y="43"/>
                  <a:pt x="970" y="139"/>
                </a:cubicBezTo>
                <a:cubicBezTo>
                  <a:pt x="979" y="132"/>
                  <a:pt x="989" y="127"/>
                  <a:pt x="1000" y="123"/>
                </a:cubicBezTo>
                <a:cubicBezTo>
                  <a:pt x="916" y="9"/>
                  <a:pt x="758" y="0"/>
                  <a:pt x="572" y="124"/>
                </a:cubicBezTo>
                <a:cubicBezTo>
                  <a:pt x="290" y="312"/>
                  <a:pt x="45" y="737"/>
                  <a:pt x="23" y="1075"/>
                </a:cubicBezTo>
                <a:cubicBezTo>
                  <a:pt x="0" y="1422"/>
                  <a:pt x="224" y="1551"/>
                  <a:pt x="513" y="1358"/>
                </a:cubicBezTo>
                <a:cubicBezTo>
                  <a:pt x="795" y="1170"/>
                  <a:pt x="1040" y="745"/>
                  <a:pt x="1062" y="407"/>
                </a:cubicBezTo>
                <a:cubicBezTo>
                  <a:pt x="1064" y="369"/>
                  <a:pt x="1064" y="334"/>
                  <a:pt x="1061" y="301"/>
                </a:cubicBezTo>
                <a:cubicBezTo>
                  <a:pt x="1050" y="305"/>
                  <a:pt x="1039" y="307"/>
                  <a:pt x="1028" y="307"/>
                </a:cubicBezTo>
                <a:close/>
              </a:path>
            </a:pathLst>
          </a:custGeom>
          <a:solidFill>
            <a:srgbClr val="00ABAB"/>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15" name="Freeform 280">
            <a:extLst>
              <a:ext uri="{FF2B5EF4-FFF2-40B4-BE49-F238E27FC236}">
                <a16:creationId xmlns:a16="http://schemas.microsoft.com/office/drawing/2014/main" id="{73D6A136-0A59-F5B5-EDD7-7162ACC9BF4B}"/>
              </a:ext>
            </a:extLst>
          </p:cNvPr>
          <p:cNvSpPr>
            <a:spLocks/>
          </p:cNvSpPr>
          <p:nvPr userDrawn="1"/>
        </p:nvSpPr>
        <p:spPr bwMode="auto">
          <a:xfrm>
            <a:off x="4365893" y="2260962"/>
            <a:ext cx="4827257" cy="2563813"/>
          </a:xfrm>
          <a:custGeom>
            <a:avLst/>
            <a:gdLst>
              <a:gd name="T0" fmla="*/ 1318 w 1628"/>
              <a:gd name="T1" fmla="*/ 150 h 866"/>
              <a:gd name="T2" fmla="*/ 219 w 1628"/>
              <a:gd name="T3" fmla="*/ 150 h 866"/>
              <a:gd name="T4" fmla="*/ 0 w 1628"/>
              <a:gd name="T5" fmla="*/ 357 h 866"/>
              <a:gd name="T6" fmla="*/ 2 w 1628"/>
              <a:gd name="T7" fmla="*/ 357 h 866"/>
              <a:gd name="T8" fmla="*/ 34 w 1628"/>
              <a:gd name="T9" fmla="*/ 364 h 866"/>
              <a:gd name="T10" fmla="*/ 234 w 1628"/>
              <a:gd name="T11" fmla="*/ 180 h 866"/>
              <a:gd name="T12" fmla="*/ 1303 w 1628"/>
              <a:gd name="T13" fmla="*/ 180 h 866"/>
              <a:gd name="T14" fmla="*/ 1303 w 1628"/>
              <a:gd name="T15" fmla="*/ 686 h 866"/>
              <a:gd name="T16" fmla="*/ 234 w 1628"/>
              <a:gd name="T17" fmla="*/ 686 h 866"/>
              <a:gd name="T18" fmla="*/ 34 w 1628"/>
              <a:gd name="T19" fmla="*/ 502 h 866"/>
              <a:gd name="T20" fmla="*/ 2 w 1628"/>
              <a:gd name="T21" fmla="*/ 509 h 866"/>
              <a:gd name="T22" fmla="*/ 0 w 1628"/>
              <a:gd name="T23" fmla="*/ 509 h 866"/>
              <a:gd name="T24" fmla="*/ 219 w 1628"/>
              <a:gd name="T25" fmla="*/ 716 h 866"/>
              <a:gd name="T26" fmla="*/ 1318 w 1628"/>
              <a:gd name="T27" fmla="*/ 716 h 866"/>
              <a:gd name="T28" fmla="*/ 1318 w 1628"/>
              <a:gd name="T29" fmla="*/ 150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28" h="866">
                <a:moveTo>
                  <a:pt x="1318" y="150"/>
                </a:moveTo>
                <a:cubicBezTo>
                  <a:pt x="1014" y="0"/>
                  <a:pt x="523" y="0"/>
                  <a:pt x="219" y="150"/>
                </a:cubicBezTo>
                <a:cubicBezTo>
                  <a:pt x="102" y="208"/>
                  <a:pt x="29" y="281"/>
                  <a:pt x="0" y="357"/>
                </a:cubicBezTo>
                <a:cubicBezTo>
                  <a:pt x="1" y="357"/>
                  <a:pt x="2" y="357"/>
                  <a:pt x="2" y="357"/>
                </a:cubicBezTo>
                <a:cubicBezTo>
                  <a:pt x="14" y="357"/>
                  <a:pt x="24" y="359"/>
                  <a:pt x="34" y="364"/>
                </a:cubicBezTo>
                <a:cubicBezTo>
                  <a:pt x="61" y="297"/>
                  <a:pt x="128" y="233"/>
                  <a:pt x="234" y="180"/>
                </a:cubicBezTo>
                <a:cubicBezTo>
                  <a:pt x="529" y="35"/>
                  <a:pt x="1008" y="35"/>
                  <a:pt x="1303" y="180"/>
                </a:cubicBezTo>
                <a:cubicBezTo>
                  <a:pt x="1588" y="321"/>
                  <a:pt x="1588" y="545"/>
                  <a:pt x="1303" y="686"/>
                </a:cubicBezTo>
                <a:cubicBezTo>
                  <a:pt x="1008" y="832"/>
                  <a:pt x="529" y="832"/>
                  <a:pt x="234" y="686"/>
                </a:cubicBezTo>
                <a:cubicBezTo>
                  <a:pt x="128" y="633"/>
                  <a:pt x="61" y="569"/>
                  <a:pt x="34" y="502"/>
                </a:cubicBezTo>
                <a:cubicBezTo>
                  <a:pt x="24" y="507"/>
                  <a:pt x="14" y="509"/>
                  <a:pt x="2" y="509"/>
                </a:cubicBezTo>
                <a:cubicBezTo>
                  <a:pt x="2" y="509"/>
                  <a:pt x="1" y="509"/>
                  <a:pt x="0" y="509"/>
                </a:cubicBezTo>
                <a:cubicBezTo>
                  <a:pt x="29" y="586"/>
                  <a:pt x="102" y="658"/>
                  <a:pt x="219" y="716"/>
                </a:cubicBezTo>
                <a:cubicBezTo>
                  <a:pt x="523" y="866"/>
                  <a:pt x="1014" y="866"/>
                  <a:pt x="1318" y="716"/>
                </a:cubicBezTo>
                <a:cubicBezTo>
                  <a:pt x="1628" y="562"/>
                  <a:pt x="1628" y="304"/>
                  <a:pt x="1318" y="150"/>
                </a:cubicBezTo>
                <a:close/>
              </a:path>
            </a:pathLst>
          </a:custGeom>
          <a:solidFill>
            <a:srgbClr val="0076A8"/>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20" name="Text Placeholder 79">
            <a:extLst>
              <a:ext uri="{FF2B5EF4-FFF2-40B4-BE49-F238E27FC236}">
                <a16:creationId xmlns:a16="http://schemas.microsoft.com/office/drawing/2014/main" id="{1520984F-A150-8F4F-4118-700835B9F992}"/>
              </a:ext>
            </a:extLst>
          </p:cNvPr>
          <p:cNvSpPr>
            <a:spLocks noGrp="1"/>
          </p:cNvSpPr>
          <p:nvPr>
            <p:ph type="body" sz="quarter" idx="43"/>
          </p:nvPr>
        </p:nvSpPr>
        <p:spPr>
          <a:xfrm>
            <a:off x="660496" y="2271061"/>
            <a:ext cx="1470408" cy="1138773"/>
          </a:xfrm>
        </p:spPr>
        <p:txBody>
          <a:bodyPr wrap="square">
            <a:spAutoFit/>
          </a:bodyPr>
          <a:lstStyle/>
          <a:p>
            <a:pPr lvl="0"/>
            <a:r>
              <a:rPr lang="en-US"/>
              <a:t>Click to edit Master</a:t>
            </a:r>
          </a:p>
          <a:p>
            <a:pPr lvl="1"/>
            <a:r>
              <a:rPr lang="en-US"/>
              <a:t>Second level</a:t>
            </a:r>
          </a:p>
          <a:p>
            <a:pPr lvl="2"/>
            <a:endParaRPr lang="en-IN"/>
          </a:p>
        </p:txBody>
      </p:sp>
      <p:sp>
        <p:nvSpPr>
          <p:cNvPr id="21" name="Text Placeholder 79">
            <a:extLst>
              <a:ext uri="{FF2B5EF4-FFF2-40B4-BE49-F238E27FC236}">
                <a16:creationId xmlns:a16="http://schemas.microsoft.com/office/drawing/2014/main" id="{387D9E0A-5DB3-CD2A-7B13-53F9ACD5CBBD}"/>
              </a:ext>
            </a:extLst>
          </p:cNvPr>
          <p:cNvSpPr>
            <a:spLocks noGrp="1"/>
          </p:cNvSpPr>
          <p:nvPr>
            <p:ph type="body" sz="quarter" idx="44"/>
          </p:nvPr>
        </p:nvSpPr>
        <p:spPr>
          <a:xfrm>
            <a:off x="10098261" y="2158973"/>
            <a:ext cx="1470408" cy="1138773"/>
          </a:xfrm>
        </p:spPr>
        <p:txBody>
          <a:bodyPr wrap="square">
            <a:spAutoFit/>
          </a:bodyPr>
          <a:lstStyle/>
          <a:p>
            <a:pPr lvl="0"/>
            <a:r>
              <a:rPr lang="en-US"/>
              <a:t>Click to edit Master</a:t>
            </a:r>
          </a:p>
          <a:p>
            <a:pPr lvl="1"/>
            <a:r>
              <a:rPr lang="en-US"/>
              <a:t>Second level</a:t>
            </a:r>
          </a:p>
          <a:p>
            <a:pPr lvl="2"/>
            <a:endParaRPr lang="en-IN"/>
          </a:p>
        </p:txBody>
      </p:sp>
      <p:sp>
        <p:nvSpPr>
          <p:cNvPr id="22" name="Text Placeholder 79">
            <a:extLst>
              <a:ext uri="{FF2B5EF4-FFF2-40B4-BE49-F238E27FC236}">
                <a16:creationId xmlns:a16="http://schemas.microsoft.com/office/drawing/2014/main" id="{90D03B37-CCF2-87BE-4AD4-94BC43257472}"/>
              </a:ext>
            </a:extLst>
          </p:cNvPr>
          <p:cNvSpPr>
            <a:spLocks noGrp="1"/>
          </p:cNvSpPr>
          <p:nvPr>
            <p:ph type="body" sz="quarter" idx="45"/>
          </p:nvPr>
        </p:nvSpPr>
        <p:spPr>
          <a:xfrm>
            <a:off x="10098261" y="4227680"/>
            <a:ext cx="1470408" cy="1138773"/>
          </a:xfrm>
        </p:spPr>
        <p:txBody>
          <a:bodyPr wrap="square">
            <a:spAutoFit/>
          </a:bodyPr>
          <a:lstStyle/>
          <a:p>
            <a:pPr lvl="0"/>
            <a:r>
              <a:rPr lang="en-US"/>
              <a:t>Click to edit Master</a:t>
            </a:r>
          </a:p>
          <a:p>
            <a:pPr lvl="1"/>
            <a:r>
              <a:rPr lang="en-US"/>
              <a:t>Second level</a:t>
            </a:r>
          </a:p>
          <a:p>
            <a:pPr lvl="2"/>
            <a:endParaRPr lang="en-IN"/>
          </a:p>
        </p:txBody>
      </p:sp>
      <p:sp>
        <p:nvSpPr>
          <p:cNvPr id="23" name="Text Placeholder 45">
            <a:extLst>
              <a:ext uri="{FF2B5EF4-FFF2-40B4-BE49-F238E27FC236}">
                <a16:creationId xmlns:a16="http://schemas.microsoft.com/office/drawing/2014/main" id="{D3D87F3E-C081-F695-E571-969B6CEE0FAD}"/>
              </a:ext>
            </a:extLst>
          </p:cNvPr>
          <p:cNvSpPr>
            <a:spLocks noGrp="1"/>
          </p:cNvSpPr>
          <p:nvPr>
            <p:ph type="body" sz="quarter" idx="41"/>
          </p:nvPr>
        </p:nvSpPr>
        <p:spPr>
          <a:xfrm>
            <a:off x="5728034" y="3403047"/>
            <a:ext cx="1732702"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Tree>
    <p:extLst>
      <p:ext uri="{BB962C8B-B14F-4D97-AF65-F5344CB8AC3E}">
        <p14:creationId xmlns:p14="http://schemas.microsoft.com/office/powerpoint/2010/main" val="3672106333"/>
      </p:ext>
    </p:extLst>
  </p:cSld>
  <p:clrMapOvr>
    <a:masterClrMapping/>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Data Visualization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C3F50-E252-1B3A-6E1A-9AE87997470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64812FF-223E-EE65-606E-CD8CAEE88752}"/>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Tree>
    <p:extLst>
      <p:ext uri="{BB962C8B-B14F-4D97-AF65-F5344CB8AC3E}">
        <p14:creationId xmlns:p14="http://schemas.microsoft.com/office/powerpoint/2010/main" val="129031415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eature/Benefits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9" name="Text Placeholder 21">
            <a:extLst>
              <a:ext uri="{FF2B5EF4-FFF2-40B4-BE49-F238E27FC236}">
                <a16:creationId xmlns:a16="http://schemas.microsoft.com/office/drawing/2014/main" id="{A78263C2-1F2C-902F-9D66-7D75FEEF0BC2}"/>
              </a:ext>
            </a:extLst>
          </p:cNvPr>
          <p:cNvSpPr>
            <a:spLocks noGrp="1"/>
          </p:cNvSpPr>
          <p:nvPr>
            <p:ph type="body" sz="quarter" idx="11" hasCustomPrompt="1"/>
          </p:nvPr>
        </p:nvSpPr>
        <p:spPr>
          <a:xfrm>
            <a:off x="896346" y="1124712"/>
            <a:ext cx="10454314" cy="850392"/>
          </a:xfrm>
        </p:spPr>
        <p:txBody>
          <a:bodyPr lIns="91440" tIns="45720" rIns="91440" bIns="45720"/>
          <a:lstStyle>
            <a:lvl1pPr>
              <a:defRPr sz="1600">
                <a:latin typeface="+mn-lt"/>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a:t>
            </a:r>
          </a:p>
        </p:txBody>
      </p:sp>
      <p:sp>
        <p:nvSpPr>
          <p:cNvPr id="31" name="Text Placeholder 56">
            <a:extLst>
              <a:ext uri="{FF2B5EF4-FFF2-40B4-BE49-F238E27FC236}">
                <a16:creationId xmlns:a16="http://schemas.microsoft.com/office/drawing/2014/main" id="{860BB7F1-7D4A-6601-5A30-CA04C54B2BEA}"/>
              </a:ext>
            </a:extLst>
          </p:cNvPr>
          <p:cNvSpPr>
            <a:spLocks noGrp="1"/>
          </p:cNvSpPr>
          <p:nvPr>
            <p:ph type="body" sz="quarter" idx="13"/>
          </p:nvPr>
        </p:nvSpPr>
        <p:spPr>
          <a:xfrm>
            <a:off x="1766729" y="2487168"/>
            <a:ext cx="2216854"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32" name="Text Placeholder 56">
            <a:extLst>
              <a:ext uri="{FF2B5EF4-FFF2-40B4-BE49-F238E27FC236}">
                <a16:creationId xmlns:a16="http://schemas.microsoft.com/office/drawing/2014/main" id="{15259EB2-63E1-06C7-C92D-9F800F36230F}"/>
              </a:ext>
            </a:extLst>
          </p:cNvPr>
          <p:cNvSpPr>
            <a:spLocks noGrp="1"/>
          </p:cNvSpPr>
          <p:nvPr>
            <p:ph type="body" sz="quarter" idx="14" hasCustomPrompt="1"/>
          </p:nvPr>
        </p:nvSpPr>
        <p:spPr>
          <a:xfrm>
            <a:off x="1766729" y="2874008"/>
            <a:ext cx="2216853"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2" name="Text Placeholder 56">
            <a:extLst>
              <a:ext uri="{FF2B5EF4-FFF2-40B4-BE49-F238E27FC236}">
                <a16:creationId xmlns:a16="http://schemas.microsoft.com/office/drawing/2014/main" id="{FE6901C7-248B-DB81-9531-F6EEC5433C53}"/>
              </a:ext>
            </a:extLst>
          </p:cNvPr>
          <p:cNvSpPr>
            <a:spLocks noGrp="1"/>
          </p:cNvSpPr>
          <p:nvPr>
            <p:ph type="body" sz="quarter" idx="15"/>
          </p:nvPr>
        </p:nvSpPr>
        <p:spPr>
          <a:xfrm>
            <a:off x="1766729" y="4506087"/>
            <a:ext cx="221685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43" name="Text Placeholder 56">
            <a:extLst>
              <a:ext uri="{FF2B5EF4-FFF2-40B4-BE49-F238E27FC236}">
                <a16:creationId xmlns:a16="http://schemas.microsoft.com/office/drawing/2014/main" id="{FB42A1EA-D1E8-640D-A0D2-BF24004872CE}"/>
              </a:ext>
            </a:extLst>
          </p:cNvPr>
          <p:cNvSpPr>
            <a:spLocks noGrp="1"/>
          </p:cNvSpPr>
          <p:nvPr>
            <p:ph type="body" sz="quarter" idx="16" hasCustomPrompt="1"/>
          </p:nvPr>
        </p:nvSpPr>
        <p:spPr>
          <a:xfrm>
            <a:off x="1766729" y="4892927"/>
            <a:ext cx="2216853"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4" name="Text Placeholder 56">
            <a:extLst>
              <a:ext uri="{FF2B5EF4-FFF2-40B4-BE49-F238E27FC236}">
                <a16:creationId xmlns:a16="http://schemas.microsoft.com/office/drawing/2014/main" id="{64DA1012-9921-26BB-FC9A-2E9F3A271243}"/>
              </a:ext>
            </a:extLst>
          </p:cNvPr>
          <p:cNvSpPr>
            <a:spLocks noGrp="1"/>
          </p:cNvSpPr>
          <p:nvPr>
            <p:ph type="body" sz="quarter" idx="17"/>
          </p:nvPr>
        </p:nvSpPr>
        <p:spPr>
          <a:xfrm>
            <a:off x="5598989" y="2487168"/>
            <a:ext cx="2184947"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45" name="Text Placeholder 56">
            <a:extLst>
              <a:ext uri="{FF2B5EF4-FFF2-40B4-BE49-F238E27FC236}">
                <a16:creationId xmlns:a16="http://schemas.microsoft.com/office/drawing/2014/main" id="{CF4132CB-E3CD-C152-6935-D6264A26EB08}"/>
              </a:ext>
            </a:extLst>
          </p:cNvPr>
          <p:cNvSpPr>
            <a:spLocks noGrp="1"/>
          </p:cNvSpPr>
          <p:nvPr>
            <p:ph type="body" sz="quarter" idx="18" hasCustomPrompt="1"/>
          </p:nvPr>
        </p:nvSpPr>
        <p:spPr>
          <a:xfrm>
            <a:off x="5598989" y="2874008"/>
            <a:ext cx="2184947"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6" name="Text Placeholder 56">
            <a:extLst>
              <a:ext uri="{FF2B5EF4-FFF2-40B4-BE49-F238E27FC236}">
                <a16:creationId xmlns:a16="http://schemas.microsoft.com/office/drawing/2014/main" id="{4AC6142E-D34C-2FA6-53AB-9323A1530AE2}"/>
              </a:ext>
            </a:extLst>
          </p:cNvPr>
          <p:cNvSpPr>
            <a:spLocks noGrp="1"/>
          </p:cNvSpPr>
          <p:nvPr>
            <p:ph type="body" sz="quarter" idx="19"/>
          </p:nvPr>
        </p:nvSpPr>
        <p:spPr>
          <a:xfrm>
            <a:off x="5598989" y="4506087"/>
            <a:ext cx="2184947"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62" name="Text Placeholder 56">
            <a:extLst>
              <a:ext uri="{FF2B5EF4-FFF2-40B4-BE49-F238E27FC236}">
                <a16:creationId xmlns:a16="http://schemas.microsoft.com/office/drawing/2014/main" id="{FA5408F4-F232-47C7-D0F8-335D70DD7EDF}"/>
              </a:ext>
            </a:extLst>
          </p:cNvPr>
          <p:cNvSpPr>
            <a:spLocks noGrp="1"/>
          </p:cNvSpPr>
          <p:nvPr>
            <p:ph type="body" sz="quarter" idx="20" hasCustomPrompt="1"/>
          </p:nvPr>
        </p:nvSpPr>
        <p:spPr>
          <a:xfrm>
            <a:off x="5598989" y="4892927"/>
            <a:ext cx="2184947"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67" name="Text Placeholder 56">
            <a:extLst>
              <a:ext uri="{FF2B5EF4-FFF2-40B4-BE49-F238E27FC236}">
                <a16:creationId xmlns:a16="http://schemas.microsoft.com/office/drawing/2014/main" id="{35E4CE9F-358D-CB9F-ACBC-B031740F989F}"/>
              </a:ext>
            </a:extLst>
          </p:cNvPr>
          <p:cNvSpPr>
            <a:spLocks noGrp="1"/>
          </p:cNvSpPr>
          <p:nvPr>
            <p:ph type="body" sz="quarter" idx="21"/>
          </p:nvPr>
        </p:nvSpPr>
        <p:spPr>
          <a:xfrm>
            <a:off x="9399702" y="2487168"/>
            <a:ext cx="2184946"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68" name="Text Placeholder 56">
            <a:extLst>
              <a:ext uri="{FF2B5EF4-FFF2-40B4-BE49-F238E27FC236}">
                <a16:creationId xmlns:a16="http://schemas.microsoft.com/office/drawing/2014/main" id="{6A7789EF-8DE6-F1B8-929E-F304C99EEEDA}"/>
              </a:ext>
            </a:extLst>
          </p:cNvPr>
          <p:cNvSpPr>
            <a:spLocks noGrp="1"/>
          </p:cNvSpPr>
          <p:nvPr>
            <p:ph type="body" sz="quarter" idx="22" hasCustomPrompt="1"/>
          </p:nvPr>
        </p:nvSpPr>
        <p:spPr>
          <a:xfrm>
            <a:off x="9399702" y="2874008"/>
            <a:ext cx="2184946"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69" name="Text Placeholder 56">
            <a:extLst>
              <a:ext uri="{FF2B5EF4-FFF2-40B4-BE49-F238E27FC236}">
                <a16:creationId xmlns:a16="http://schemas.microsoft.com/office/drawing/2014/main" id="{96FC2A75-ACD9-BF62-0C35-265D0455F380}"/>
              </a:ext>
            </a:extLst>
          </p:cNvPr>
          <p:cNvSpPr>
            <a:spLocks noGrp="1"/>
          </p:cNvSpPr>
          <p:nvPr>
            <p:ph type="body" sz="quarter" idx="23"/>
          </p:nvPr>
        </p:nvSpPr>
        <p:spPr>
          <a:xfrm>
            <a:off x="9399702" y="4506087"/>
            <a:ext cx="2184946"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70" name="Text Placeholder 56">
            <a:extLst>
              <a:ext uri="{FF2B5EF4-FFF2-40B4-BE49-F238E27FC236}">
                <a16:creationId xmlns:a16="http://schemas.microsoft.com/office/drawing/2014/main" id="{EB5CC13A-939A-4647-ACD9-683B496A711B}"/>
              </a:ext>
            </a:extLst>
          </p:cNvPr>
          <p:cNvSpPr>
            <a:spLocks noGrp="1"/>
          </p:cNvSpPr>
          <p:nvPr>
            <p:ph type="body" sz="quarter" idx="24" hasCustomPrompt="1"/>
          </p:nvPr>
        </p:nvSpPr>
        <p:spPr>
          <a:xfrm>
            <a:off x="9399702" y="4892927"/>
            <a:ext cx="2184946"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0" name="Picture Placeholder 3">
            <a:extLst>
              <a:ext uri="{FF2B5EF4-FFF2-40B4-BE49-F238E27FC236}">
                <a16:creationId xmlns:a16="http://schemas.microsoft.com/office/drawing/2014/main" id="{D410CA14-8E27-4777-B039-807BCD1E5B66}"/>
              </a:ext>
            </a:extLst>
          </p:cNvPr>
          <p:cNvSpPr>
            <a:spLocks noGrp="1" noChangeAspect="1"/>
          </p:cNvSpPr>
          <p:nvPr>
            <p:ph type="pic" sz="quarter" idx="25"/>
          </p:nvPr>
        </p:nvSpPr>
        <p:spPr>
          <a:xfrm>
            <a:off x="641083" y="2576736"/>
            <a:ext cx="954670" cy="954421"/>
          </a:xfrm>
          <a:prstGeom prst="ellipse">
            <a:avLst/>
          </a:prstGeom>
        </p:spPr>
        <p:txBody>
          <a:bodyPr anchor="ctr"/>
          <a:lstStyle>
            <a:lvl1pPr algn="ctr">
              <a:defRPr sz="1200">
                <a:solidFill>
                  <a:schemeClr val="tx1"/>
                </a:solidFill>
              </a:defRPr>
            </a:lvl1pPr>
          </a:lstStyle>
          <a:p>
            <a:endParaRPr lang="en-IN"/>
          </a:p>
        </p:txBody>
      </p:sp>
      <p:sp>
        <p:nvSpPr>
          <p:cNvPr id="47" name="Picture Placeholder 3">
            <a:extLst>
              <a:ext uri="{FF2B5EF4-FFF2-40B4-BE49-F238E27FC236}">
                <a16:creationId xmlns:a16="http://schemas.microsoft.com/office/drawing/2014/main" id="{D7351BCE-39D6-A809-C1EA-7155D381A9FF}"/>
              </a:ext>
            </a:extLst>
          </p:cNvPr>
          <p:cNvSpPr>
            <a:spLocks noGrp="1" noChangeAspect="1"/>
          </p:cNvSpPr>
          <p:nvPr>
            <p:ph type="pic" sz="quarter" idx="26"/>
          </p:nvPr>
        </p:nvSpPr>
        <p:spPr>
          <a:xfrm>
            <a:off x="4441437" y="2576736"/>
            <a:ext cx="954670" cy="954421"/>
          </a:xfrm>
          <a:prstGeom prst="ellipse">
            <a:avLst/>
          </a:prstGeom>
        </p:spPr>
        <p:txBody>
          <a:bodyPr anchor="ctr"/>
          <a:lstStyle>
            <a:lvl1pPr algn="ctr">
              <a:defRPr sz="1200">
                <a:solidFill>
                  <a:schemeClr val="tx1"/>
                </a:solidFill>
              </a:defRPr>
            </a:lvl1pPr>
          </a:lstStyle>
          <a:p>
            <a:endParaRPr lang="en-IN"/>
          </a:p>
        </p:txBody>
      </p:sp>
      <p:sp>
        <p:nvSpPr>
          <p:cNvPr id="48" name="Picture Placeholder 3">
            <a:extLst>
              <a:ext uri="{FF2B5EF4-FFF2-40B4-BE49-F238E27FC236}">
                <a16:creationId xmlns:a16="http://schemas.microsoft.com/office/drawing/2014/main" id="{FC2ABDA7-BE6E-2FB4-ADAB-3FD8D73F81B3}"/>
              </a:ext>
            </a:extLst>
          </p:cNvPr>
          <p:cNvSpPr>
            <a:spLocks noGrp="1" noChangeAspect="1"/>
          </p:cNvSpPr>
          <p:nvPr>
            <p:ph type="pic" sz="quarter" idx="27"/>
          </p:nvPr>
        </p:nvSpPr>
        <p:spPr>
          <a:xfrm>
            <a:off x="641083" y="4614518"/>
            <a:ext cx="954670" cy="954421"/>
          </a:xfrm>
          <a:prstGeom prst="ellipse">
            <a:avLst/>
          </a:prstGeom>
        </p:spPr>
        <p:txBody>
          <a:bodyPr anchor="ctr"/>
          <a:lstStyle>
            <a:lvl1pPr algn="ctr">
              <a:defRPr sz="1200">
                <a:solidFill>
                  <a:schemeClr val="tx1"/>
                </a:solidFill>
              </a:defRPr>
            </a:lvl1pPr>
          </a:lstStyle>
          <a:p>
            <a:endParaRPr lang="en-IN"/>
          </a:p>
        </p:txBody>
      </p:sp>
      <p:sp>
        <p:nvSpPr>
          <p:cNvPr id="50" name="Picture Placeholder 3">
            <a:extLst>
              <a:ext uri="{FF2B5EF4-FFF2-40B4-BE49-F238E27FC236}">
                <a16:creationId xmlns:a16="http://schemas.microsoft.com/office/drawing/2014/main" id="{1E7D6638-6011-98C8-E584-77E5BEF1827C}"/>
              </a:ext>
            </a:extLst>
          </p:cNvPr>
          <p:cNvSpPr>
            <a:spLocks noGrp="1" noChangeAspect="1"/>
          </p:cNvSpPr>
          <p:nvPr>
            <p:ph type="pic" sz="quarter" idx="29"/>
          </p:nvPr>
        </p:nvSpPr>
        <p:spPr>
          <a:xfrm>
            <a:off x="4441437" y="4614518"/>
            <a:ext cx="954670" cy="954421"/>
          </a:xfrm>
          <a:prstGeom prst="ellipse">
            <a:avLst/>
          </a:prstGeom>
        </p:spPr>
        <p:txBody>
          <a:bodyPr anchor="ctr"/>
          <a:lstStyle>
            <a:lvl1pPr algn="ctr">
              <a:defRPr sz="1200">
                <a:solidFill>
                  <a:schemeClr val="tx1"/>
                </a:solidFill>
              </a:defRPr>
            </a:lvl1pPr>
          </a:lstStyle>
          <a:p>
            <a:endParaRPr lang="en-IN"/>
          </a:p>
        </p:txBody>
      </p:sp>
      <p:sp>
        <p:nvSpPr>
          <p:cNvPr id="51" name="Picture Placeholder 3">
            <a:extLst>
              <a:ext uri="{FF2B5EF4-FFF2-40B4-BE49-F238E27FC236}">
                <a16:creationId xmlns:a16="http://schemas.microsoft.com/office/drawing/2014/main" id="{E160A297-CC68-C7FC-92D9-6AC2C6E89E75}"/>
              </a:ext>
            </a:extLst>
          </p:cNvPr>
          <p:cNvSpPr>
            <a:spLocks noGrp="1" noChangeAspect="1"/>
          </p:cNvSpPr>
          <p:nvPr>
            <p:ph type="pic" sz="quarter" idx="30"/>
          </p:nvPr>
        </p:nvSpPr>
        <p:spPr>
          <a:xfrm>
            <a:off x="8242151" y="4614518"/>
            <a:ext cx="954670" cy="954421"/>
          </a:xfrm>
          <a:prstGeom prst="ellipse">
            <a:avLst/>
          </a:prstGeom>
        </p:spPr>
        <p:txBody>
          <a:bodyPr anchor="ctr"/>
          <a:lstStyle>
            <a:lvl1pPr algn="ctr">
              <a:defRPr sz="1200">
                <a:solidFill>
                  <a:schemeClr val="tx1"/>
                </a:solidFill>
              </a:defRPr>
            </a:lvl1pPr>
          </a:lstStyle>
          <a:p>
            <a:endParaRPr lang="en-IN"/>
          </a:p>
        </p:txBody>
      </p:sp>
      <p:sp>
        <p:nvSpPr>
          <p:cNvPr id="52" name="Picture Placeholder 3">
            <a:extLst>
              <a:ext uri="{FF2B5EF4-FFF2-40B4-BE49-F238E27FC236}">
                <a16:creationId xmlns:a16="http://schemas.microsoft.com/office/drawing/2014/main" id="{31A9C305-C461-EAFF-6914-FD1903213761}"/>
              </a:ext>
            </a:extLst>
          </p:cNvPr>
          <p:cNvSpPr>
            <a:spLocks noGrp="1" noChangeAspect="1"/>
          </p:cNvSpPr>
          <p:nvPr>
            <p:ph type="pic" sz="quarter" idx="31"/>
          </p:nvPr>
        </p:nvSpPr>
        <p:spPr>
          <a:xfrm>
            <a:off x="8242151" y="2576736"/>
            <a:ext cx="954670" cy="954421"/>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3788536991"/>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Data Visualiza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7472-DA8E-903C-8C6A-41C37071DEC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463BD5D-0639-8EA0-6C55-4EA0F296AC82}"/>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1" name="Text Placeholder 45">
            <a:extLst>
              <a:ext uri="{FF2B5EF4-FFF2-40B4-BE49-F238E27FC236}">
                <a16:creationId xmlns:a16="http://schemas.microsoft.com/office/drawing/2014/main" id="{C4FACC8A-FA68-0B72-C536-3A3981F80128}"/>
              </a:ext>
            </a:extLst>
          </p:cNvPr>
          <p:cNvSpPr>
            <a:spLocks noGrp="1"/>
          </p:cNvSpPr>
          <p:nvPr>
            <p:ph type="body" sz="quarter" idx="41"/>
          </p:nvPr>
        </p:nvSpPr>
        <p:spPr>
          <a:xfrm>
            <a:off x="999084" y="2863072"/>
            <a:ext cx="1732702" cy="246221"/>
          </a:xfrm>
        </p:spPr>
        <p:txBody>
          <a:bodyPr wrap="square">
            <a:spAutoFit/>
          </a:bodyPr>
          <a:lstStyle>
            <a:lvl1pPr algn="ctr">
              <a:defRPr sz="1600" b="1">
                <a:solidFill>
                  <a:srgbClr val="005587"/>
                </a:solidFill>
                <a:latin typeface="+mn-lt"/>
              </a:defRPr>
            </a:lvl1pPr>
          </a:lstStyle>
          <a:p>
            <a:pPr lvl="0"/>
            <a:r>
              <a:rPr lang="en-US"/>
              <a:t>Click to edit</a:t>
            </a:r>
            <a:endParaRPr lang="en-IN"/>
          </a:p>
        </p:txBody>
      </p:sp>
      <p:sp>
        <p:nvSpPr>
          <p:cNvPr id="62" name="Text Placeholder 45">
            <a:extLst>
              <a:ext uri="{FF2B5EF4-FFF2-40B4-BE49-F238E27FC236}">
                <a16:creationId xmlns:a16="http://schemas.microsoft.com/office/drawing/2014/main" id="{F70CCFA8-4A57-1B58-D02D-937C1D06F01A}"/>
              </a:ext>
            </a:extLst>
          </p:cNvPr>
          <p:cNvSpPr>
            <a:spLocks noGrp="1"/>
          </p:cNvSpPr>
          <p:nvPr>
            <p:ph type="body" sz="quarter" idx="42"/>
          </p:nvPr>
        </p:nvSpPr>
        <p:spPr>
          <a:xfrm>
            <a:off x="3786502" y="2863072"/>
            <a:ext cx="1732702" cy="246221"/>
          </a:xfrm>
        </p:spPr>
        <p:txBody>
          <a:bodyPr wrap="square">
            <a:spAutoFit/>
          </a:bodyPr>
          <a:lstStyle>
            <a:lvl1pPr algn="ctr">
              <a:defRPr sz="1600" b="1">
                <a:solidFill>
                  <a:srgbClr val="005587"/>
                </a:solidFill>
                <a:latin typeface="+mn-lt"/>
              </a:defRPr>
            </a:lvl1pPr>
          </a:lstStyle>
          <a:p>
            <a:pPr lvl="0"/>
            <a:r>
              <a:rPr lang="en-US"/>
              <a:t>Click to edit</a:t>
            </a:r>
            <a:endParaRPr lang="en-IN"/>
          </a:p>
        </p:txBody>
      </p:sp>
      <p:sp>
        <p:nvSpPr>
          <p:cNvPr id="65" name="Text Placeholder 45">
            <a:extLst>
              <a:ext uri="{FF2B5EF4-FFF2-40B4-BE49-F238E27FC236}">
                <a16:creationId xmlns:a16="http://schemas.microsoft.com/office/drawing/2014/main" id="{E443FF15-F807-48EF-A842-6FE229350A1F}"/>
              </a:ext>
            </a:extLst>
          </p:cNvPr>
          <p:cNvSpPr>
            <a:spLocks noGrp="1"/>
          </p:cNvSpPr>
          <p:nvPr>
            <p:ph type="body" sz="quarter" idx="43"/>
          </p:nvPr>
        </p:nvSpPr>
        <p:spPr>
          <a:xfrm>
            <a:off x="6699857" y="2863072"/>
            <a:ext cx="1732702" cy="246221"/>
          </a:xfrm>
        </p:spPr>
        <p:txBody>
          <a:bodyPr wrap="square">
            <a:spAutoFit/>
          </a:bodyPr>
          <a:lstStyle>
            <a:lvl1pPr algn="ctr">
              <a:defRPr sz="1600" b="1">
                <a:solidFill>
                  <a:srgbClr val="005587"/>
                </a:solidFill>
                <a:latin typeface="+mn-lt"/>
              </a:defRPr>
            </a:lvl1pPr>
          </a:lstStyle>
          <a:p>
            <a:pPr lvl="0"/>
            <a:r>
              <a:rPr lang="en-US"/>
              <a:t>Click to edit</a:t>
            </a:r>
            <a:endParaRPr lang="en-IN"/>
          </a:p>
        </p:txBody>
      </p:sp>
      <p:sp>
        <p:nvSpPr>
          <p:cNvPr id="66" name="Text Placeholder 45">
            <a:extLst>
              <a:ext uri="{FF2B5EF4-FFF2-40B4-BE49-F238E27FC236}">
                <a16:creationId xmlns:a16="http://schemas.microsoft.com/office/drawing/2014/main" id="{C586F3EE-34B7-02D8-5099-C0C3352B15C3}"/>
              </a:ext>
            </a:extLst>
          </p:cNvPr>
          <p:cNvSpPr>
            <a:spLocks noGrp="1"/>
          </p:cNvSpPr>
          <p:nvPr>
            <p:ph type="body" sz="quarter" idx="44"/>
          </p:nvPr>
        </p:nvSpPr>
        <p:spPr>
          <a:xfrm>
            <a:off x="9549997" y="2863072"/>
            <a:ext cx="1732702" cy="246221"/>
          </a:xfrm>
        </p:spPr>
        <p:txBody>
          <a:bodyPr wrap="square">
            <a:spAutoFit/>
          </a:bodyPr>
          <a:lstStyle>
            <a:lvl1pPr algn="ctr">
              <a:defRPr sz="1600" b="1">
                <a:solidFill>
                  <a:srgbClr val="005587"/>
                </a:solidFill>
                <a:latin typeface="+mn-lt"/>
              </a:defRPr>
            </a:lvl1pPr>
          </a:lstStyle>
          <a:p>
            <a:pPr lvl="0"/>
            <a:r>
              <a:rPr lang="en-US"/>
              <a:t>Click to edit</a:t>
            </a:r>
            <a:endParaRPr lang="en-IN"/>
          </a:p>
        </p:txBody>
      </p:sp>
      <p:sp>
        <p:nvSpPr>
          <p:cNvPr id="67" name="Text Placeholder 56">
            <a:extLst>
              <a:ext uri="{FF2B5EF4-FFF2-40B4-BE49-F238E27FC236}">
                <a16:creationId xmlns:a16="http://schemas.microsoft.com/office/drawing/2014/main" id="{3672D83E-921D-A23E-FD0B-06B8A49ADF76}"/>
              </a:ext>
            </a:extLst>
          </p:cNvPr>
          <p:cNvSpPr>
            <a:spLocks noGrp="1"/>
          </p:cNvSpPr>
          <p:nvPr>
            <p:ph type="body" sz="quarter" idx="14" hasCustomPrompt="1"/>
          </p:nvPr>
        </p:nvSpPr>
        <p:spPr>
          <a:xfrm>
            <a:off x="994860" y="3148447"/>
            <a:ext cx="1766733" cy="646331"/>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68" name="Text Placeholder 56">
            <a:extLst>
              <a:ext uri="{FF2B5EF4-FFF2-40B4-BE49-F238E27FC236}">
                <a16:creationId xmlns:a16="http://schemas.microsoft.com/office/drawing/2014/main" id="{32DA85BA-7319-AA8B-88F1-034ADAB2E8E3}"/>
              </a:ext>
            </a:extLst>
          </p:cNvPr>
          <p:cNvSpPr>
            <a:spLocks noGrp="1"/>
          </p:cNvSpPr>
          <p:nvPr>
            <p:ph type="body" sz="quarter" idx="45" hasCustomPrompt="1"/>
          </p:nvPr>
        </p:nvSpPr>
        <p:spPr>
          <a:xfrm>
            <a:off x="3769485" y="3148447"/>
            <a:ext cx="1766733" cy="646331"/>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69" name="Text Placeholder 56">
            <a:extLst>
              <a:ext uri="{FF2B5EF4-FFF2-40B4-BE49-F238E27FC236}">
                <a16:creationId xmlns:a16="http://schemas.microsoft.com/office/drawing/2014/main" id="{DA91B690-E1D8-9BF5-33F7-F011F4C79AA8}"/>
              </a:ext>
            </a:extLst>
          </p:cNvPr>
          <p:cNvSpPr>
            <a:spLocks noGrp="1"/>
          </p:cNvSpPr>
          <p:nvPr>
            <p:ph type="body" sz="quarter" idx="46" hasCustomPrompt="1"/>
          </p:nvPr>
        </p:nvSpPr>
        <p:spPr>
          <a:xfrm>
            <a:off x="6682841" y="3148447"/>
            <a:ext cx="1766733" cy="646331"/>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70" name="Text Placeholder 56">
            <a:extLst>
              <a:ext uri="{FF2B5EF4-FFF2-40B4-BE49-F238E27FC236}">
                <a16:creationId xmlns:a16="http://schemas.microsoft.com/office/drawing/2014/main" id="{B2AC4188-8B27-FC72-0640-0314E990A224}"/>
              </a:ext>
            </a:extLst>
          </p:cNvPr>
          <p:cNvSpPr>
            <a:spLocks noGrp="1"/>
          </p:cNvSpPr>
          <p:nvPr>
            <p:ph type="body" sz="quarter" idx="47" hasCustomPrompt="1"/>
          </p:nvPr>
        </p:nvSpPr>
        <p:spPr>
          <a:xfrm>
            <a:off x="9532980" y="3148447"/>
            <a:ext cx="1766733" cy="646331"/>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71" name="Text Placeholder 45">
            <a:extLst>
              <a:ext uri="{FF2B5EF4-FFF2-40B4-BE49-F238E27FC236}">
                <a16:creationId xmlns:a16="http://schemas.microsoft.com/office/drawing/2014/main" id="{D2C33325-66BA-C4C8-6611-403814CD65F5}"/>
              </a:ext>
            </a:extLst>
          </p:cNvPr>
          <p:cNvSpPr>
            <a:spLocks noGrp="1"/>
          </p:cNvSpPr>
          <p:nvPr>
            <p:ph type="body" sz="quarter" idx="48"/>
          </p:nvPr>
        </p:nvSpPr>
        <p:spPr>
          <a:xfrm>
            <a:off x="2948587" y="5328115"/>
            <a:ext cx="1732702"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72" name="Text Placeholder 45">
            <a:extLst>
              <a:ext uri="{FF2B5EF4-FFF2-40B4-BE49-F238E27FC236}">
                <a16:creationId xmlns:a16="http://schemas.microsoft.com/office/drawing/2014/main" id="{53F77D11-D425-9676-B8EC-E7FF31A482EF}"/>
              </a:ext>
            </a:extLst>
          </p:cNvPr>
          <p:cNvSpPr>
            <a:spLocks noGrp="1"/>
          </p:cNvSpPr>
          <p:nvPr>
            <p:ph type="body" sz="quarter" idx="49"/>
          </p:nvPr>
        </p:nvSpPr>
        <p:spPr>
          <a:xfrm>
            <a:off x="5565033" y="5328115"/>
            <a:ext cx="1732702"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74" name="Text Placeholder 45">
            <a:extLst>
              <a:ext uri="{FF2B5EF4-FFF2-40B4-BE49-F238E27FC236}">
                <a16:creationId xmlns:a16="http://schemas.microsoft.com/office/drawing/2014/main" id="{E7B9421E-3870-AB87-A93C-44434A35CD3D}"/>
              </a:ext>
            </a:extLst>
          </p:cNvPr>
          <p:cNvSpPr>
            <a:spLocks noGrp="1"/>
          </p:cNvSpPr>
          <p:nvPr>
            <p:ph type="body" sz="quarter" idx="50"/>
          </p:nvPr>
        </p:nvSpPr>
        <p:spPr>
          <a:xfrm>
            <a:off x="8247731" y="5328115"/>
            <a:ext cx="1732702"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58" name="Picture Placeholder 3">
            <a:extLst>
              <a:ext uri="{FF2B5EF4-FFF2-40B4-BE49-F238E27FC236}">
                <a16:creationId xmlns:a16="http://schemas.microsoft.com/office/drawing/2014/main" id="{36EAC248-EA26-B28F-C5EE-A78A2284DB3B}"/>
              </a:ext>
            </a:extLst>
          </p:cNvPr>
          <p:cNvSpPr>
            <a:spLocks noGrp="1" noChangeAspect="1"/>
          </p:cNvSpPr>
          <p:nvPr>
            <p:ph type="pic" sz="quarter" idx="96"/>
          </p:nvPr>
        </p:nvSpPr>
        <p:spPr>
          <a:xfrm>
            <a:off x="1362383" y="1748242"/>
            <a:ext cx="1006102" cy="1005840"/>
          </a:xfrm>
          <a:prstGeom prst="ellipse">
            <a:avLst/>
          </a:prstGeom>
        </p:spPr>
        <p:txBody>
          <a:bodyPr anchor="ctr"/>
          <a:lstStyle>
            <a:lvl1pPr algn="ctr">
              <a:defRPr sz="800">
                <a:solidFill>
                  <a:schemeClr val="tx1"/>
                </a:solidFill>
              </a:defRPr>
            </a:lvl1pPr>
          </a:lstStyle>
          <a:p>
            <a:endParaRPr lang="en-IN"/>
          </a:p>
        </p:txBody>
      </p:sp>
      <p:sp>
        <p:nvSpPr>
          <p:cNvPr id="59" name="Picture Placeholder 3">
            <a:extLst>
              <a:ext uri="{FF2B5EF4-FFF2-40B4-BE49-F238E27FC236}">
                <a16:creationId xmlns:a16="http://schemas.microsoft.com/office/drawing/2014/main" id="{61DEC27B-88F1-4DEB-2C86-A13AEDEC97F2}"/>
              </a:ext>
            </a:extLst>
          </p:cNvPr>
          <p:cNvSpPr>
            <a:spLocks noGrp="1" noChangeAspect="1"/>
          </p:cNvSpPr>
          <p:nvPr>
            <p:ph type="pic" sz="quarter" idx="97"/>
          </p:nvPr>
        </p:nvSpPr>
        <p:spPr>
          <a:xfrm>
            <a:off x="4149801" y="1748242"/>
            <a:ext cx="1006102" cy="1005840"/>
          </a:xfrm>
          <a:prstGeom prst="ellipse">
            <a:avLst/>
          </a:prstGeom>
        </p:spPr>
        <p:txBody>
          <a:bodyPr anchor="ctr"/>
          <a:lstStyle>
            <a:lvl1pPr algn="ctr">
              <a:defRPr sz="800">
                <a:solidFill>
                  <a:schemeClr val="tx1"/>
                </a:solidFill>
              </a:defRPr>
            </a:lvl1pPr>
          </a:lstStyle>
          <a:p>
            <a:endParaRPr lang="en-IN"/>
          </a:p>
        </p:txBody>
      </p:sp>
      <p:sp>
        <p:nvSpPr>
          <p:cNvPr id="60" name="Picture Placeholder 3">
            <a:extLst>
              <a:ext uri="{FF2B5EF4-FFF2-40B4-BE49-F238E27FC236}">
                <a16:creationId xmlns:a16="http://schemas.microsoft.com/office/drawing/2014/main" id="{29A6814F-E96D-F37C-A96F-C552A45FFC1A}"/>
              </a:ext>
            </a:extLst>
          </p:cNvPr>
          <p:cNvSpPr>
            <a:spLocks noGrp="1" noChangeAspect="1"/>
          </p:cNvSpPr>
          <p:nvPr>
            <p:ph type="pic" sz="quarter" idx="98"/>
          </p:nvPr>
        </p:nvSpPr>
        <p:spPr>
          <a:xfrm>
            <a:off x="7068289" y="1748242"/>
            <a:ext cx="1006102" cy="1005840"/>
          </a:xfrm>
          <a:prstGeom prst="ellipse">
            <a:avLst/>
          </a:prstGeom>
        </p:spPr>
        <p:txBody>
          <a:bodyPr anchor="ctr"/>
          <a:lstStyle>
            <a:lvl1pPr algn="ctr">
              <a:defRPr sz="800">
                <a:solidFill>
                  <a:schemeClr val="tx1"/>
                </a:solidFill>
              </a:defRPr>
            </a:lvl1pPr>
          </a:lstStyle>
          <a:p>
            <a:endParaRPr lang="en-IN"/>
          </a:p>
        </p:txBody>
      </p:sp>
      <p:sp>
        <p:nvSpPr>
          <p:cNvPr id="63" name="Picture Placeholder 3">
            <a:extLst>
              <a:ext uri="{FF2B5EF4-FFF2-40B4-BE49-F238E27FC236}">
                <a16:creationId xmlns:a16="http://schemas.microsoft.com/office/drawing/2014/main" id="{6CA019E8-4308-96AA-7055-E92A1A11A1C4}"/>
              </a:ext>
            </a:extLst>
          </p:cNvPr>
          <p:cNvSpPr>
            <a:spLocks noGrp="1" noChangeAspect="1"/>
          </p:cNvSpPr>
          <p:nvPr>
            <p:ph type="pic" sz="quarter" idx="99"/>
          </p:nvPr>
        </p:nvSpPr>
        <p:spPr>
          <a:xfrm>
            <a:off x="9913295" y="1748242"/>
            <a:ext cx="1006102" cy="1005840"/>
          </a:xfrm>
          <a:prstGeom prst="ellipse">
            <a:avLst/>
          </a:prstGeom>
        </p:spPr>
        <p:txBody>
          <a:bodyPr anchor="ctr"/>
          <a:lstStyle>
            <a:lvl1pPr algn="ctr">
              <a:defRPr sz="800">
                <a:solidFill>
                  <a:schemeClr val="tx1"/>
                </a:solidFill>
              </a:defRPr>
            </a:lvl1pPr>
          </a:lstStyle>
          <a:p>
            <a:endParaRPr lang="en-IN"/>
          </a:p>
        </p:txBody>
      </p:sp>
      <p:sp>
        <p:nvSpPr>
          <p:cNvPr id="45" name="Picture Placeholder 3">
            <a:extLst>
              <a:ext uri="{FF2B5EF4-FFF2-40B4-BE49-F238E27FC236}">
                <a16:creationId xmlns:a16="http://schemas.microsoft.com/office/drawing/2014/main" id="{A7CD4F59-0B1B-CC32-81B1-CC1EC483DBDB}"/>
              </a:ext>
            </a:extLst>
          </p:cNvPr>
          <p:cNvSpPr>
            <a:spLocks noGrp="1" noChangeAspect="1"/>
          </p:cNvSpPr>
          <p:nvPr>
            <p:ph type="pic" sz="quarter" idx="100"/>
          </p:nvPr>
        </p:nvSpPr>
        <p:spPr>
          <a:xfrm>
            <a:off x="2287450" y="5162312"/>
            <a:ext cx="594515" cy="594360"/>
          </a:xfrm>
          <a:prstGeom prst="ellipse">
            <a:avLst/>
          </a:prstGeom>
        </p:spPr>
        <p:txBody>
          <a:bodyPr anchor="ctr"/>
          <a:lstStyle>
            <a:lvl1pPr algn="ctr">
              <a:defRPr sz="800">
                <a:solidFill>
                  <a:schemeClr val="tx1"/>
                </a:solidFill>
              </a:defRPr>
            </a:lvl1pPr>
          </a:lstStyle>
          <a:p>
            <a:endParaRPr lang="en-IN"/>
          </a:p>
        </p:txBody>
      </p:sp>
      <p:sp>
        <p:nvSpPr>
          <p:cNvPr id="46" name="Picture Placeholder 3">
            <a:extLst>
              <a:ext uri="{FF2B5EF4-FFF2-40B4-BE49-F238E27FC236}">
                <a16:creationId xmlns:a16="http://schemas.microsoft.com/office/drawing/2014/main" id="{1C8D7F0A-2F61-D7FB-B6DA-1AF3D20E5082}"/>
              </a:ext>
            </a:extLst>
          </p:cNvPr>
          <p:cNvSpPr>
            <a:spLocks noGrp="1" noChangeAspect="1"/>
          </p:cNvSpPr>
          <p:nvPr>
            <p:ph type="pic" sz="quarter" idx="101"/>
          </p:nvPr>
        </p:nvSpPr>
        <p:spPr>
          <a:xfrm>
            <a:off x="4925887" y="5162312"/>
            <a:ext cx="594515" cy="594360"/>
          </a:xfrm>
          <a:prstGeom prst="ellipse">
            <a:avLst/>
          </a:prstGeom>
        </p:spPr>
        <p:txBody>
          <a:bodyPr anchor="ctr"/>
          <a:lstStyle>
            <a:lvl1pPr algn="ctr">
              <a:defRPr sz="800">
                <a:solidFill>
                  <a:schemeClr val="tx1"/>
                </a:solidFill>
              </a:defRPr>
            </a:lvl1pPr>
          </a:lstStyle>
          <a:p>
            <a:endParaRPr lang="en-IN"/>
          </a:p>
        </p:txBody>
      </p:sp>
      <p:sp>
        <p:nvSpPr>
          <p:cNvPr id="47" name="Picture Placeholder 3">
            <a:extLst>
              <a:ext uri="{FF2B5EF4-FFF2-40B4-BE49-F238E27FC236}">
                <a16:creationId xmlns:a16="http://schemas.microsoft.com/office/drawing/2014/main" id="{02DC2E95-7E75-11FE-A426-68AFA1E70E70}"/>
              </a:ext>
            </a:extLst>
          </p:cNvPr>
          <p:cNvSpPr>
            <a:spLocks noGrp="1" noChangeAspect="1"/>
          </p:cNvSpPr>
          <p:nvPr>
            <p:ph type="pic" sz="quarter" idx="102"/>
          </p:nvPr>
        </p:nvSpPr>
        <p:spPr>
          <a:xfrm>
            <a:off x="7430876" y="5171694"/>
            <a:ext cx="594515" cy="59436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235979258"/>
      </p:ext>
    </p:extLst>
  </p:cSld>
  <p:clrMapOvr>
    <a:masterClrMapping/>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Funnel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1476B-440F-A772-7874-19160E10596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6E6B61F-F19B-D35F-E224-66C35BAE282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Freeform 3">
            <a:extLst>
              <a:ext uri="{FF2B5EF4-FFF2-40B4-BE49-F238E27FC236}">
                <a16:creationId xmlns:a16="http://schemas.microsoft.com/office/drawing/2014/main" id="{308DDF89-91AC-C94F-BDC0-B68B5593374A}"/>
              </a:ext>
            </a:extLst>
          </p:cNvPr>
          <p:cNvSpPr>
            <a:spLocks/>
          </p:cNvSpPr>
          <p:nvPr/>
        </p:nvSpPr>
        <p:spPr bwMode="gray">
          <a:xfrm rot="16200000" flipH="1">
            <a:off x="2923342" y="2616158"/>
            <a:ext cx="3331732" cy="2026213"/>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rgbClr val="43B02A"/>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a:ln>
                <a:noFill/>
              </a:ln>
              <a:solidFill>
                <a:prstClr val="white"/>
              </a:solidFill>
              <a:effectLst/>
              <a:uLnTx/>
              <a:uFillTx/>
              <a:latin typeface="Calibri Light"/>
              <a:ea typeface="+mn-ea"/>
              <a:cs typeface="+mn-cs"/>
            </a:endParaRPr>
          </a:p>
        </p:txBody>
      </p:sp>
      <p:sp>
        <p:nvSpPr>
          <p:cNvPr id="6" name="Freeform 5">
            <a:extLst>
              <a:ext uri="{FF2B5EF4-FFF2-40B4-BE49-F238E27FC236}">
                <a16:creationId xmlns:a16="http://schemas.microsoft.com/office/drawing/2014/main" id="{723BE40F-8053-5705-994C-B1737B5E6412}"/>
              </a:ext>
            </a:extLst>
          </p:cNvPr>
          <p:cNvSpPr>
            <a:spLocks/>
          </p:cNvSpPr>
          <p:nvPr/>
        </p:nvSpPr>
        <p:spPr bwMode="gray">
          <a:xfrm rot="16200000">
            <a:off x="4932668" y="2693049"/>
            <a:ext cx="2573891" cy="1872429"/>
          </a:xfrm>
          <a:custGeom>
            <a:avLst/>
            <a:gdLst/>
            <a:ahLst/>
            <a:cxnLst>
              <a:cxn ang="0">
                <a:pos x="1366" y="0"/>
              </a:cxn>
              <a:cxn ang="0">
                <a:pos x="1205" y="417"/>
              </a:cxn>
              <a:cxn ang="0">
                <a:pos x="678" y="531"/>
              </a:cxn>
              <a:cxn ang="0">
                <a:pos x="160" y="417"/>
              </a:cxn>
              <a:cxn ang="0">
                <a:pos x="0" y="1"/>
              </a:cxn>
              <a:cxn ang="0">
                <a:pos x="681" y="130"/>
              </a:cxn>
              <a:cxn ang="0">
                <a:pos x="1366" y="0"/>
              </a:cxn>
            </a:cxnLst>
            <a:rect l="0" t="0" r="r" b="b"/>
            <a:pathLst>
              <a:path w="1366" h="531">
                <a:moveTo>
                  <a:pt x="1366" y="0"/>
                </a:moveTo>
                <a:cubicBezTo>
                  <a:pt x="1325" y="54"/>
                  <a:pt x="1229" y="342"/>
                  <a:pt x="1205" y="417"/>
                </a:cubicBezTo>
                <a:cubicBezTo>
                  <a:pt x="1088" y="507"/>
                  <a:pt x="852" y="531"/>
                  <a:pt x="678" y="531"/>
                </a:cubicBezTo>
                <a:cubicBezTo>
                  <a:pt x="505" y="531"/>
                  <a:pt x="272" y="511"/>
                  <a:pt x="160" y="417"/>
                </a:cubicBezTo>
                <a:cubicBezTo>
                  <a:pt x="143" y="351"/>
                  <a:pt x="38" y="59"/>
                  <a:pt x="0" y="1"/>
                </a:cubicBezTo>
                <a:cubicBezTo>
                  <a:pt x="130" y="103"/>
                  <a:pt x="453" y="130"/>
                  <a:pt x="681" y="130"/>
                </a:cubicBezTo>
                <a:cubicBezTo>
                  <a:pt x="909" y="130"/>
                  <a:pt x="1250" y="93"/>
                  <a:pt x="1366" y="0"/>
                </a:cubicBezTo>
                <a:close/>
              </a:path>
            </a:pathLst>
          </a:custGeom>
          <a:solidFill>
            <a:srgbClr val="009A44"/>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a:ln>
                <a:noFill/>
              </a:ln>
              <a:solidFill>
                <a:prstClr val="white"/>
              </a:solidFill>
              <a:effectLst/>
              <a:uLnTx/>
              <a:uFillTx/>
              <a:latin typeface="Calibri Light"/>
              <a:ea typeface="+mn-ea"/>
              <a:cs typeface="+mn-cs"/>
            </a:endParaRPr>
          </a:p>
        </p:txBody>
      </p:sp>
      <p:sp>
        <p:nvSpPr>
          <p:cNvPr id="7" name="Freeform 6">
            <a:extLst>
              <a:ext uri="{FF2B5EF4-FFF2-40B4-BE49-F238E27FC236}">
                <a16:creationId xmlns:a16="http://schemas.microsoft.com/office/drawing/2014/main" id="{EBE1A5CC-5430-9FEC-D8F0-1E3246648E96}"/>
              </a:ext>
            </a:extLst>
          </p:cNvPr>
          <p:cNvSpPr>
            <a:spLocks/>
          </p:cNvSpPr>
          <p:nvPr/>
        </p:nvSpPr>
        <p:spPr bwMode="gray">
          <a:xfrm rot="16200000">
            <a:off x="6792806" y="2694089"/>
            <a:ext cx="1997808" cy="1870350"/>
          </a:xfrm>
          <a:custGeom>
            <a:avLst/>
            <a:gdLst/>
            <a:ahLst/>
            <a:cxnLst>
              <a:cxn ang="0">
                <a:pos x="1060" y="0"/>
              </a:cxn>
              <a:cxn ang="0">
                <a:pos x="935" y="417"/>
              </a:cxn>
              <a:cxn ang="0">
                <a:pos x="526" y="531"/>
              </a:cxn>
              <a:cxn ang="0">
                <a:pos x="123" y="415"/>
              </a:cxn>
              <a:cxn ang="0">
                <a:pos x="0" y="1"/>
              </a:cxn>
              <a:cxn ang="0">
                <a:pos x="528" y="130"/>
              </a:cxn>
              <a:cxn ang="0">
                <a:pos x="1060" y="0"/>
              </a:cxn>
            </a:cxnLst>
            <a:rect l="0" t="0" r="r" b="b"/>
            <a:pathLst>
              <a:path w="1060" h="531">
                <a:moveTo>
                  <a:pt x="1060" y="0"/>
                </a:moveTo>
                <a:cubicBezTo>
                  <a:pt x="1028" y="54"/>
                  <a:pt x="954" y="342"/>
                  <a:pt x="935" y="417"/>
                </a:cubicBezTo>
                <a:cubicBezTo>
                  <a:pt x="843" y="505"/>
                  <a:pt x="661" y="531"/>
                  <a:pt x="526" y="531"/>
                </a:cubicBezTo>
                <a:cubicBezTo>
                  <a:pt x="391" y="531"/>
                  <a:pt x="221" y="515"/>
                  <a:pt x="123" y="415"/>
                </a:cubicBezTo>
                <a:cubicBezTo>
                  <a:pt x="110" y="349"/>
                  <a:pt x="29" y="59"/>
                  <a:pt x="0" y="1"/>
                </a:cubicBezTo>
                <a:cubicBezTo>
                  <a:pt x="97" y="111"/>
                  <a:pt x="351" y="130"/>
                  <a:pt x="528" y="130"/>
                </a:cubicBezTo>
                <a:cubicBezTo>
                  <a:pt x="705" y="130"/>
                  <a:pt x="959" y="101"/>
                  <a:pt x="1060" y="0"/>
                </a:cubicBezTo>
                <a:close/>
              </a:path>
            </a:pathLst>
          </a:custGeom>
          <a:solidFill>
            <a:srgbClr val="007680"/>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a:ln>
                <a:noFill/>
              </a:ln>
              <a:solidFill>
                <a:prstClr val="white"/>
              </a:solidFill>
              <a:effectLst/>
              <a:uLnTx/>
              <a:uFillTx/>
              <a:latin typeface="Calibri Light"/>
              <a:ea typeface="+mn-ea"/>
              <a:cs typeface="+mn-cs"/>
            </a:endParaRPr>
          </a:p>
        </p:txBody>
      </p:sp>
      <p:sp>
        <p:nvSpPr>
          <p:cNvPr id="8" name="Freeform 7">
            <a:extLst>
              <a:ext uri="{FF2B5EF4-FFF2-40B4-BE49-F238E27FC236}">
                <a16:creationId xmlns:a16="http://schemas.microsoft.com/office/drawing/2014/main" id="{D19848BB-4BF8-B454-FEC1-3A05F3A52700}"/>
              </a:ext>
            </a:extLst>
          </p:cNvPr>
          <p:cNvSpPr>
            <a:spLocks/>
          </p:cNvSpPr>
          <p:nvPr/>
        </p:nvSpPr>
        <p:spPr bwMode="gray">
          <a:xfrm rot="16200000" flipH="1">
            <a:off x="8591331" y="2693049"/>
            <a:ext cx="1544950" cy="1872429"/>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rgbClr val="004F59"/>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a:ln>
                <a:noFill/>
              </a:ln>
              <a:solidFill>
                <a:prstClr val="white"/>
              </a:solidFill>
              <a:effectLst/>
              <a:uLnTx/>
              <a:uFillTx/>
              <a:latin typeface="Calibri Light"/>
              <a:ea typeface="+mn-ea"/>
              <a:cs typeface="+mn-cs"/>
            </a:endParaRPr>
          </a:p>
        </p:txBody>
      </p:sp>
      <p:sp>
        <p:nvSpPr>
          <p:cNvPr id="9" name="Freeform 3">
            <a:extLst>
              <a:ext uri="{FF2B5EF4-FFF2-40B4-BE49-F238E27FC236}">
                <a16:creationId xmlns:a16="http://schemas.microsoft.com/office/drawing/2014/main" id="{AED53335-EFB4-EAAE-6372-F793175A170A}"/>
              </a:ext>
            </a:extLst>
          </p:cNvPr>
          <p:cNvSpPr>
            <a:spLocks/>
          </p:cNvSpPr>
          <p:nvPr/>
        </p:nvSpPr>
        <p:spPr bwMode="gray">
          <a:xfrm rot="16200000" flipH="1">
            <a:off x="606836" y="2624891"/>
            <a:ext cx="4558859" cy="2026213"/>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3"/>
          </a:solidFill>
          <a:ln w="9525" cap="flat" cmpd="sng" algn="ctr">
            <a:noFill/>
            <a:prstDash val="solid"/>
            <a:round/>
            <a:headEnd type="none" w="med" len="med"/>
            <a:tailEnd type="none" w="med" len="med"/>
          </a:ln>
          <a:effectLst/>
        </p:spPr>
        <p:txBody>
          <a:bodyPr vert="horz" wrap="square" lIns="91440" tIns="91440" rIns="91440" bIns="91440" numCol="1" rtlCol="0" anchor="ctr" anchorCtr="0" compatLnSpc="1">
            <a:prstTxWarp prst="textNoShape">
              <a:avLst/>
            </a:prstTxWarp>
          </a:bodyPr>
          <a:lstStyle/>
          <a:p>
            <a:pPr marL="0" marR="0" lvl="0" indent="0" algn="ctr" defTabSz="913686" rtl="0" eaLnBrk="1" fontAlgn="base" latinLnBrk="0" hangingPunct="1">
              <a:lnSpc>
                <a:spcPct val="100000"/>
              </a:lnSpc>
              <a:spcBef>
                <a:spcPct val="0"/>
              </a:spcBef>
              <a:spcAft>
                <a:spcPct val="0"/>
              </a:spcAft>
              <a:buClrTx/>
              <a:buSzTx/>
              <a:buFont typeface="Wingdings 2" pitchFamily="18" charset="2"/>
              <a:buNone/>
              <a:tabLst/>
              <a:defRPr/>
            </a:pPr>
            <a:endParaRPr kumimoji="0" lang="en-US" sz="1100" b="1" i="0" u="none" strike="noStrike" kern="1200" cap="none" spc="0" normalizeH="0" baseline="0" noProof="0">
              <a:ln>
                <a:noFill/>
              </a:ln>
              <a:solidFill>
                <a:prstClr val="white"/>
              </a:solidFill>
              <a:effectLst/>
              <a:uLnTx/>
              <a:uFillTx/>
              <a:latin typeface="Calibri Light"/>
              <a:ea typeface="+mn-ea"/>
              <a:cs typeface="+mn-cs"/>
            </a:endParaRPr>
          </a:p>
        </p:txBody>
      </p:sp>
      <p:sp>
        <p:nvSpPr>
          <p:cNvPr id="10" name="Oval 4">
            <a:extLst>
              <a:ext uri="{FF2B5EF4-FFF2-40B4-BE49-F238E27FC236}">
                <a16:creationId xmlns:a16="http://schemas.microsoft.com/office/drawing/2014/main" id="{FC203288-D2FE-90FD-3C54-3E1238EE5A88}"/>
              </a:ext>
            </a:extLst>
          </p:cNvPr>
          <p:cNvSpPr>
            <a:spLocks noChangeArrowheads="1"/>
          </p:cNvSpPr>
          <p:nvPr/>
        </p:nvSpPr>
        <p:spPr bwMode="gray">
          <a:xfrm rot="16200000">
            <a:off x="-539387" y="2912602"/>
            <a:ext cx="4584022" cy="1425621"/>
          </a:xfrm>
          <a:prstGeom prst="ellipse">
            <a:avLst/>
          </a:prstGeom>
          <a:gradFill rotWithShape="0">
            <a:gsLst>
              <a:gs pos="0">
                <a:schemeClr val="accent3"/>
              </a:gs>
              <a:gs pos="100000">
                <a:schemeClr val="accent3">
                  <a:lumMod val="50000"/>
                </a:schemeClr>
              </a:gs>
            </a:gsLst>
            <a:lin ang="0" scaled="1"/>
          </a:gradFill>
          <a:ln w="9525">
            <a:noFill/>
            <a:round/>
            <a:headEnd/>
            <a:tailEnd/>
          </a:ln>
          <a:effectLst/>
        </p:spPr>
        <p:txBody>
          <a:bodyPr wrap="none" lIns="0" tIns="0" rIns="0" bIns="0" anchor="ctr"/>
          <a:lstStyle/>
          <a:p>
            <a:pPr marL="0" marR="0" lvl="0" indent="0" algn="ctr" defTabSz="913686" rtl="0" eaLnBrk="1" fontAlgn="auto" latinLnBrk="0" hangingPunct="1">
              <a:lnSpc>
                <a:spcPct val="100000"/>
              </a:lnSpc>
              <a:spcBef>
                <a:spcPts val="0"/>
              </a:spcBef>
              <a:spcAft>
                <a:spcPts val="0"/>
              </a:spcAft>
              <a:buClrTx/>
              <a:buSzTx/>
              <a:buFontTx/>
              <a:buNone/>
              <a:tabLst/>
              <a:defRPr/>
            </a:pPr>
            <a:endParaRPr kumimoji="0" lang="en-US" sz="1100" b="0" i="0" u="none" strike="noStrike" kern="1200" cap="none" spc="0" normalizeH="0" baseline="0" noProof="0">
              <a:ln>
                <a:noFill/>
              </a:ln>
              <a:solidFill>
                <a:srgbClr val="44546A"/>
              </a:solidFill>
              <a:effectLst/>
              <a:uLnTx/>
              <a:uFillTx/>
              <a:latin typeface="Calibri Light"/>
              <a:ea typeface="+mn-ea"/>
              <a:cs typeface="+mn-cs"/>
            </a:endParaRPr>
          </a:p>
        </p:txBody>
      </p:sp>
      <p:sp>
        <p:nvSpPr>
          <p:cNvPr id="17" name="Text Placeholder 56">
            <a:extLst>
              <a:ext uri="{FF2B5EF4-FFF2-40B4-BE49-F238E27FC236}">
                <a16:creationId xmlns:a16="http://schemas.microsoft.com/office/drawing/2014/main" id="{455CDFB1-A90A-B147-A74B-FEA2DFA63C11}"/>
              </a:ext>
            </a:extLst>
          </p:cNvPr>
          <p:cNvSpPr>
            <a:spLocks noGrp="1"/>
          </p:cNvSpPr>
          <p:nvPr userDrawn="1">
            <p:ph type="body" sz="quarter" idx="45" hasCustomPrompt="1"/>
          </p:nvPr>
        </p:nvSpPr>
        <p:spPr>
          <a:xfrm>
            <a:off x="10296536" y="3490764"/>
            <a:ext cx="1275250"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a:t>
            </a:r>
          </a:p>
        </p:txBody>
      </p:sp>
      <p:sp>
        <p:nvSpPr>
          <p:cNvPr id="18" name="Text Placeholder 56">
            <a:extLst>
              <a:ext uri="{FF2B5EF4-FFF2-40B4-BE49-F238E27FC236}">
                <a16:creationId xmlns:a16="http://schemas.microsoft.com/office/drawing/2014/main" id="{3049646A-ECB9-C320-3F0E-4C8716F2AB3A}"/>
              </a:ext>
            </a:extLst>
          </p:cNvPr>
          <p:cNvSpPr>
            <a:spLocks noGrp="1"/>
          </p:cNvSpPr>
          <p:nvPr>
            <p:ph type="body" sz="quarter" idx="46" hasCustomPrompt="1"/>
          </p:nvPr>
        </p:nvSpPr>
        <p:spPr>
          <a:xfrm>
            <a:off x="9024771" y="3490764"/>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a:t>
            </a:r>
          </a:p>
        </p:txBody>
      </p:sp>
      <p:sp>
        <p:nvSpPr>
          <p:cNvPr id="19" name="Text Placeholder 56">
            <a:extLst>
              <a:ext uri="{FF2B5EF4-FFF2-40B4-BE49-F238E27FC236}">
                <a16:creationId xmlns:a16="http://schemas.microsoft.com/office/drawing/2014/main" id="{652A29D8-EC10-5B37-BFCF-597B0F717F20}"/>
              </a:ext>
            </a:extLst>
          </p:cNvPr>
          <p:cNvSpPr>
            <a:spLocks noGrp="1"/>
          </p:cNvSpPr>
          <p:nvPr>
            <p:ph type="body" sz="quarter" idx="47" hasCustomPrompt="1"/>
          </p:nvPr>
        </p:nvSpPr>
        <p:spPr>
          <a:xfrm>
            <a:off x="7506425" y="3490764"/>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a:t>
            </a:r>
          </a:p>
        </p:txBody>
      </p:sp>
      <p:sp>
        <p:nvSpPr>
          <p:cNvPr id="22" name="Text Placeholder 56">
            <a:extLst>
              <a:ext uri="{FF2B5EF4-FFF2-40B4-BE49-F238E27FC236}">
                <a16:creationId xmlns:a16="http://schemas.microsoft.com/office/drawing/2014/main" id="{ADCFAD0A-CFD3-7750-537C-C8846A9C7F34}"/>
              </a:ext>
            </a:extLst>
          </p:cNvPr>
          <p:cNvSpPr>
            <a:spLocks noGrp="1"/>
          </p:cNvSpPr>
          <p:nvPr>
            <p:ph type="body" sz="quarter" idx="48" hasCustomPrompt="1"/>
          </p:nvPr>
        </p:nvSpPr>
        <p:spPr>
          <a:xfrm>
            <a:off x="5952912" y="3490764"/>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3" name="Text Placeholder 56">
            <a:extLst>
              <a:ext uri="{FF2B5EF4-FFF2-40B4-BE49-F238E27FC236}">
                <a16:creationId xmlns:a16="http://schemas.microsoft.com/office/drawing/2014/main" id="{6C244744-8671-1231-568F-6F6B65D11748}"/>
              </a:ext>
            </a:extLst>
          </p:cNvPr>
          <p:cNvSpPr>
            <a:spLocks noGrp="1"/>
          </p:cNvSpPr>
          <p:nvPr>
            <p:ph type="body" sz="quarter" idx="49" hasCustomPrompt="1"/>
          </p:nvPr>
        </p:nvSpPr>
        <p:spPr>
          <a:xfrm>
            <a:off x="4306101" y="3490764"/>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4" name="Text Placeholder 56">
            <a:extLst>
              <a:ext uri="{FF2B5EF4-FFF2-40B4-BE49-F238E27FC236}">
                <a16:creationId xmlns:a16="http://schemas.microsoft.com/office/drawing/2014/main" id="{4E5DF342-C2DE-4673-4858-338DF5077966}"/>
              </a:ext>
            </a:extLst>
          </p:cNvPr>
          <p:cNvSpPr>
            <a:spLocks noGrp="1"/>
          </p:cNvSpPr>
          <p:nvPr>
            <p:ph type="body" sz="quarter" idx="50" hasCustomPrompt="1"/>
          </p:nvPr>
        </p:nvSpPr>
        <p:spPr>
          <a:xfrm>
            <a:off x="2698925" y="3490764"/>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a:t>
            </a:r>
          </a:p>
        </p:txBody>
      </p:sp>
    </p:spTree>
    <p:extLst>
      <p:ext uri="{BB962C8B-B14F-4D97-AF65-F5344CB8AC3E}">
        <p14:creationId xmlns:p14="http://schemas.microsoft.com/office/powerpoint/2010/main" val="865389316"/>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Funnel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D6D7A-7F25-BC3D-C50C-D5CF635F073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551B616-CE7A-1EF0-7188-A13A49BA6FD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Freeform 134">
            <a:extLst>
              <a:ext uri="{FF2B5EF4-FFF2-40B4-BE49-F238E27FC236}">
                <a16:creationId xmlns:a16="http://schemas.microsoft.com/office/drawing/2014/main" id="{C1AFC749-2282-83FE-5E41-BAA853E00DE5}"/>
              </a:ext>
            </a:extLst>
          </p:cNvPr>
          <p:cNvSpPr>
            <a:spLocks/>
          </p:cNvSpPr>
          <p:nvPr userDrawn="1"/>
        </p:nvSpPr>
        <p:spPr bwMode="auto">
          <a:xfrm>
            <a:off x="8324593" y="2108994"/>
            <a:ext cx="1911848" cy="823913"/>
          </a:xfrm>
          <a:custGeom>
            <a:avLst/>
            <a:gdLst>
              <a:gd name="T0" fmla="*/ 16 w 645"/>
              <a:gd name="T1" fmla="*/ 31 h 278"/>
              <a:gd name="T2" fmla="*/ 31 w 645"/>
              <a:gd name="T3" fmla="*/ 17 h 278"/>
              <a:gd name="T4" fmla="*/ 387 w 645"/>
              <a:gd name="T5" fmla="*/ 17 h 278"/>
              <a:gd name="T6" fmla="*/ 387 w 645"/>
              <a:gd name="T7" fmla="*/ 266 h 278"/>
              <a:gd name="T8" fmla="*/ 614 w 645"/>
              <a:gd name="T9" fmla="*/ 266 h 278"/>
              <a:gd name="T10" fmla="*/ 630 w 645"/>
              <a:gd name="T11" fmla="*/ 278 h 278"/>
              <a:gd name="T12" fmla="*/ 645 w 645"/>
              <a:gd name="T13" fmla="*/ 263 h 278"/>
              <a:gd name="T14" fmla="*/ 630 w 645"/>
              <a:gd name="T15" fmla="*/ 247 h 278"/>
              <a:gd name="T16" fmla="*/ 614 w 645"/>
              <a:gd name="T17" fmla="*/ 259 h 278"/>
              <a:gd name="T18" fmla="*/ 393 w 645"/>
              <a:gd name="T19" fmla="*/ 259 h 278"/>
              <a:gd name="T20" fmla="*/ 393 w 645"/>
              <a:gd name="T21" fmla="*/ 10 h 278"/>
              <a:gd name="T22" fmla="*/ 30 w 645"/>
              <a:gd name="T23" fmla="*/ 10 h 278"/>
              <a:gd name="T24" fmla="*/ 16 w 645"/>
              <a:gd name="T25" fmla="*/ 0 h 278"/>
              <a:gd name="T26" fmla="*/ 0 w 645"/>
              <a:gd name="T27" fmla="*/ 15 h 278"/>
              <a:gd name="T28" fmla="*/ 16 w 645"/>
              <a:gd name="T29" fmla="*/ 3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45" h="278">
                <a:moveTo>
                  <a:pt x="16" y="31"/>
                </a:moveTo>
                <a:cubicBezTo>
                  <a:pt x="24" y="31"/>
                  <a:pt x="30" y="25"/>
                  <a:pt x="31" y="17"/>
                </a:cubicBezTo>
                <a:cubicBezTo>
                  <a:pt x="387" y="17"/>
                  <a:pt x="387" y="17"/>
                  <a:pt x="387" y="17"/>
                </a:cubicBezTo>
                <a:cubicBezTo>
                  <a:pt x="387" y="266"/>
                  <a:pt x="387" y="266"/>
                  <a:pt x="387" y="266"/>
                </a:cubicBezTo>
                <a:cubicBezTo>
                  <a:pt x="614" y="266"/>
                  <a:pt x="614" y="266"/>
                  <a:pt x="614" y="266"/>
                </a:cubicBezTo>
                <a:cubicBezTo>
                  <a:pt x="616" y="273"/>
                  <a:pt x="622" y="278"/>
                  <a:pt x="630" y="278"/>
                </a:cubicBezTo>
                <a:cubicBezTo>
                  <a:pt x="638" y="278"/>
                  <a:pt x="645" y="271"/>
                  <a:pt x="645" y="263"/>
                </a:cubicBezTo>
                <a:cubicBezTo>
                  <a:pt x="645" y="254"/>
                  <a:pt x="638" y="247"/>
                  <a:pt x="630" y="247"/>
                </a:cubicBezTo>
                <a:cubicBezTo>
                  <a:pt x="622" y="247"/>
                  <a:pt x="616" y="252"/>
                  <a:pt x="614" y="259"/>
                </a:cubicBezTo>
                <a:cubicBezTo>
                  <a:pt x="393" y="259"/>
                  <a:pt x="393" y="259"/>
                  <a:pt x="393" y="259"/>
                </a:cubicBezTo>
                <a:cubicBezTo>
                  <a:pt x="393" y="10"/>
                  <a:pt x="393" y="10"/>
                  <a:pt x="393" y="10"/>
                </a:cubicBezTo>
                <a:cubicBezTo>
                  <a:pt x="30" y="10"/>
                  <a:pt x="30" y="10"/>
                  <a:pt x="30" y="10"/>
                </a:cubicBezTo>
                <a:cubicBezTo>
                  <a:pt x="28" y="4"/>
                  <a:pt x="23" y="0"/>
                  <a:pt x="16" y="0"/>
                </a:cubicBezTo>
                <a:cubicBezTo>
                  <a:pt x="7" y="0"/>
                  <a:pt x="0" y="7"/>
                  <a:pt x="0" y="15"/>
                </a:cubicBezTo>
                <a:cubicBezTo>
                  <a:pt x="0" y="24"/>
                  <a:pt x="7" y="31"/>
                  <a:pt x="16" y="31"/>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5" name="Freeform 176">
            <a:extLst>
              <a:ext uri="{FF2B5EF4-FFF2-40B4-BE49-F238E27FC236}">
                <a16:creationId xmlns:a16="http://schemas.microsoft.com/office/drawing/2014/main" id="{25496A8E-8EA9-C0B7-DC4A-19AD5E50E1D2}"/>
              </a:ext>
            </a:extLst>
          </p:cNvPr>
          <p:cNvSpPr>
            <a:spLocks/>
          </p:cNvSpPr>
          <p:nvPr userDrawn="1"/>
        </p:nvSpPr>
        <p:spPr bwMode="auto">
          <a:xfrm>
            <a:off x="7041913" y="4914107"/>
            <a:ext cx="2184969" cy="822325"/>
          </a:xfrm>
          <a:custGeom>
            <a:avLst/>
            <a:gdLst>
              <a:gd name="T0" fmla="*/ 15 w 737"/>
              <a:gd name="T1" fmla="*/ 247 h 278"/>
              <a:gd name="T2" fmla="*/ 31 w 737"/>
              <a:gd name="T3" fmla="*/ 261 h 278"/>
              <a:gd name="T4" fmla="*/ 479 w 737"/>
              <a:gd name="T5" fmla="*/ 261 h 278"/>
              <a:gd name="T6" fmla="*/ 479 w 737"/>
              <a:gd name="T7" fmla="*/ 13 h 278"/>
              <a:gd name="T8" fmla="*/ 706 w 737"/>
              <a:gd name="T9" fmla="*/ 13 h 278"/>
              <a:gd name="T10" fmla="*/ 722 w 737"/>
              <a:gd name="T11" fmla="*/ 0 h 278"/>
              <a:gd name="T12" fmla="*/ 737 w 737"/>
              <a:gd name="T13" fmla="*/ 16 h 278"/>
              <a:gd name="T14" fmla="*/ 722 w 737"/>
              <a:gd name="T15" fmla="*/ 31 h 278"/>
              <a:gd name="T16" fmla="*/ 706 w 737"/>
              <a:gd name="T17" fmla="*/ 19 h 278"/>
              <a:gd name="T18" fmla="*/ 485 w 737"/>
              <a:gd name="T19" fmla="*/ 19 h 278"/>
              <a:gd name="T20" fmla="*/ 485 w 737"/>
              <a:gd name="T21" fmla="*/ 268 h 278"/>
              <a:gd name="T22" fmla="*/ 30 w 737"/>
              <a:gd name="T23" fmla="*/ 268 h 278"/>
              <a:gd name="T24" fmla="*/ 15 w 737"/>
              <a:gd name="T25" fmla="*/ 278 h 278"/>
              <a:gd name="T26" fmla="*/ 0 w 737"/>
              <a:gd name="T27" fmla="*/ 263 h 278"/>
              <a:gd name="T28" fmla="*/ 15 w 737"/>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7" h="278">
                <a:moveTo>
                  <a:pt x="15" y="247"/>
                </a:moveTo>
                <a:cubicBezTo>
                  <a:pt x="24" y="247"/>
                  <a:pt x="30" y="253"/>
                  <a:pt x="31" y="261"/>
                </a:cubicBezTo>
                <a:cubicBezTo>
                  <a:pt x="479" y="261"/>
                  <a:pt x="479" y="261"/>
                  <a:pt x="479" y="261"/>
                </a:cubicBezTo>
                <a:cubicBezTo>
                  <a:pt x="479" y="13"/>
                  <a:pt x="479" y="13"/>
                  <a:pt x="479" y="13"/>
                </a:cubicBezTo>
                <a:cubicBezTo>
                  <a:pt x="706" y="13"/>
                  <a:pt x="706" y="13"/>
                  <a:pt x="706" y="13"/>
                </a:cubicBezTo>
                <a:cubicBezTo>
                  <a:pt x="708" y="5"/>
                  <a:pt x="714" y="0"/>
                  <a:pt x="722" y="0"/>
                </a:cubicBezTo>
                <a:cubicBezTo>
                  <a:pt x="730" y="0"/>
                  <a:pt x="737" y="7"/>
                  <a:pt x="737" y="16"/>
                </a:cubicBezTo>
                <a:cubicBezTo>
                  <a:pt x="737" y="24"/>
                  <a:pt x="730" y="31"/>
                  <a:pt x="722" y="31"/>
                </a:cubicBezTo>
                <a:cubicBezTo>
                  <a:pt x="714" y="31"/>
                  <a:pt x="708" y="26"/>
                  <a:pt x="706" y="19"/>
                </a:cubicBezTo>
                <a:cubicBezTo>
                  <a:pt x="485" y="19"/>
                  <a:pt x="485" y="19"/>
                  <a:pt x="485" y="19"/>
                </a:cubicBezTo>
                <a:cubicBezTo>
                  <a:pt x="485" y="268"/>
                  <a:pt x="485" y="268"/>
                  <a:pt x="485" y="268"/>
                </a:cubicBezTo>
                <a:cubicBezTo>
                  <a:pt x="30" y="268"/>
                  <a:pt x="30" y="268"/>
                  <a:pt x="30" y="268"/>
                </a:cubicBezTo>
                <a:cubicBezTo>
                  <a:pt x="28" y="274"/>
                  <a:pt x="23" y="278"/>
                  <a:pt x="15" y="278"/>
                </a:cubicBezTo>
                <a:cubicBezTo>
                  <a:pt x="8" y="278"/>
                  <a:pt x="0" y="271"/>
                  <a:pt x="0" y="263"/>
                </a:cubicBezTo>
                <a:cubicBezTo>
                  <a:pt x="0" y="254"/>
                  <a:pt x="7" y="247"/>
                  <a:pt x="15" y="247"/>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6" name="Freeform 219">
            <a:extLst>
              <a:ext uri="{FF2B5EF4-FFF2-40B4-BE49-F238E27FC236}">
                <a16:creationId xmlns:a16="http://schemas.microsoft.com/office/drawing/2014/main" id="{38F53AD9-4B3E-C8D4-CAB1-68EE038389A9}"/>
              </a:ext>
            </a:extLst>
          </p:cNvPr>
          <p:cNvSpPr>
            <a:spLocks/>
          </p:cNvSpPr>
          <p:nvPr userDrawn="1"/>
        </p:nvSpPr>
        <p:spPr bwMode="auto">
          <a:xfrm>
            <a:off x="2026178" y="2932907"/>
            <a:ext cx="2189733" cy="822325"/>
          </a:xfrm>
          <a:custGeom>
            <a:avLst/>
            <a:gdLst>
              <a:gd name="T0" fmla="*/ 722 w 738"/>
              <a:gd name="T1" fmla="*/ 247 h 278"/>
              <a:gd name="T2" fmla="*/ 706 w 738"/>
              <a:gd name="T3" fmla="*/ 261 h 278"/>
              <a:gd name="T4" fmla="*/ 258 w 738"/>
              <a:gd name="T5" fmla="*/ 261 h 278"/>
              <a:gd name="T6" fmla="*/ 258 w 738"/>
              <a:gd name="T7" fmla="*/ 12 h 278"/>
              <a:gd name="T8" fmla="*/ 31 w 738"/>
              <a:gd name="T9" fmla="*/ 12 h 278"/>
              <a:gd name="T10" fmla="*/ 16 w 738"/>
              <a:gd name="T11" fmla="*/ 0 h 278"/>
              <a:gd name="T12" fmla="*/ 0 w 738"/>
              <a:gd name="T13" fmla="*/ 15 h 278"/>
              <a:gd name="T14" fmla="*/ 16 w 738"/>
              <a:gd name="T15" fmla="*/ 31 h 278"/>
              <a:gd name="T16" fmla="*/ 31 w 738"/>
              <a:gd name="T17" fmla="*/ 19 h 278"/>
              <a:gd name="T18" fmla="*/ 252 w 738"/>
              <a:gd name="T19" fmla="*/ 19 h 278"/>
              <a:gd name="T20" fmla="*/ 252 w 738"/>
              <a:gd name="T21" fmla="*/ 267 h 278"/>
              <a:gd name="T22" fmla="*/ 707 w 738"/>
              <a:gd name="T23" fmla="*/ 267 h 278"/>
              <a:gd name="T24" fmla="*/ 722 w 738"/>
              <a:gd name="T25" fmla="*/ 278 h 278"/>
              <a:gd name="T26" fmla="*/ 738 w 738"/>
              <a:gd name="T27" fmla="*/ 262 h 278"/>
              <a:gd name="T28" fmla="*/ 722 w 738"/>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8" h="278">
                <a:moveTo>
                  <a:pt x="722" y="247"/>
                </a:moveTo>
                <a:cubicBezTo>
                  <a:pt x="713" y="247"/>
                  <a:pt x="707" y="253"/>
                  <a:pt x="706" y="261"/>
                </a:cubicBezTo>
                <a:cubicBezTo>
                  <a:pt x="258" y="261"/>
                  <a:pt x="258" y="261"/>
                  <a:pt x="258" y="261"/>
                </a:cubicBezTo>
                <a:cubicBezTo>
                  <a:pt x="258" y="12"/>
                  <a:pt x="258" y="12"/>
                  <a:pt x="258" y="12"/>
                </a:cubicBezTo>
                <a:cubicBezTo>
                  <a:pt x="31" y="12"/>
                  <a:pt x="31" y="12"/>
                  <a:pt x="31" y="12"/>
                </a:cubicBezTo>
                <a:cubicBezTo>
                  <a:pt x="30" y="5"/>
                  <a:pt x="23" y="0"/>
                  <a:pt x="16" y="0"/>
                </a:cubicBezTo>
                <a:cubicBezTo>
                  <a:pt x="7" y="0"/>
                  <a:pt x="0" y="7"/>
                  <a:pt x="0" y="15"/>
                </a:cubicBezTo>
                <a:cubicBezTo>
                  <a:pt x="0" y="24"/>
                  <a:pt x="7" y="31"/>
                  <a:pt x="16" y="31"/>
                </a:cubicBezTo>
                <a:cubicBezTo>
                  <a:pt x="23" y="31"/>
                  <a:pt x="29" y="26"/>
                  <a:pt x="31" y="19"/>
                </a:cubicBezTo>
                <a:cubicBezTo>
                  <a:pt x="252" y="19"/>
                  <a:pt x="252" y="19"/>
                  <a:pt x="252" y="19"/>
                </a:cubicBezTo>
                <a:cubicBezTo>
                  <a:pt x="252" y="267"/>
                  <a:pt x="252" y="267"/>
                  <a:pt x="252" y="267"/>
                </a:cubicBezTo>
                <a:cubicBezTo>
                  <a:pt x="707" y="267"/>
                  <a:pt x="707" y="267"/>
                  <a:pt x="707" y="267"/>
                </a:cubicBezTo>
                <a:cubicBezTo>
                  <a:pt x="709" y="274"/>
                  <a:pt x="714" y="278"/>
                  <a:pt x="722" y="278"/>
                </a:cubicBezTo>
                <a:cubicBezTo>
                  <a:pt x="730" y="278"/>
                  <a:pt x="738" y="271"/>
                  <a:pt x="738" y="262"/>
                </a:cubicBezTo>
                <a:cubicBezTo>
                  <a:pt x="738" y="254"/>
                  <a:pt x="730" y="247"/>
                  <a:pt x="722" y="247"/>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grpSp>
        <p:nvGrpSpPr>
          <p:cNvPr id="9" name="Group 8">
            <a:extLst>
              <a:ext uri="{FF2B5EF4-FFF2-40B4-BE49-F238E27FC236}">
                <a16:creationId xmlns:a16="http://schemas.microsoft.com/office/drawing/2014/main" id="{03165C82-DD49-FB8D-602D-79D3C38ADA3C}"/>
              </a:ext>
            </a:extLst>
          </p:cNvPr>
          <p:cNvGrpSpPr/>
          <p:nvPr/>
        </p:nvGrpSpPr>
        <p:grpSpPr>
          <a:xfrm>
            <a:off x="3802378" y="1533574"/>
            <a:ext cx="4441158" cy="4611638"/>
            <a:chOff x="567554" y="1869449"/>
            <a:chExt cx="4440001" cy="4611638"/>
          </a:xfrm>
        </p:grpSpPr>
        <p:sp>
          <p:nvSpPr>
            <p:cNvPr id="14" name="Freeform 12">
              <a:extLst>
                <a:ext uri="{FF2B5EF4-FFF2-40B4-BE49-F238E27FC236}">
                  <a16:creationId xmlns:a16="http://schemas.microsoft.com/office/drawing/2014/main" id="{4E890A75-FA8B-C01D-19DB-BAF19D7D6E78}"/>
                </a:ext>
              </a:extLst>
            </p:cNvPr>
            <p:cNvSpPr>
              <a:spLocks/>
            </p:cNvSpPr>
            <p:nvPr/>
          </p:nvSpPr>
          <p:spPr bwMode="gray">
            <a:xfrm flipH="1">
              <a:off x="591158" y="2294418"/>
              <a:ext cx="4392793" cy="1190299"/>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1"/>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15" name="Oval 13">
              <a:extLst>
                <a:ext uri="{FF2B5EF4-FFF2-40B4-BE49-F238E27FC236}">
                  <a16:creationId xmlns:a16="http://schemas.microsoft.com/office/drawing/2014/main" id="{8FFB5318-8EBA-ACD9-55E2-819A90FD0B75}"/>
                </a:ext>
              </a:extLst>
            </p:cNvPr>
            <p:cNvSpPr>
              <a:spLocks noChangeArrowheads="1"/>
            </p:cNvSpPr>
            <p:nvPr/>
          </p:nvSpPr>
          <p:spPr bwMode="gray">
            <a:xfrm>
              <a:off x="567554" y="1869449"/>
              <a:ext cx="4440001" cy="620432"/>
            </a:xfrm>
            <a:prstGeom prst="ellipse">
              <a:avLst/>
            </a:prstGeom>
            <a:solidFill>
              <a:schemeClr val="bg1">
                <a:lumMod val="85000"/>
              </a:schemeClr>
            </a:solidFill>
            <a:ln w="9525">
              <a:noFill/>
              <a:round/>
              <a:headEnd/>
              <a:tailEn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Calibri Light"/>
                <a:ea typeface="+mn-ea"/>
                <a:cs typeface="+mn-cs"/>
              </a:endParaRPr>
            </a:p>
          </p:txBody>
        </p:sp>
        <p:sp>
          <p:nvSpPr>
            <p:cNvPr id="16" name="Freeform 14">
              <a:extLst>
                <a:ext uri="{FF2B5EF4-FFF2-40B4-BE49-F238E27FC236}">
                  <a16:creationId xmlns:a16="http://schemas.microsoft.com/office/drawing/2014/main" id="{84596DF5-5D4C-C829-044E-C9DE4A7840F2}"/>
                </a:ext>
              </a:extLst>
            </p:cNvPr>
            <p:cNvSpPr>
              <a:spLocks/>
            </p:cNvSpPr>
            <p:nvPr/>
          </p:nvSpPr>
          <p:spPr bwMode="gray">
            <a:xfrm>
              <a:off x="1084941" y="3289254"/>
              <a:ext cx="3405226" cy="1202163"/>
            </a:xfrm>
            <a:custGeom>
              <a:avLst/>
              <a:gdLst/>
              <a:ahLst/>
              <a:cxnLst>
                <a:cxn ang="0">
                  <a:pos x="1366" y="0"/>
                </a:cxn>
                <a:cxn ang="0">
                  <a:pos x="1205" y="417"/>
                </a:cxn>
                <a:cxn ang="0">
                  <a:pos x="678" y="531"/>
                </a:cxn>
                <a:cxn ang="0">
                  <a:pos x="160" y="417"/>
                </a:cxn>
                <a:cxn ang="0">
                  <a:pos x="0" y="1"/>
                </a:cxn>
                <a:cxn ang="0">
                  <a:pos x="681" y="130"/>
                </a:cxn>
                <a:cxn ang="0">
                  <a:pos x="1366" y="0"/>
                </a:cxn>
              </a:cxnLst>
              <a:rect l="0" t="0" r="r" b="b"/>
              <a:pathLst>
                <a:path w="1366" h="531">
                  <a:moveTo>
                    <a:pt x="1366" y="0"/>
                  </a:moveTo>
                  <a:cubicBezTo>
                    <a:pt x="1325" y="54"/>
                    <a:pt x="1229" y="342"/>
                    <a:pt x="1205" y="417"/>
                  </a:cubicBezTo>
                  <a:cubicBezTo>
                    <a:pt x="1088" y="507"/>
                    <a:pt x="852" y="531"/>
                    <a:pt x="678" y="531"/>
                  </a:cubicBezTo>
                  <a:cubicBezTo>
                    <a:pt x="505" y="531"/>
                    <a:pt x="272" y="511"/>
                    <a:pt x="160" y="417"/>
                  </a:cubicBezTo>
                  <a:cubicBezTo>
                    <a:pt x="143" y="351"/>
                    <a:pt x="38" y="59"/>
                    <a:pt x="0" y="1"/>
                  </a:cubicBezTo>
                  <a:cubicBezTo>
                    <a:pt x="130" y="103"/>
                    <a:pt x="453" y="130"/>
                    <a:pt x="681" y="130"/>
                  </a:cubicBezTo>
                  <a:cubicBezTo>
                    <a:pt x="909" y="130"/>
                    <a:pt x="1250" y="93"/>
                    <a:pt x="1366" y="0"/>
                  </a:cubicBezTo>
                  <a:close/>
                </a:path>
              </a:pathLst>
            </a:custGeom>
            <a:solidFill>
              <a:schemeClr val="accent2"/>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17" name="Freeform 15">
              <a:extLst>
                <a:ext uri="{FF2B5EF4-FFF2-40B4-BE49-F238E27FC236}">
                  <a16:creationId xmlns:a16="http://schemas.microsoft.com/office/drawing/2014/main" id="{0372714B-20AA-2B9B-1508-CA36304DB4CD}"/>
                </a:ext>
              </a:extLst>
            </p:cNvPr>
            <p:cNvSpPr>
              <a:spLocks/>
            </p:cNvSpPr>
            <p:nvPr/>
          </p:nvSpPr>
          <p:spPr bwMode="gray">
            <a:xfrm>
              <a:off x="1470710" y="4295954"/>
              <a:ext cx="2633689" cy="1190299"/>
            </a:xfrm>
            <a:custGeom>
              <a:avLst/>
              <a:gdLst/>
              <a:ahLst/>
              <a:cxnLst>
                <a:cxn ang="0">
                  <a:pos x="1060" y="0"/>
                </a:cxn>
                <a:cxn ang="0">
                  <a:pos x="935" y="417"/>
                </a:cxn>
                <a:cxn ang="0">
                  <a:pos x="526" y="531"/>
                </a:cxn>
                <a:cxn ang="0">
                  <a:pos x="123" y="415"/>
                </a:cxn>
                <a:cxn ang="0">
                  <a:pos x="0" y="1"/>
                </a:cxn>
                <a:cxn ang="0">
                  <a:pos x="528" y="130"/>
                </a:cxn>
                <a:cxn ang="0">
                  <a:pos x="1060" y="0"/>
                </a:cxn>
              </a:cxnLst>
              <a:rect l="0" t="0" r="r" b="b"/>
              <a:pathLst>
                <a:path w="1060" h="531">
                  <a:moveTo>
                    <a:pt x="1060" y="0"/>
                  </a:moveTo>
                  <a:cubicBezTo>
                    <a:pt x="1028" y="54"/>
                    <a:pt x="954" y="342"/>
                    <a:pt x="935" y="417"/>
                  </a:cubicBezTo>
                  <a:cubicBezTo>
                    <a:pt x="843" y="505"/>
                    <a:pt x="661" y="531"/>
                    <a:pt x="526" y="531"/>
                  </a:cubicBezTo>
                  <a:cubicBezTo>
                    <a:pt x="391" y="531"/>
                    <a:pt x="221" y="515"/>
                    <a:pt x="123" y="415"/>
                  </a:cubicBezTo>
                  <a:cubicBezTo>
                    <a:pt x="110" y="349"/>
                    <a:pt x="29" y="59"/>
                    <a:pt x="0" y="1"/>
                  </a:cubicBezTo>
                  <a:cubicBezTo>
                    <a:pt x="97" y="111"/>
                    <a:pt x="351" y="130"/>
                    <a:pt x="528" y="130"/>
                  </a:cubicBezTo>
                  <a:cubicBezTo>
                    <a:pt x="705" y="130"/>
                    <a:pt x="959" y="101"/>
                    <a:pt x="1060" y="0"/>
                  </a:cubicBezTo>
                  <a:close/>
                </a:path>
              </a:pathLst>
            </a:custGeom>
            <a:solidFill>
              <a:schemeClr val="accent4"/>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sp>
          <p:nvSpPr>
            <p:cNvPr id="18" name="Freeform 16">
              <a:extLst>
                <a:ext uri="{FF2B5EF4-FFF2-40B4-BE49-F238E27FC236}">
                  <a16:creationId xmlns:a16="http://schemas.microsoft.com/office/drawing/2014/main" id="{2AD4D3EA-4786-C2E8-BFE7-1996C79FFA80}"/>
                </a:ext>
              </a:extLst>
            </p:cNvPr>
            <p:cNvSpPr>
              <a:spLocks/>
            </p:cNvSpPr>
            <p:nvPr/>
          </p:nvSpPr>
          <p:spPr bwMode="gray">
            <a:xfrm flipH="1">
              <a:off x="1768864" y="5290788"/>
              <a:ext cx="2037381" cy="1190299"/>
            </a:xfrm>
            <a:custGeom>
              <a:avLst/>
              <a:gdLst/>
              <a:ahLst/>
              <a:cxnLst>
                <a:cxn ang="0">
                  <a:pos x="0" y="0"/>
                </a:cxn>
                <a:cxn ang="0">
                  <a:pos x="209" y="417"/>
                </a:cxn>
                <a:cxn ang="0">
                  <a:pos x="890" y="531"/>
                </a:cxn>
                <a:cxn ang="0">
                  <a:pos x="1561" y="417"/>
                </a:cxn>
                <a:cxn ang="0">
                  <a:pos x="1768" y="1"/>
                </a:cxn>
                <a:cxn ang="0">
                  <a:pos x="887" y="130"/>
                </a:cxn>
                <a:cxn ang="0">
                  <a:pos x="0" y="0"/>
                </a:cxn>
              </a:cxnLst>
              <a:rect l="0" t="0" r="r" b="b"/>
              <a:pathLst>
                <a:path w="1768" h="531">
                  <a:moveTo>
                    <a:pt x="0" y="0"/>
                  </a:moveTo>
                  <a:cubicBezTo>
                    <a:pt x="53" y="54"/>
                    <a:pt x="177" y="342"/>
                    <a:pt x="209" y="417"/>
                  </a:cubicBezTo>
                  <a:cubicBezTo>
                    <a:pt x="358" y="504"/>
                    <a:pt x="665" y="531"/>
                    <a:pt x="890" y="531"/>
                  </a:cubicBezTo>
                  <a:cubicBezTo>
                    <a:pt x="1115" y="531"/>
                    <a:pt x="1415" y="505"/>
                    <a:pt x="1561" y="417"/>
                  </a:cubicBezTo>
                  <a:cubicBezTo>
                    <a:pt x="1583" y="351"/>
                    <a:pt x="1719" y="59"/>
                    <a:pt x="1768" y="1"/>
                  </a:cubicBezTo>
                  <a:cubicBezTo>
                    <a:pt x="1606" y="111"/>
                    <a:pt x="1182" y="130"/>
                    <a:pt x="887" y="130"/>
                  </a:cubicBezTo>
                  <a:cubicBezTo>
                    <a:pt x="592" y="130"/>
                    <a:pt x="145" y="103"/>
                    <a:pt x="0" y="0"/>
                  </a:cubicBezTo>
                  <a:close/>
                </a:path>
              </a:pathLst>
            </a:custGeom>
            <a:solidFill>
              <a:schemeClr val="accent5"/>
            </a:solidFill>
            <a:ln w="9525" cap="flat" cmpd="sng">
              <a:noFill/>
              <a:prstDash val="solid"/>
              <a:round/>
              <a:headEnd type="none" w="med" len="med"/>
              <a:tailEnd type="none" w="med" len="med"/>
            </a:ln>
            <a:effectLst/>
          </p:spPr>
          <p:txBody>
            <a:bodyPr wrap="none" lIns="0" tIns="0" rIns="0" bIns="0" anchor="ctr"/>
            <a:lstStyle/>
            <a:p>
              <a:pPr marL="0" marR="0" lvl="0" indent="0" algn="ctr" defTabSz="914400" rtl="0" eaLnBrk="1" fontAlgn="auto" latinLnBrk="0" hangingPunct="1">
                <a:lnSpc>
                  <a:spcPct val="100000"/>
                </a:lnSpc>
                <a:spcBef>
                  <a:spcPct val="5000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Calibri Light"/>
                <a:ea typeface="+mn-ea"/>
                <a:cs typeface="+mn-cs"/>
              </a:endParaRPr>
            </a:p>
          </p:txBody>
        </p:sp>
      </p:grpSp>
      <p:sp>
        <p:nvSpPr>
          <p:cNvPr id="19" name="Oval 18">
            <a:extLst>
              <a:ext uri="{FF2B5EF4-FFF2-40B4-BE49-F238E27FC236}">
                <a16:creationId xmlns:a16="http://schemas.microsoft.com/office/drawing/2014/main" id="{F264E53E-C475-CFBB-9D8C-DD9FA888F539}"/>
              </a:ext>
            </a:extLst>
          </p:cNvPr>
          <p:cNvSpPr>
            <a:spLocks noChangeAspect="1"/>
          </p:cNvSpPr>
          <p:nvPr userDrawn="1"/>
        </p:nvSpPr>
        <p:spPr>
          <a:xfrm>
            <a:off x="4301312" y="2367291"/>
            <a:ext cx="274391" cy="272995"/>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mj-lt"/>
                <a:ea typeface="Open Sans" panose="020B0606030504020204" pitchFamily="34" charset="0"/>
                <a:cs typeface="Open Sans" panose="020B0606030504020204" pitchFamily="34" charset="0"/>
              </a:rPr>
              <a:t>1.</a:t>
            </a:r>
          </a:p>
        </p:txBody>
      </p:sp>
      <p:sp>
        <p:nvSpPr>
          <p:cNvPr id="20" name="Oval 19">
            <a:extLst>
              <a:ext uri="{FF2B5EF4-FFF2-40B4-BE49-F238E27FC236}">
                <a16:creationId xmlns:a16="http://schemas.microsoft.com/office/drawing/2014/main" id="{2B172A95-9B91-CA3D-2A99-E63EF8CD85AE}"/>
              </a:ext>
            </a:extLst>
          </p:cNvPr>
          <p:cNvSpPr>
            <a:spLocks noChangeAspect="1"/>
          </p:cNvSpPr>
          <p:nvPr userDrawn="1"/>
        </p:nvSpPr>
        <p:spPr>
          <a:xfrm>
            <a:off x="4714503" y="3407955"/>
            <a:ext cx="274391" cy="272995"/>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mj-lt"/>
                <a:ea typeface="Open Sans" panose="020B0606030504020204" pitchFamily="34" charset="0"/>
                <a:cs typeface="Open Sans" panose="020B0606030504020204" pitchFamily="34" charset="0"/>
              </a:rPr>
              <a:t>2.</a:t>
            </a:r>
          </a:p>
        </p:txBody>
      </p:sp>
      <p:sp>
        <p:nvSpPr>
          <p:cNvPr id="21" name="Oval 20">
            <a:extLst>
              <a:ext uri="{FF2B5EF4-FFF2-40B4-BE49-F238E27FC236}">
                <a16:creationId xmlns:a16="http://schemas.microsoft.com/office/drawing/2014/main" id="{DB523045-2361-8191-EE93-E061D11ED564}"/>
              </a:ext>
            </a:extLst>
          </p:cNvPr>
          <p:cNvSpPr>
            <a:spLocks noChangeAspect="1"/>
          </p:cNvSpPr>
          <p:nvPr userDrawn="1"/>
        </p:nvSpPr>
        <p:spPr>
          <a:xfrm>
            <a:off x="4964590" y="4352037"/>
            <a:ext cx="274391" cy="272995"/>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mj-lt"/>
                <a:ea typeface="Open Sans" panose="020B0606030504020204" pitchFamily="34" charset="0"/>
                <a:cs typeface="Open Sans" panose="020B0606030504020204" pitchFamily="34" charset="0"/>
              </a:rPr>
              <a:t>3.</a:t>
            </a:r>
          </a:p>
        </p:txBody>
      </p:sp>
      <p:sp>
        <p:nvSpPr>
          <p:cNvPr id="22" name="Oval 21">
            <a:extLst>
              <a:ext uri="{FF2B5EF4-FFF2-40B4-BE49-F238E27FC236}">
                <a16:creationId xmlns:a16="http://schemas.microsoft.com/office/drawing/2014/main" id="{274EC68E-C08A-AF45-4AE8-AFD97F01F984}"/>
              </a:ext>
            </a:extLst>
          </p:cNvPr>
          <p:cNvSpPr>
            <a:spLocks noChangeAspect="1"/>
          </p:cNvSpPr>
          <p:nvPr userDrawn="1"/>
        </p:nvSpPr>
        <p:spPr>
          <a:xfrm>
            <a:off x="5297944" y="5463437"/>
            <a:ext cx="274391" cy="272995"/>
          </a:xfrm>
          <a:prstGeom prst="ellipse">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mj-lt"/>
                <a:ea typeface="Open Sans" panose="020B0606030504020204" pitchFamily="34" charset="0"/>
                <a:cs typeface="Open Sans" panose="020B0606030504020204" pitchFamily="34" charset="0"/>
              </a:rPr>
              <a:t>4.</a:t>
            </a:r>
          </a:p>
        </p:txBody>
      </p:sp>
      <p:sp>
        <p:nvSpPr>
          <p:cNvPr id="23" name="Text Placeholder 56">
            <a:extLst>
              <a:ext uri="{FF2B5EF4-FFF2-40B4-BE49-F238E27FC236}">
                <a16:creationId xmlns:a16="http://schemas.microsoft.com/office/drawing/2014/main" id="{92C62CCE-336D-8957-A30A-67EF45AC8164}"/>
              </a:ext>
            </a:extLst>
          </p:cNvPr>
          <p:cNvSpPr>
            <a:spLocks noGrp="1"/>
          </p:cNvSpPr>
          <p:nvPr>
            <p:ph type="body" sz="quarter" idx="14" hasCustomPrompt="1"/>
          </p:nvPr>
        </p:nvSpPr>
        <p:spPr>
          <a:xfrm>
            <a:off x="659129" y="2436128"/>
            <a:ext cx="1326520" cy="1169551"/>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24" name="Text Placeholder 56">
            <a:extLst>
              <a:ext uri="{FF2B5EF4-FFF2-40B4-BE49-F238E27FC236}">
                <a16:creationId xmlns:a16="http://schemas.microsoft.com/office/drawing/2014/main" id="{93D464A8-EC88-CF19-8943-80D8315575A3}"/>
              </a:ext>
            </a:extLst>
          </p:cNvPr>
          <p:cNvSpPr>
            <a:spLocks noGrp="1"/>
          </p:cNvSpPr>
          <p:nvPr>
            <p:ph type="body" sz="quarter" idx="15" hasCustomPrompt="1"/>
          </p:nvPr>
        </p:nvSpPr>
        <p:spPr>
          <a:xfrm>
            <a:off x="10341109" y="2325293"/>
            <a:ext cx="1326520" cy="1169551"/>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25" name="Text Placeholder 56">
            <a:extLst>
              <a:ext uri="{FF2B5EF4-FFF2-40B4-BE49-F238E27FC236}">
                <a16:creationId xmlns:a16="http://schemas.microsoft.com/office/drawing/2014/main" id="{8AC586E9-3283-C5D2-D977-142F477CAC38}"/>
              </a:ext>
            </a:extLst>
          </p:cNvPr>
          <p:cNvSpPr>
            <a:spLocks noGrp="1"/>
          </p:cNvSpPr>
          <p:nvPr>
            <p:ph type="body" sz="quarter" idx="16" hasCustomPrompt="1"/>
          </p:nvPr>
        </p:nvSpPr>
        <p:spPr>
          <a:xfrm>
            <a:off x="9331830" y="4393983"/>
            <a:ext cx="1326520" cy="1169551"/>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26" name="Text Placeholder 56">
            <a:extLst>
              <a:ext uri="{FF2B5EF4-FFF2-40B4-BE49-F238E27FC236}">
                <a16:creationId xmlns:a16="http://schemas.microsoft.com/office/drawing/2014/main" id="{D55E6375-2146-DEE2-9CE3-2651B7181C99}"/>
              </a:ext>
            </a:extLst>
          </p:cNvPr>
          <p:cNvSpPr>
            <a:spLocks noGrp="1"/>
          </p:cNvSpPr>
          <p:nvPr>
            <p:ph type="body" sz="quarter" idx="49" hasCustomPrompt="1"/>
          </p:nvPr>
        </p:nvSpPr>
        <p:spPr>
          <a:xfrm>
            <a:off x="5506242" y="2585487"/>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7" name="Text Placeholder 56">
            <a:extLst>
              <a:ext uri="{FF2B5EF4-FFF2-40B4-BE49-F238E27FC236}">
                <a16:creationId xmlns:a16="http://schemas.microsoft.com/office/drawing/2014/main" id="{27C0093D-0428-ABDF-C421-5FDFCFFE106F}"/>
              </a:ext>
            </a:extLst>
          </p:cNvPr>
          <p:cNvSpPr>
            <a:spLocks noGrp="1"/>
          </p:cNvSpPr>
          <p:nvPr>
            <p:ph type="body" sz="quarter" idx="50" hasCustomPrompt="1"/>
          </p:nvPr>
        </p:nvSpPr>
        <p:spPr>
          <a:xfrm>
            <a:off x="5506242" y="3526533"/>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8" name="Text Placeholder 56">
            <a:extLst>
              <a:ext uri="{FF2B5EF4-FFF2-40B4-BE49-F238E27FC236}">
                <a16:creationId xmlns:a16="http://schemas.microsoft.com/office/drawing/2014/main" id="{F930F810-7F0A-2652-6C51-B7410F2639CB}"/>
              </a:ext>
            </a:extLst>
          </p:cNvPr>
          <p:cNvSpPr>
            <a:spLocks noGrp="1"/>
          </p:cNvSpPr>
          <p:nvPr>
            <p:ph type="body" sz="quarter" idx="51" hasCustomPrompt="1"/>
          </p:nvPr>
        </p:nvSpPr>
        <p:spPr>
          <a:xfrm>
            <a:off x="5506242" y="4526189"/>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a:t>
            </a:r>
          </a:p>
        </p:txBody>
      </p:sp>
      <p:sp>
        <p:nvSpPr>
          <p:cNvPr id="36" name="Text Placeholder 56">
            <a:extLst>
              <a:ext uri="{FF2B5EF4-FFF2-40B4-BE49-F238E27FC236}">
                <a16:creationId xmlns:a16="http://schemas.microsoft.com/office/drawing/2014/main" id="{49973AB3-35AA-AA8B-A0A2-0738C9F5DB56}"/>
              </a:ext>
            </a:extLst>
          </p:cNvPr>
          <p:cNvSpPr>
            <a:spLocks noGrp="1"/>
          </p:cNvSpPr>
          <p:nvPr>
            <p:ph type="body" sz="quarter" idx="52" hasCustomPrompt="1"/>
          </p:nvPr>
        </p:nvSpPr>
        <p:spPr>
          <a:xfrm>
            <a:off x="5506242" y="5463437"/>
            <a:ext cx="1033429" cy="276999"/>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a:t>
            </a:r>
          </a:p>
        </p:txBody>
      </p:sp>
      <p:sp>
        <p:nvSpPr>
          <p:cNvPr id="29" name="Freeform 219">
            <a:extLst>
              <a:ext uri="{FF2B5EF4-FFF2-40B4-BE49-F238E27FC236}">
                <a16:creationId xmlns:a16="http://schemas.microsoft.com/office/drawing/2014/main" id="{0B2CB738-6B8A-E518-3B50-C2DE96FBB4F2}"/>
              </a:ext>
            </a:extLst>
          </p:cNvPr>
          <p:cNvSpPr>
            <a:spLocks/>
          </p:cNvSpPr>
          <p:nvPr userDrawn="1"/>
        </p:nvSpPr>
        <p:spPr bwMode="auto">
          <a:xfrm flipH="1">
            <a:off x="2575835" y="4526189"/>
            <a:ext cx="2189733" cy="822325"/>
          </a:xfrm>
          <a:custGeom>
            <a:avLst/>
            <a:gdLst>
              <a:gd name="T0" fmla="*/ 722 w 738"/>
              <a:gd name="T1" fmla="*/ 247 h 278"/>
              <a:gd name="T2" fmla="*/ 706 w 738"/>
              <a:gd name="T3" fmla="*/ 261 h 278"/>
              <a:gd name="T4" fmla="*/ 258 w 738"/>
              <a:gd name="T5" fmla="*/ 261 h 278"/>
              <a:gd name="T6" fmla="*/ 258 w 738"/>
              <a:gd name="T7" fmla="*/ 12 h 278"/>
              <a:gd name="T8" fmla="*/ 31 w 738"/>
              <a:gd name="T9" fmla="*/ 12 h 278"/>
              <a:gd name="T10" fmla="*/ 16 w 738"/>
              <a:gd name="T11" fmla="*/ 0 h 278"/>
              <a:gd name="T12" fmla="*/ 0 w 738"/>
              <a:gd name="T13" fmla="*/ 15 h 278"/>
              <a:gd name="T14" fmla="*/ 16 w 738"/>
              <a:gd name="T15" fmla="*/ 31 h 278"/>
              <a:gd name="T16" fmla="*/ 31 w 738"/>
              <a:gd name="T17" fmla="*/ 19 h 278"/>
              <a:gd name="T18" fmla="*/ 252 w 738"/>
              <a:gd name="T19" fmla="*/ 19 h 278"/>
              <a:gd name="T20" fmla="*/ 252 w 738"/>
              <a:gd name="T21" fmla="*/ 267 h 278"/>
              <a:gd name="T22" fmla="*/ 707 w 738"/>
              <a:gd name="T23" fmla="*/ 267 h 278"/>
              <a:gd name="T24" fmla="*/ 722 w 738"/>
              <a:gd name="T25" fmla="*/ 278 h 278"/>
              <a:gd name="T26" fmla="*/ 738 w 738"/>
              <a:gd name="T27" fmla="*/ 262 h 278"/>
              <a:gd name="T28" fmla="*/ 722 w 738"/>
              <a:gd name="T29" fmla="*/ 247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38" h="278">
                <a:moveTo>
                  <a:pt x="722" y="247"/>
                </a:moveTo>
                <a:cubicBezTo>
                  <a:pt x="713" y="247"/>
                  <a:pt x="707" y="253"/>
                  <a:pt x="706" y="261"/>
                </a:cubicBezTo>
                <a:cubicBezTo>
                  <a:pt x="258" y="261"/>
                  <a:pt x="258" y="261"/>
                  <a:pt x="258" y="261"/>
                </a:cubicBezTo>
                <a:cubicBezTo>
                  <a:pt x="258" y="12"/>
                  <a:pt x="258" y="12"/>
                  <a:pt x="258" y="12"/>
                </a:cubicBezTo>
                <a:cubicBezTo>
                  <a:pt x="31" y="12"/>
                  <a:pt x="31" y="12"/>
                  <a:pt x="31" y="12"/>
                </a:cubicBezTo>
                <a:cubicBezTo>
                  <a:pt x="30" y="5"/>
                  <a:pt x="23" y="0"/>
                  <a:pt x="16" y="0"/>
                </a:cubicBezTo>
                <a:cubicBezTo>
                  <a:pt x="7" y="0"/>
                  <a:pt x="0" y="7"/>
                  <a:pt x="0" y="15"/>
                </a:cubicBezTo>
                <a:cubicBezTo>
                  <a:pt x="0" y="24"/>
                  <a:pt x="7" y="31"/>
                  <a:pt x="16" y="31"/>
                </a:cubicBezTo>
                <a:cubicBezTo>
                  <a:pt x="23" y="31"/>
                  <a:pt x="29" y="26"/>
                  <a:pt x="31" y="19"/>
                </a:cubicBezTo>
                <a:cubicBezTo>
                  <a:pt x="252" y="19"/>
                  <a:pt x="252" y="19"/>
                  <a:pt x="252" y="19"/>
                </a:cubicBezTo>
                <a:cubicBezTo>
                  <a:pt x="252" y="267"/>
                  <a:pt x="252" y="267"/>
                  <a:pt x="252" y="267"/>
                </a:cubicBezTo>
                <a:cubicBezTo>
                  <a:pt x="707" y="267"/>
                  <a:pt x="707" y="267"/>
                  <a:pt x="707" y="267"/>
                </a:cubicBezTo>
                <a:cubicBezTo>
                  <a:pt x="709" y="274"/>
                  <a:pt x="714" y="278"/>
                  <a:pt x="722" y="278"/>
                </a:cubicBezTo>
                <a:cubicBezTo>
                  <a:pt x="730" y="278"/>
                  <a:pt x="738" y="271"/>
                  <a:pt x="738" y="262"/>
                </a:cubicBezTo>
                <a:cubicBezTo>
                  <a:pt x="738" y="254"/>
                  <a:pt x="730" y="247"/>
                  <a:pt x="722" y="247"/>
                </a:cubicBezTo>
                <a:close/>
              </a:path>
            </a:pathLst>
          </a:custGeom>
          <a:solidFill>
            <a:srgbClr val="BBBCBC"/>
          </a:solidFill>
          <a:ln>
            <a:solidFill>
              <a:schemeClr val="tx2"/>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Light"/>
              <a:ea typeface="+mn-ea"/>
              <a:cs typeface="+mn-cs"/>
            </a:endParaRPr>
          </a:p>
        </p:txBody>
      </p:sp>
      <p:sp>
        <p:nvSpPr>
          <p:cNvPr id="30" name="Text Placeholder 56">
            <a:extLst>
              <a:ext uri="{FF2B5EF4-FFF2-40B4-BE49-F238E27FC236}">
                <a16:creationId xmlns:a16="http://schemas.microsoft.com/office/drawing/2014/main" id="{B3C3BE91-1EFF-02EC-F3E7-C8E714936A66}"/>
              </a:ext>
            </a:extLst>
          </p:cNvPr>
          <p:cNvSpPr>
            <a:spLocks noGrp="1"/>
          </p:cNvSpPr>
          <p:nvPr>
            <p:ph type="body" sz="quarter" idx="53" hasCustomPrompt="1"/>
          </p:nvPr>
        </p:nvSpPr>
        <p:spPr>
          <a:xfrm>
            <a:off x="1193205" y="4730968"/>
            <a:ext cx="1326520" cy="1169551"/>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Tree>
    <p:extLst>
      <p:ext uri="{BB962C8B-B14F-4D97-AF65-F5344CB8AC3E}">
        <p14:creationId xmlns:p14="http://schemas.microsoft.com/office/powerpoint/2010/main" val="2183814584"/>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Process Chart Highlight Us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A6555-8BF2-2AC3-7028-7312AC84C1C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9A78DD85-152F-B6DB-9EFE-4375FA91BCC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5" name="Group 550">
            <a:extLst>
              <a:ext uri="{FF2B5EF4-FFF2-40B4-BE49-F238E27FC236}">
                <a16:creationId xmlns:a16="http://schemas.microsoft.com/office/drawing/2014/main" id="{43E2DDC4-9A79-65A7-6E19-F99ED2BC3546}"/>
              </a:ext>
            </a:extLst>
          </p:cNvPr>
          <p:cNvGrpSpPr>
            <a:grpSpLocks noChangeAspect="1"/>
          </p:cNvGrpSpPr>
          <p:nvPr/>
        </p:nvGrpSpPr>
        <p:grpSpPr bwMode="auto">
          <a:xfrm>
            <a:off x="5683130" y="1472026"/>
            <a:ext cx="800370" cy="800162"/>
            <a:chOff x="1520" y="1938"/>
            <a:chExt cx="340" cy="340"/>
          </a:xfrm>
          <a:solidFill>
            <a:srgbClr val="63666A"/>
          </a:solidFill>
        </p:grpSpPr>
        <p:sp>
          <p:nvSpPr>
            <p:cNvPr id="38" name="Freeform 551">
              <a:extLst>
                <a:ext uri="{FF2B5EF4-FFF2-40B4-BE49-F238E27FC236}">
                  <a16:creationId xmlns:a16="http://schemas.microsoft.com/office/drawing/2014/main" id="{4BDF4E1C-E113-BA54-061F-3CE5E94F6232}"/>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39" name="Freeform 552">
              <a:extLst>
                <a:ext uri="{FF2B5EF4-FFF2-40B4-BE49-F238E27FC236}">
                  <a16:creationId xmlns:a16="http://schemas.microsoft.com/office/drawing/2014/main" id="{EFE2DC7C-7429-327C-A499-72B3E3DC04FE}"/>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6" name="Group 550">
            <a:extLst>
              <a:ext uri="{FF2B5EF4-FFF2-40B4-BE49-F238E27FC236}">
                <a16:creationId xmlns:a16="http://schemas.microsoft.com/office/drawing/2014/main" id="{C2B30E5A-86C1-534B-7C71-2243C161CAB4}"/>
              </a:ext>
            </a:extLst>
          </p:cNvPr>
          <p:cNvGrpSpPr>
            <a:grpSpLocks noChangeAspect="1"/>
          </p:cNvGrpSpPr>
          <p:nvPr/>
        </p:nvGrpSpPr>
        <p:grpSpPr bwMode="auto">
          <a:xfrm>
            <a:off x="6815413" y="1924385"/>
            <a:ext cx="800370" cy="800162"/>
            <a:chOff x="1520" y="1938"/>
            <a:chExt cx="340" cy="340"/>
          </a:xfrm>
          <a:solidFill>
            <a:schemeClr val="accent1"/>
          </a:solidFill>
        </p:grpSpPr>
        <p:sp>
          <p:nvSpPr>
            <p:cNvPr id="36" name="Freeform 551">
              <a:extLst>
                <a:ext uri="{FF2B5EF4-FFF2-40B4-BE49-F238E27FC236}">
                  <a16:creationId xmlns:a16="http://schemas.microsoft.com/office/drawing/2014/main" id="{F78B04C3-B5C6-B920-A5B5-476E880CB5F8}"/>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37" name="Freeform 552">
              <a:extLst>
                <a:ext uri="{FF2B5EF4-FFF2-40B4-BE49-F238E27FC236}">
                  <a16:creationId xmlns:a16="http://schemas.microsoft.com/office/drawing/2014/main" id="{03ACCFF5-E2B3-17AF-F5A5-9042E06602DF}"/>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7" name="Group 550">
            <a:extLst>
              <a:ext uri="{FF2B5EF4-FFF2-40B4-BE49-F238E27FC236}">
                <a16:creationId xmlns:a16="http://schemas.microsoft.com/office/drawing/2014/main" id="{00DB5042-629D-F650-FEA3-E86B6A46DC90}"/>
              </a:ext>
            </a:extLst>
          </p:cNvPr>
          <p:cNvGrpSpPr>
            <a:grpSpLocks noChangeAspect="1"/>
          </p:cNvGrpSpPr>
          <p:nvPr/>
        </p:nvGrpSpPr>
        <p:grpSpPr bwMode="auto">
          <a:xfrm>
            <a:off x="7335190" y="3128382"/>
            <a:ext cx="800370" cy="800162"/>
            <a:chOff x="1520" y="1938"/>
            <a:chExt cx="340" cy="340"/>
          </a:xfrm>
          <a:solidFill>
            <a:srgbClr val="63666A"/>
          </a:solidFill>
        </p:grpSpPr>
        <p:sp>
          <p:nvSpPr>
            <p:cNvPr id="34" name="Freeform 551">
              <a:extLst>
                <a:ext uri="{FF2B5EF4-FFF2-40B4-BE49-F238E27FC236}">
                  <a16:creationId xmlns:a16="http://schemas.microsoft.com/office/drawing/2014/main" id="{FC8E37BC-42EE-6300-455B-524A2D222088}"/>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35" name="Freeform 552">
              <a:extLst>
                <a:ext uri="{FF2B5EF4-FFF2-40B4-BE49-F238E27FC236}">
                  <a16:creationId xmlns:a16="http://schemas.microsoft.com/office/drawing/2014/main" id="{9EB733FD-971B-D2FE-419A-D6DE22FDAD30}"/>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8" name="Group 550">
            <a:extLst>
              <a:ext uri="{FF2B5EF4-FFF2-40B4-BE49-F238E27FC236}">
                <a16:creationId xmlns:a16="http://schemas.microsoft.com/office/drawing/2014/main" id="{FF3DAC8A-AE5E-0D09-9BBD-E668C4F8C8B4}"/>
              </a:ext>
            </a:extLst>
          </p:cNvPr>
          <p:cNvGrpSpPr>
            <a:grpSpLocks noChangeAspect="1"/>
          </p:cNvGrpSpPr>
          <p:nvPr/>
        </p:nvGrpSpPr>
        <p:grpSpPr bwMode="auto">
          <a:xfrm>
            <a:off x="4550847" y="1924385"/>
            <a:ext cx="800370" cy="800162"/>
            <a:chOff x="1520" y="1938"/>
            <a:chExt cx="340" cy="340"/>
          </a:xfrm>
          <a:solidFill>
            <a:srgbClr val="63666A"/>
          </a:solidFill>
        </p:grpSpPr>
        <p:sp>
          <p:nvSpPr>
            <p:cNvPr id="32" name="Freeform 551">
              <a:extLst>
                <a:ext uri="{FF2B5EF4-FFF2-40B4-BE49-F238E27FC236}">
                  <a16:creationId xmlns:a16="http://schemas.microsoft.com/office/drawing/2014/main" id="{46A6E7BB-22F9-86F7-C542-6E1FEC3FA307}"/>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33" name="Freeform 552">
              <a:extLst>
                <a:ext uri="{FF2B5EF4-FFF2-40B4-BE49-F238E27FC236}">
                  <a16:creationId xmlns:a16="http://schemas.microsoft.com/office/drawing/2014/main" id="{C6950944-6C63-AE4C-1EA7-4F0B84C0F7A4}"/>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9" name="Group 550">
            <a:extLst>
              <a:ext uri="{FF2B5EF4-FFF2-40B4-BE49-F238E27FC236}">
                <a16:creationId xmlns:a16="http://schemas.microsoft.com/office/drawing/2014/main" id="{021C0FB2-B671-D966-00C4-9455A28DC989}"/>
              </a:ext>
            </a:extLst>
          </p:cNvPr>
          <p:cNvGrpSpPr>
            <a:grpSpLocks noChangeAspect="1"/>
          </p:cNvGrpSpPr>
          <p:nvPr/>
        </p:nvGrpSpPr>
        <p:grpSpPr bwMode="auto">
          <a:xfrm>
            <a:off x="4011285" y="3128382"/>
            <a:ext cx="800370" cy="800162"/>
            <a:chOff x="1520" y="1938"/>
            <a:chExt cx="340" cy="340"/>
          </a:xfrm>
          <a:solidFill>
            <a:schemeClr val="accent3"/>
          </a:solidFill>
        </p:grpSpPr>
        <p:sp>
          <p:nvSpPr>
            <p:cNvPr id="30" name="Freeform 551">
              <a:extLst>
                <a:ext uri="{FF2B5EF4-FFF2-40B4-BE49-F238E27FC236}">
                  <a16:creationId xmlns:a16="http://schemas.microsoft.com/office/drawing/2014/main" id="{FA11F474-62DA-66F7-04EC-E586259566B8}"/>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31" name="Freeform 552">
              <a:extLst>
                <a:ext uri="{FF2B5EF4-FFF2-40B4-BE49-F238E27FC236}">
                  <a16:creationId xmlns:a16="http://schemas.microsoft.com/office/drawing/2014/main" id="{BF94E0E6-A3FE-D445-2170-DEAA0C49B1D3}"/>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10" name="Group 550">
            <a:extLst>
              <a:ext uri="{FF2B5EF4-FFF2-40B4-BE49-F238E27FC236}">
                <a16:creationId xmlns:a16="http://schemas.microsoft.com/office/drawing/2014/main" id="{3755036E-D1C4-4B33-351F-A0023ADB3731}"/>
              </a:ext>
            </a:extLst>
          </p:cNvPr>
          <p:cNvGrpSpPr>
            <a:grpSpLocks noChangeAspect="1"/>
          </p:cNvGrpSpPr>
          <p:nvPr/>
        </p:nvGrpSpPr>
        <p:grpSpPr bwMode="auto">
          <a:xfrm>
            <a:off x="4550847" y="4332379"/>
            <a:ext cx="800370" cy="800162"/>
            <a:chOff x="1520" y="1938"/>
            <a:chExt cx="340" cy="340"/>
          </a:xfrm>
          <a:solidFill>
            <a:srgbClr val="63666A"/>
          </a:solidFill>
        </p:grpSpPr>
        <p:sp>
          <p:nvSpPr>
            <p:cNvPr id="28" name="Freeform 551">
              <a:extLst>
                <a:ext uri="{FF2B5EF4-FFF2-40B4-BE49-F238E27FC236}">
                  <a16:creationId xmlns:a16="http://schemas.microsoft.com/office/drawing/2014/main" id="{972B7D43-EC1D-08EE-B433-2938FCDE2AD9}"/>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29" name="Freeform 552">
              <a:extLst>
                <a:ext uri="{FF2B5EF4-FFF2-40B4-BE49-F238E27FC236}">
                  <a16:creationId xmlns:a16="http://schemas.microsoft.com/office/drawing/2014/main" id="{F5BEDA38-01EA-AA6E-9805-6C6E92C1C572}"/>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11" name="Group 550">
            <a:extLst>
              <a:ext uri="{FF2B5EF4-FFF2-40B4-BE49-F238E27FC236}">
                <a16:creationId xmlns:a16="http://schemas.microsoft.com/office/drawing/2014/main" id="{993DABF6-447E-701F-60A4-F055C4C3C9DA}"/>
              </a:ext>
            </a:extLst>
          </p:cNvPr>
          <p:cNvGrpSpPr>
            <a:grpSpLocks noChangeAspect="1"/>
          </p:cNvGrpSpPr>
          <p:nvPr/>
        </p:nvGrpSpPr>
        <p:grpSpPr bwMode="auto">
          <a:xfrm>
            <a:off x="6815413" y="4330331"/>
            <a:ext cx="800370" cy="800162"/>
            <a:chOff x="1520" y="1938"/>
            <a:chExt cx="340" cy="340"/>
          </a:xfrm>
          <a:solidFill>
            <a:schemeClr val="accent3"/>
          </a:solidFill>
        </p:grpSpPr>
        <p:sp>
          <p:nvSpPr>
            <p:cNvPr id="26" name="Freeform 551">
              <a:extLst>
                <a:ext uri="{FF2B5EF4-FFF2-40B4-BE49-F238E27FC236}">
                  <a16:creationId xmlns:a16="http://schemas.microsoft.com/office/drawing/2014/main" id="{7B15B065-F05A-7D30-4CEB-995548DE8A5B}"/>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27" name="Freeform 552">
              <a:extLst>
                <a:ext uri="{FF2B5EF4-FFF2-40B4-BE49-F238E27FC236}">
                  <a16:creationId xmlns:a16="http://schemas.microsoft.com/office/drawing/2014/main" id="{EC19FAF6-C3EC-385C-4A3C-84A508B490BA}"/>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grpSp>
        <p:nvGrpSpPr>
          <p:cNvPr id="12" name="Group 550">
            <a:extLst>
              <a:ext uri="{FF2B5EF4-FFF2-40B4-BE49-F238E27FC236}">
                <a16:creationId xmlns:a16="http://schemas.microsoft.com/office/drawing/2014/main" id="{10C1D0D6-DD9D-9F2F-CE98-0365D148CDC5}"/>
              </a:ext>
            </a:extLst>
          </p:cNvPr>
          <p:cNvGrpSpPr>
            <a:grpSpLocks noChangeAspect="1"/>
          </p:cNvGrpSpPr>
          <p:nvPr/>
        </p:nvGrpSpPr>
        <p:grpSpPr bwMode="auto">
          <a:xfrm>
            <a:off x="5683129" y="4843257"/>
            <a:ext cx="800370" cy="800162"/>
            <a:chOff x="1520" y="1938"/>
            <a:chExt cx="340" cy="340"/>
          </a:xfrm>
          <a:solidFill>
            <a:srgbClr val="63666A"/>
          </a:solidFill>
        </p:grpSpPr>
        <p:sp>
          <p:nvSpPr>
            <p:cNvPr id="24" name="Freeform 551">
              <a:extLst>
                <a:ext uri="{FF2B5EF4-FFF2-40B4-BE49-F238E27FC236}">
                  <a16:creationId xmlns:a16="http://schemas.microsoft.com/office/drawing/2014/main" id="{3AB47391-EE91-C85C-FD33-1F83E8D7DCC8}"/>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sp>
          <p:nvSpPr>
            <p:cNvPr id="25" name="Freeform 552">
              <a:extLst>
                <a:ext uri="{FF2B5EF4-FFF2-40B4-BE49-F238E27FC236}">
                  <a16:creationId xmlns:a16="http://schemas.microsoft.com/office/drawing/2014/main" id="{10577346-7EFA-78C7-DC2B-9A4743B2DF5F}"/>
                </a:ext>
              </a:extLst>
            </p:cNvPr>
            <p:cNvSpPr>
              <a:spLocks noEditPoints="1"/>
            </p:cNvSpPr>
            <p:nvPr/>
          </p:nvSpPr>
          <p:spPr bwMode="auto">
            <a:xfrm>
              <a:off x="1520" y="1938"/>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13 w 512"/>
                <a:gd name="T11" fmla="*/ 370 h 512"/>
                <a:gd name="T12" fmla="*/ 405 w 512"/>
                <a:gd name="T13" fmla="*/ 374 h 512"/>
                <a:gd name="T14" fmla="*/ 398 w 512"/>
                <a:gd name="T15" fmla="*/ 371 h 512"/>
                <a:gd name="T16" fmla="*/ 349 w 512"/>
                <a:gd name="T17" fmla="*/ 358 h 512"/>
                <a:gd name="T18" fmla="*/ 316 w 512"/>
                <a:gd name="T19" fmla="*/ 352 h 512"/>
                <a:gd name="T20" fmla="*/ 286 w 512"/>
                <a:gd name="T21" fmla="*/ 324 h 512"/>
                <a:gd name="T22" fmla="*/ 290 w 512"/>
                <a:gd name="T23" fmla="*/ 303 h 512"/>
                <a:gd name="T24" fmla="*/ 320 w 512"/>
                <a:gd name="T25" fmla="*/ 233 h 512"/>
                <a:gd name="T26" fmla="*/ 311 w 512"/>
                <a:gd name="T27" fmla="*/ 142 h 512"/>
                <a:gd name="T28" fmla="*/ 256 w 512"/>
                <a:gd name="T29" fmla="*/ 118 h 512"/>
                <a:gd name="T30" fmla="*/ 256 w 512"/>
                <a:gd name="T31" fmla="*/ 118 h 512"/>
                <a:gd name="T32" fmla="*/ 256 w 512"/>
                <a:gd name="T33" fmla="*/ 118 h 512"/>
                <a:gd name="T34" fmla="*/ 256 w 512"/>
                <a:gd name="T35" fmla="*/ 118 h 512"/>
                <a:gd name="T36" fmla="*/ 201 w 512"/>
                <a:gd name="T37" fmla="*/ 142 h 512"/>
                <a:gd name="T38" fmla="*/ 192 w 512"/>
                <a:gd name="T39" fmla="*/ 233 h 512"/>
                <a:gd name="T40" fmla="*/ 222 w 512"/>
                <a:gd name="T41" fmla="*/ 303 h 512"/>
                <a:gd name="T42" fmla="*/ 225 w 512"/>
                <a:gd name="T43" fmla="*/ 324 h 512"/>
                <a:gd name="T44" fmla="*/ 196 w 512"/>
                <a:gd name="T45" fmla="*/ 352 h 512"/>
                <a:gd name="T46" fmla="*/ 163 w 512"/>
                <a:gd name="T47" fmla="*/ 358 h 512"/>
                <a:gd name="T48" fmla="*/ 114 w 512"/>
                <a:gd name="T49" fmla="*/ 371 h 512"/>
                <a:gd name="T50" fmla="*/ 107 w 512"/>
                <a:gd name="T51" fmla="*/ 374 h 512"/>
                <a:gd name="T52" fmla="*/ 99 w 512"/>
                <a:gd name="T53" fmla="*/ 370 h 512"/>
                <a:gd name="T54" fmla="*/ 100 w 512"/>
                <a:gd name="T55" fmla="*/ 355 h 512"/>
                <a:gd name="T56" fmla="*/ 160 w 512"/>
                <a:gd name="T57" fmla="*/ 337 h 512"/>
                <a:gd name="T58" fmla="*/ 188 w 512"/>
                <a:gd name="T59" fmla="*/ 332 h 512"/>
                <a:gd name="T60" fmla="*/ 205 w 512"/>
                <a:gd name="T61" fmla="*/ 318 h 512"/>
                <a:gd name="T62" fmla="*/ 205 w 512"/>
                <a:gd name="T63" fmla="*/ 316 h 512"/>
                <a:gd name="T64" fmla="*/ 171 w 512"/>
                <a:gd name="T65" fmla="*/ 237 h 512"/>
                <a:gd name="T66" fmla="*/ 184 w 512"/>
                <a:gd name="T67" fmla="*/ 128 h 512"/>
                <a:gd name="T68" fmla="*/ 256 w 512"/>
                <a:gd name="T69" fmla="*/ 96 h 512"/>
                <a:gd name="T70" fmla="*/ 256 w 512"/>
                <a:gd name="T71" fmla="*/ 96 h 512"/>
                <a:gd name="T72" fmla="*/ 328 w 512"/>
                <a:gd name="T73" fmla="*/ 128 h 512"/>
                <a:gd name="T74" fmla="*/ 341 w 512"/>
                <a:gd name="T75" fmla="*/ 237 h 512"/>
                <a:gd name="T76" fmla="*/ 307 w 512"/>
                <a:gd name="T77" fmla="*/ 316 h 512"/>
                <a:gd name="T78" fmla="*/ 307 w 512"/>
                <a:gd name="T79" fmla="*/ 318 h 512"/>
                <a:gd name="T80" fmla="*/ 324 w 512"/>
                <a:gd name="T81" fmla="*/ 332 h 512"/>
                <a:gd name="T82" fmla="*/ 352 w 512"/>
                <a:gd name="T83" fmla="*/ 337 h 512"/>
                <a:gd name="T84" fmla="*/ 412 w 512"/>
                <a:gd name="T85" fmla="*/ 355 h 512"/>
                <a:gd name="T86" fmla="*/ 413 w 512"/>
                <a:gd name="T87" fmla="*/ 37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2" h="512">
                  <a:moveTo>
                    <a:pt x="256" y="0"/>
                  </a:moveTo>
                  <a:cubicBezTo>
                    <a:pt x="115" y="0"/>
                    <a:pt x="0" y="115"/>
                    <a:pt x="0" y="256"/>
                  </a:cubicBezTo>
                  <a:cubicBezTo>
                    <a:pt x="0" y="398"/>
                    <a:pt x="115" y="512"/>
                    <a:pt x="256" y="512"/>
                  </a:cubicBezTo>
                  <a:cubicBezTo>
                    <a:pt x="397" y="512"/>
                    <a:pt x="512" y="398"/>
                    <a:pt x="512" y="256"/>
                  </a:cubicBezTo>
                  <a:cubicBezTo>
                    <a:pt x="512" y="115"/>
                    <a:pt x="397" y="0"/>
                    <a:pt x="256" y="0"/>
                  </a:cubicBezTo>
                  <a:close/>
                  <a:moveTo>
                    <a:pt x="413" y="370"/>
                  </a:moveTo>
                  <a:cubicBezTo>
                    <a:pt x="411" y="372"/>
                    <a:pt x="408" y="374"/>
                    <a:pt x="405" y="374"/>
                  </a:cubicBezTo>
                  <a:cubicBezTo>
                    <a:pt x="403" y="374"/>
                    <a:pt x="400" y="373"/>
                    <a:pt x="398" y="371"/>
                  </a:cubicBezTo>
                  <a:cubicBezTo>
                    <a:pt x="391" y="364"/>
                    <a:pt x="366" y="361"/>
                    <a:pt x="349" y="358"/>
                  </a:cubicBezTo>
                  <a:cubicBezTo>
                    <a:pt x="335" y="356"/>
                    <a:pt x="324" y="355"/>
                    <a:pt x="316" y="352"/>
                  </a:cubicBezTo>
                  <a:cubicBezTo>
                    <a:pt x="301" y="346"/>
                    <a:pt x="290" y="336"/>
                    <a:pt x="286" y="324"/>
                  </a:cubicBezTo>
                  <a:cubicBezTo>
                    <a:pt x="284" y="317"/>
                    <a:pt x="285" y="310"/>
                    <a:pt x="290" y="303"/>
                  </a:cubicBezTo>
                  <a:cubicBezTo>
                    <a:pt x="301" y="288"/>
                    <a:pt x="314" y="258"/>
                    <a:pt x="320" y="233"/>
                  </a:cubicBezTo>
                  <a:cubicBezTo>
                    <a:pt x="330" y="192"/>
                    <a:pt x="327" y="162"/>
                    <a:pt x="311" y="142"/>
                  </a:cubicBezTo>
                  <a:cubicBezTo>
                    <a:pt x="291" y="117"/>
                    <a:pt x="257" y="118"/>
                    <a:pt x="256" y="118"/>
                  </a:cubicBezTo>
                  <a:cubicBezTo>
                    <a:pt x="256" y="118"/>
                    <a:pt x="256" y="118"/>
                    <a:pt x="256" y="118"/>
                  </a:cubicBezTo>
                  <a:cubicBezTo>
                    <a:pt x="256" y="118"/>
                    <a:pt x="256" y="118"/>
                    <a:pt x="256" y="118"/>
                  </a:cubicBezTo>
                  <a:cubicBezTo>
                    <a:pt x="256" y="118"/>
                    <a:pt x="256" y="118"/>
                    <a:pt x="256" y="118"/>
                  </a:cubicBezTo>
                  <a:cubicBezTo>
                    <a:pt x="255" y="118"/>
                    <a:pt x="220" y="117"/>
                    <a:pt x="201" y="142"/>
                  </a:cubicBezTo>
                  <a:cubicBezTo>
                    <a:pt x="185" y="162"/>
                    <a:pt x="182" y="192"/>
                    <a:pt x="192" y="233"/>
                  </a:cubicBezTo>
                  <a:cubicBezTo>
                    <a:pt x="198" y="258"/>
                    <a:pt x="211" y="288"/>
                    <a:pt x="222" y="303"/>
                  </a:cubicBezTo>
                  <a:cubicBezTo>
                    <a:pt x="226" y="310"/>
                    <a:pt x="228" y="317"/>
                    <a:pt x="225" y="324"/>
                  </a:cubicBezTo>
                  <a:cubicBezTo>
                    <a:pt x="222" y="336"/>
                    <a:pt x="211" y="346"/>
                    <a:pt x="196" y="352"/>
                  </a:cubicBezTo>
                  <a:cubicBezTo>
                    <a:pt x="188" y="355"/>
                    <a:pt x="177" y="356"/>
                    <a:pt x="163" y="358"/>
                  </a:cubicBezTo>
                  <a:cubicBezTo>
                    <a:pt x="145" y="361"/>
                    <a:pt x="121" y="364"/>
                    <a:pt x="114" y="371"/>
                  </a:cubicBezTo>
                  <a:cubicBezTo>
                    <a:pt x="112" y="373"/>
                    <a:pt x="109" y="374"/>
                    <a:pt x="107" y="374"/>
                  </a:cubicBezTo>
                  <a:cubicBezTo>
                    <a:pt x="104" y="374"/>
                    <a:pt x="101" y="372"/>
                    <a:pt x="99" y="370"/>
                  </a:cubicBezTo>
                  <a:cubicBezTo>
                    <a:pt x="95" y="366"/>
                    <a:pt x="95" y="359"/>
                    <a:pt x="100" y="355"/>
                  </a:cubicBezTo>
                  <a:cubicBezTo>
                    <a:pt x="112" y="344"/>
                    <a:pt x="136" y="341"/>
                    <a:pt x="160" y="337"/>
                  </a:cubicBezTo>
                  <a:cubicBezTo>
                    <a:pt x="171" y="335"/>
                    <a:pt x="183" y="334"/>
                    <a:pt x="188" y="332"/>
                  </a:cubicBezTo>
                  <a:cubicBezTo>
                    <a:pt x="198" y="328"/>
                    <a:pt x="204" y="322"/>
                    <a:pt x="205" y="318"/>
                  </a:cubicBezTo>
                  <a:cubicBezTo>
                    <a:pt x="205" y="317"/>
                    <a:pt x="205" y="317"/>
                    <a:pt x="205" y="316"/>
                  </a:cubicBezTo>
                  <a:cubicBezTo>
                    <a:pt x="192" y="298"/>
                    <a:pt x="178" y="265"/>
                    <a:pt x="171" y="237"/>
                  </a:cubicBezTo>
                  <a:cubicBezTo>
                    <a:pt x="160" y="190"/>
                    <a:pt x="164" y="153"/>
                    <a:pt x="184" y="128"/>
                  </a:cubicBezTo>
                  <a:cubicBezTo>
                    <a:pt x="210" y="96"/>
                    <a:pt x="252" y="96"/>
                    <a:pt x="256" y="96"/>
                  </a:cubicBezTo>
                  <a:cubicBezTo>
                    <a:pt x="256" y="96"/>
                    <a:pt x="256" y="96"/>
                    <a:pt x="256" y="96"/>
                  </a:cubicBezTo>
                  <a:cubicBezTo>
                    <a:pt x="258" y="96"/>
                    <a:pt x="301" y="96"/>
                    <a:pt x="328" y="128"/>
                  </a:cubicBezTo>
                  <a:cubicBezTo>
                    <a:pt x="348" y="153"/>
                    <a:pt x="352" y="190"/>
                    <a:pt x="341" y="237"/>
                  </a:cubicBezTo>
                  <a:cubicBezTo>
                    <a:pt x="334" y="265"/>
                    <a:pt x="320" y="298"/>
                    <a:pt x="307" y="316"/>
                  </a:cubicBezTo>
                  <a:cubicBezTo>
                    <a:pt x="307" y="317"/>
                    <a:pt x="306" y="317"/>
                    <a:pt x="307" y="318"/>
                  </a:cubicBezTo>
                  <a:cubicBezTo>
                    <a:pt x="308" y="322"/>
                    <a:pt x="314" y="328"/>
                    <a:pt x="324" y="332"/>
                  </a:cubicBezTo>
                  <a:cubicBezTo>
                    <a:pt x="329" y="334"/>
                    <a:pt x="341" y="335"/>
                    <a:pt x="352" y="337"/>
                  </a:cubicBezTo>
                  <a:cubicBezTo>
                    <a:pt x="375" y="341"/>
                    <a:pt x="400" y="344"/>
                    <a:pt x="412" y="355"/>
                  </a:cubicBezTo>
                  <a:cubicBezTo>
                    <a:pt x="417" y="359"/>
                    <a:pt x="417" y="366"/>
                    <a:pt x="413" y="3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1800"/>
            </a:p>
          </p:txBody>
        </p:sp>
      </p:grpSp>
      <p:sp>
        <p:nvSpPr>
          <p:cNvPr id="13" name="Half Frame 12">
            <a:extLst>
              <a:ext uri="{FF2B5EF4-FFF2-40B4-BE49-F238E27FC236}">
                <a16:creationId xmlns:a16="http://schemas.microsoft.com/office/drawing/2014/main" id="{67C102FF-05A8-723C-75F3-91AA1CE00A45}"/>
              </a:ext>
            </a:extLst>
          </p:cNvPr>
          <p:cNvSpPr/>
          <p:nvPr/>
        </p:nvSpPr>
        <p:spPr bwMode="gray">
          <a:xfrm rot="1500347" flipH="1">
            <a:off x="6569933" y="4934489"/>
            <a:ext cx="140004" cy="139968"/>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4" name="Half Frame 13">
            <a:extLst>
              <a:ext uri="{FF2B5EF4-FFF2-40B4-BE49-F238E27FC236}">
                <a16:creationId xmlns:a16="http://schemas.microsoft.com/office/drawing/2014/main" id="{0717FAA9-86A0-F853-2ACE-3CEAD46EE9A7}"/>
              </a:ext>
            </a:extLst>
          </p:cNvPr>
          <p:cNvSpPr/>
          <p:nvPr/>
        </p:nvSpPr>
        <p:spPr bwMode="gray">
          <a:xfrm rot="20154718" flipH="1">
            <a:off x="7451621" y="4128847"/>
            <a:ext cx="140004" cy="139968"/>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5" name="Half Frame 14">
            <a:extLst>
              <a:ext uri="{FF2B5EF4-FFF2-40B4-BE49-F238E27FC236}">
                <a16:creationId xmlns:a16="http://schemas.microsoft.com/office/drawing/2014/main" id="{5B98E34C-4F6B-2D2B-C974-CE93B9C279DB}"/>
              </a:ext>
            </a:extLst>
          </p:cNvPr>
          <p:cNvSpPr/>
          <p:nvPr/>
        </p:nvSpPr>
        <p:spPr bwMode="gray">
          <a:xfrm rot="17540729" flipH="1">
            <a:off x="7484779" y="2863445"/>
            <a:ext cx="139968" cy="140004"/>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6" name="Half Frame 15">
            <a:extLst>
              <a:ext uri="{FF2B5EF4-FFF2-40B4-BE49-F238E27FC236}">
                <a16:creationId xmlns:a16="http://schemas.microsoft.com/office/drawing/2014/main" id="{B09D5A6B-CBE8-5484-D085-942F890993AB}"/>
              </a:ext>
            </a:extLst>
          </p:cNvPr>
          <p:cNvSpPr/>
          <p:nvPr/>
        </p:nvSpPr>
        <p:spPr bwMode="gray">
          <a:xfrm rot="14934681" flipH="1">
            <a:off x="6636676" y="1997031"/>
            <a:ext cx="139968" cy="140004"/>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7" name="Half Frame 16">
            <a:extLst>
              <a:ext uri="{FF2B5EF4-FFF2-40B4-BE49-F238E27FC236}">
                <a16:creationId xmlns:a16="http://schemas.microsoft.com/office/drawing/2014/main" id="{0FC2698B-3552-068A-AF16-D3FBCB82D681}"/>
              </a:ext>
            </a:extLst>
          </p:cNvPr>
          <p:cNvSpPr/>
          <p:nvPr/>
        </p:nvSpPr>
        <p:spPr bwMode="gray">
          <a:xfrm rot="11946707" flipH="1">
            <a:off x="5462601" y="1958540"/>
            <a:ext cx="140004" cy="139968"/>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8" name="Half Frame 17">
            <a:extLst>
              <a:ext uri="{FF2B5EF4-FFF2-40B4-BE49-F238E27FC236}">
                <a16:creationId xmlns:a16="http://schemas.microsoft.com/office/drawing/2014/main" id="{868BDEEF-3B04-3E7A-5EBC-7577DFEFD388}"/>
              </a:ext>
            </a:extLst>
          </p:cNvPr>
          <p:cNvSpPr/>
          <p:nvPr/>
        </p:nvSpPr>
        <p:spPr bwMode="gray">
          <a:xfrm rot="9455885" flipH="1">
            <a:off x="4576771" y="2772127"/>
            <a:ext cx="140004" cy="139968"/>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19" name="Half Frame 18">
            <a:extLst>
              <a:ext uri="{FF2B5EF4-FFF2-40B4-BE49-F238E27FC236}">
                <a16:creationId xmlns:a16="http://schemas.microsoft.com/office/drawing/2014/main" id="{FA51951F-C474-BE8B-135B-FF5C7FAD3109}"/>
              </a:ext>
            </a:extLst>
          </p:cNvPr>
          <p:cNvSpPr/>
          <p:nvPr/>
        </p:nvSpPr>
        <p:spPr bwMode="gray">
          <a:xfrm rot="6842855" flipH="1">
            <a:off x="4546413" y="4050247"/>
            <a:ext cx="139968" cy="140004"/>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20" name="Half Frame 19">
            <a:extLst>
              <a:ext uri="{FF2B5EF4-FFF2-40B4-BE49-F238E27FC236}">
                <a16:creationId xmlns:a16="http://schemas.microsoft.com/office/drawing/2014/main" id="{F3428E66-C9C1-F531-AEB6-DF3B91AC7DC5}"/>
              </a:ext>
            </a:extLst>
          </p:cNvPr>
          <p:cNvSpPr/>
          <p:nvPr/>
        </p:nvSpPr>
        <p:spPr bwMode="gray">
          <a:xfrm rot="4190970" flipH="1">
            <a:off x="5391826" y="4906039"/>
            <a:ext cx="139968" cy="140004"/>
          </a:xfrm>
          <a:prstGeom prst="halfFrame">
            <a:avLst>
              <a:gd name="adj1" fmla="val 15530"/>
              <a:gd name="adj2" fmla="val 15319"/>
            </a:avLst>
          </a:prstGeom>
          <a:solidFill>
            <a:schemeClr val="tx2">
              <a:lumMod val="90000"/>
            </a:schemeClr>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600" b="1">
              <a:solidFill>
                <a:schemeClr val="bg1"/>
              </a:solidFill>
            </a:endParaRPr>
          </a:p>
        </p:txBody>
      </p:sp>
      <p:sp>
        <p:nvSpPr>
          <p:cNvPr id="40" name="Text Placeholder 56">
            <a:extLst>
              <a:ext uri="{FF2B5EF4-FFF2-40B4-BE49-F238E27FC236}">
                <a16:creationId xmlns:a16="http://schemas.microsoft.com/office/drawing/2014/main" id="{ECDB7F94-18C8-F7B1-7739-0FD89B210A88}"/>
              </a:ext>
            </a:extLst>
          </p:cNvPr>
          <p:cNvSpPr>
            <a:spLocks noGrp="1"/>
          </p:cNvSpPr>
          <p:nvPr>
            <p:ph type="body" sz="quarter" idx="14" hasCustomPrompt="1"/>
          </p:nvPr>
        </p:nvSpPr>
        <p:spPr>
          <a:xfrm>
            <a:off x="7753459" y="1708885"/>
            <a:ext cx="1326520" cy="1015663"/>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41" name="Text Placeholder 56">
            <a:extLst>
              <a:ext uri="{FF2B5EF4-FFF2-40B4-BE49-F238E27FC236}">
                <a16:creationId xmlns:a16="http://schemas.microsoft.com/office/drawing/2014/main" id="{E813E84C-E676-D645-D071-68D3A3A043F8}"/>
              </a:ext>
            </a:extLst>
          </p:cNvPr>
          <p:cNvSpPr>
            <a:spLocks noGrp="1"/>
          </p:cNvSpPr>
          <p:nvPr>
            <p:ph type="body" sz="quarter" idx="15" hasCustomPrompt="1"/>
          </p:nvPr>
        </p:nvSpPr>
        <p:spPr>
          <a:xfrm>
            <a:off x="2550992" y="3104587"/>
            <a:ext cx="1326520" cy="1015663"/>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
        <p:nvSpPr>
          <p:cNvPr id="42" name="Text Placeholder 56">
            <a:extLst>
              <a:ext uri="{FF2B5EF4-FFF2-40B4-BE49-F238E27FC236}">
                <a16:creationId xmlns:a16="http://schemas.microsoft.com/office/drawing/2014/main" id="{8ED47C9A-6AFD-70C8-79A2-A7F0B026167F}"/>
              </a:ext>
            </a:extLst>
          </p:cNvPr>
          <p:cNvSpPr>
            <a:spLocks noGrp="1"/>
          </p:cNvSpPr>
          <p:nvPr>
            <p:ph type="body" sz="quarter" idx="16" hasCustomPrompt="1"/>
          </p:nvPr>
        </p:nvSpPr>
        <p:spPr>
          <a:xfrm>
            <a:off x="7753459" y="4340557"/>
            <a:ext cx="1326520" cy="1015663"/>
          </a:xfrm>
          <a:noFill/>
        </p:spPr>
        <p:txBody>
          <a:bodyPr wrap="square" lIns="91440" tIns="45720" rIns="91440" bIns="45720" rtlCol="0" anchor="ctr">
            <a:spAutoFit/>
          </a:bodyPr>
          <a:lstStyle>
            <a:lvl1pPr algn="ctr">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a:t>
            </a:r>
          </a:p>
        </p:txBody>
      </p:sp>
    </p:spTree>
    <p:extLst>
      <p:ext uri="{BB962C8B-B14F-4D97-AF65-F5344CB8AC3E}">
        <p14:creationId xmlns:p14="http://schemas.microsoft.com/office/powerpoint/2010/main" val="485421999"/>
      </p:ext>
    </p:extLst>
  </p:cSld>
  <p:clrMapOvr>
    <a:masterClrMapping/>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Venn diagram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B708E-2CA0-3385-BB0C-553D8ADB090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82405EB-19A5-5D0D-E4ED-CFC64ADA84D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2" name="Text Placeholder 28">
            <a:extLst>
              <a:ext uri="{FF2B5EF4-FFF2-40B4-BE49-F238E27FC236}">
                <a16:creationId xmlns:a16="http://schemas.microsoft.com/office/drawing/2014/main" id="{851E824E-1D37-90E2-2DC4-43DA5CEA7CF8}"/>
              </a:ext>
            </a:extLst>
          </p:cNvPr>
          <p:cNvSpPr>
            <a:spLocks noGrp="1"/>
          </p:cNvSpPr>
          <p:nvPr>
            <p:ph type="body" sz="quarter" idx="23"/>
          </p:nvPr>
        </p:nvSpPr>
        <p:spPr>
          <a:xfrm>
            <a:off x="7355978" y="1836958"/>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3" name="Text Placeholder 11">
            <a:extLst>
              <a:ext uri="{FF2B5EF4-FFF2-40B4-BE49-F238E27FC236}">
                <a16:creationId xmlns:a16="http://schemas.microsoft.com/office/drawing/2014/main" id="{4F34AAF9-6AAD-A3AF-1C11-4CDC6FD53CF4}"/>
              </a:ext>
            </a:extLst>
          </p:cNvPr>
          <p:cNvSpPr>
            <a:spLocks noGrp="1"/>
          </p:cNvSpPr>
          <p:nvPr>
            <p:ph type="body" sz="quarter" idx="14" hasCustomPrompt="1"/>
          </p:nvPr>
        </p:nvSpPr>
        <p:spPr>
          <a:xfrm>
            <a:off x="7355978" y="2219189"/>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14" name="Text Placeholder 28">
            <a:extLst>
              <a:ext uri="{FF2B5EF4-FFF2-40B4-BE49-F238E27FC236}">
                <a16:creationId xmlns:a16="http://schemas.microsoft.com/office/drawing/2014/main" id="{0B25406D-3BBA-7E53-57DA-8DF3043B0471}"/>
              </a:ext>
            </a:extLst>
          </p:cNvPr>
          <p:cNvSpPr>
            <a:spLocks noGrp="1"/>
          </p:cNvSpPr>
          <p:nvPr>
            <p:ph type="body" sz="quarter" idx="24"/>
          </p:nvPr>
        </p:nvSpPr>
        <p:spPr>
          <a:xfrm>
            <a:off x="8297156" y="3884610"/>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5" name="Text Placeholder 11">
            <a:extLst>
              <a:ext uri="{FF2B5EF4-FFF2-40B4-BE49-F238E27FC236}">
                <a16:creationId xmlns:a16="http://schemas.microsoft.com/office/drawing/2014/main" id="{87452C7D-4013-275B-32D3-CD6747F2515D}"/>
              </a:ext>
            </a:extLst>
          </p:cNvPr>
          <p:cNvSpPr>
            <a:spLocks noGrp="1"/>
          </p:cNvSpPr>
          <p:nvPr>
            <p:ph type="body" sz="quarter" idx="25" hasCustomPrompt="1"/>
          </p:nvPr>
        </p:nvSpPr>
        <p:spPr>
          <a:xfrm>
            <a:off x="8297156" y="4266841"/>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16" name="Text Placeholder 28">
            <a:extLst>
              <a:ext uri="{FF2B5EF4-FFF2-40B4-BE49-F238E27FC236}">
                <a16:creationId xmlns:a16="http://schemas.microsoft.com/office/drawing/2014/main" id="{4549D0D6-4BE6-E8FD-6887-E70689425A00}"/>
              </a:ext>
            </a:extLst>
          </p:cNvPr>
          <p:cNvSpPr>
            <a:spLocks noGrp="1"/>
          </p:cNvSpPr>
          <p:nvPr>
            <p:ph type="body" sz="quarter" idx="26"/>
          </p:nvPr>
        </p:nvSpPr>
        <p:spPr>
          <a:xfrm>
            <a:off x="809084" y="3884610"/>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7" name="Text Placeholder 11">
            <a:extLst>
              <a:ext uri="{FF2B5EF4-FFF2-40B4-BE49-F238E27FC236}">
                <a16:creationId xmlns:a16="http://schemas.microsoft.com/office/drawing/2014/main" id="{2CC23142-65E9-3B40-82D5-8299B355CC11}"/>
              </a:ext>
            </a:extLst>
          </p:cNvPr>
          <p:cNvSpPr>
            <a:spLocks noGrp="1"/>
          </p:cNvSpPr>
          <p:nvPr>
            <p:ph type="body" sz="quarter" idx="27" hasCustomPrompt="1"/>
          </p:nvPr>
        </p:nvSpPr>
        <p:spPr>
          <a:xfrm>
            <a:off x="809084" y="4266841"/>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18" name="Picture Placeholder 3">
            <a:extLst>
              <a:ext uri="{FF2B5EF4-FFF2-40B4-BE49-F238E27FC236}">
                <a16:creationId xmlns:a16="http://schemas.microsoft.com/office/drawing/2014/main" id="{0F742E1F-EF39-126B-4102-336E1D8EC68C}"/>
              </a:ext>
            </a:extLst>
          </p:cNvPr>
          <p:cNvSpPr>
            <a:spLocks noGrp="1" noChangeAspect="1"/>
          </p:cNvSpPr>
          <p:nvPr>
            <p:ph type="pic" sz="quarter" idx="101"/>
          </p:nvPr>
        </p:nvSpPr>
        <p:spPr>
          <a:xfrm>
            <a:off x="5501484" y="2056159"/>
            <a:ext cx="1189030" cy="1188720"/>
          </a:xfrm>
          <a:prstGeom prst="ellipse">
            <a:avLst/>
          </a:prstGeom>
        </p:spPr>
        <p:txBody>
          <a:bodyPr anchor="ctr"/>
          <a:lstStyle>
            <a:lvl1pPr algn="ctr">
              <a:defRPr sz="800">
                <a:solidFill>
                  <a:schemeClr val="tx1"/>
                </a:solidFill>
              </a:defRPr>
            </a:lvl1pPr>
          </a:lstStyle>
          <a:p>
            <a:endParaRPr lang="en-IN"/>
          </a:p>
        </p:txBody>
      </p:sp>
      <p:sp>
        <p:nvSpPr>
          <p:cNvPr id="19" name="Picture Placeholder 3">
            <a:extLst>
              <a:ext uri="{FF2B5EF4-FFF2-40B4-BE49-F238E27FC236}">
                <a16:creationId xmlns:a16="http://schemas.microsoft.com/office/drawing/2014/main" id="{D250304D-DE57-4F43-39BD-AC6DAC1CA2D0}"/>
              </a:ext>
            </a:extLst>
          </p:cNvPr>
          <p:cNvSpPr>
            <a:spLocks noGrp="1" noChangeAspect="1"/>
          </p:cNvSpPr>
          <p:nvPr>
            <p:ph type="pic" sz="quarter" idx="102"/>
          </p:nvPr>
        </p:nvSpPr>
        <p:spPr>
          <a:xfrm>
            <a:off x="6579613" y="3818995"/>
            <a:ext cx="1189030" cy="1188720"/>
          </a:xfrm>
          <a:prstGeom prst="ellipse">
            <a:avLst/>
          </a:prstGeom>
        </p:spPr>
        <p:txBody>
          <a:bodyPr anchor="ctr"/>
          <a:lstStyle>
            <a:lvl1pPr algn="ctr">
              <a:defRPr sz="800">
                <a:solidFill>
                  <a:schemeClr val="tx1"/>
                </a:solidFill>
              </a:defRPr>
            </a:lvl1pPr>
          </a:lstStyle>
          <a:p>
            <a:endParaRPr lang="en-IN"/>
          </a:p>
        </p:txBody>
      </p:sp>
      <p:sp>
        <p:nvSpPr>
          <p:cNvPr id="20" name="Picture Placeholder 3">
            <a:extLst>
              <a:ext uri="{FF2B5EF4-FFF2-40B4-BE49-F238E27FC236}">
                <a16:creationId xmlns:a16="http://schemas.microsoft.com/office/drawing/2014/main" id="{5B0DDCF7-EBB0-3583-CC41-CD08C876C514}"/>
              </a:ext>
            </a:extLst>
          </p:cNvPr>
          <p:cNvSpPr>
            <a:spLocks noGrp="1" noChangeAspect="1"/>
          </p:cNvSpPr>
          <p:nvPr>
            <p:ph type="pic" sz="quarter" idx="103"/>
          </p:nvPr>
        </p:nvSpPr>
        <p:spPr>
          <a:xfrm>
            <a:off x="4476692" y="3848764"/>
            <a:ext cx="1189030" cy="11887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051541122"/>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Venn diagram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9584E-6DBC-D68D-01F5-05F4668A378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5CDAF49A-DDBB-4804-B9E8-122A68728E3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1" name="Text Placeholder 28">
            <a:extLst>
              <a:ext uri="{FF2B5EF4-FFF2-40B4-BE49-F238E27FC236}">
                <a16:creationId xmlns:a16="http://schemas.microsoft.com/office/drawing/2014/main" id="{AD2FA578-56BA-BE7A-B2E3-61E6E4BC3671}"/>
              </a:ext>
            </a:extLst>
          </p:cNvPr>
          <p:cNvSpPr>
            <a:spLocks noGrp="1"/>
          </p:cNvSpPr>
          <p:nvPr>
            <p:ph type="body" sz="quarter" idx="23"/>
          </p:nvPr>
        </p:nvSpPr>
        <p:spPr>
          <a:xfrm>
            <a:off x="7355978" y="1836958"/>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2" name="Text Placeholder 11">
            <a:extLst>
              <a:ext uri="{FF2B5EF4-FFF2-40B4-BE49-F238E27FC236}">
                <a16:creationId xmlns:a16="http://schemas.microsoft.com/office/drawing/2014/main" id="{90250684-1D9E-DF7D-43AD-39803D576F72}"/>
              </a:ext>
            </a:extLst>
          </p:cNvPr>
          <p:cNvSpPr>
            <a:spLocks noGrp="1"/>
          </p:cNvSpPr>
          <p:nvPr>
            <p:ph type="body" sz="quarter" idx="14" hasCustomPrompt="1"/>
          </p:nvPr>
        </p:nvSpPr>
        <p:spPr>
          <a:xfrm>
            <a:off x="7355978" y="2219189"/>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13" name="Text Placeholder 28">
            <a:extLst>
              <a:ext uri="{FF2B5EF4-FFF2-40B4-BE49-F238E27FC236}">
                <a16:creationId xmlns:a16="http://schemas.microsoft.com/office/drawing/2014/main" id="{4C156C6A-A5C7-363D-A96C-5D4B80346939}"/>
              </a:ext>
            </a:extLst>
          </p:cNvPr>
          <p:cNvSpPr>
            <a:spLocks noGrp="1"/>
          </p:cNvSpPr>
          <p:nvPr>
            <p:ph type="body" sz="quarter" idx="24"/>
          </p:nvPr>
        </p:nvSpPr>
        <p:spPr>
          <a:xfrm>
            <a:off x="8297156" y="3884610"/>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4" name="Text Placeholder 11">
            <a:extLst>
              <a:ext uri="{FF2B5EF4-FFF2-40B4-BE49-F238E27FC236}">
                <a16:creationId xmlns:a16="http://schemas.microsoft.com/office/drawing/2014/main" id="{32F5AF19-0462-3EE8-5380-4DACE027312A}"/>
              </a:ext>
            </a:extLst>
          </p:cNvPr>
          <p:cNvSpPr>
            <a:spLocks noGrp="1"/>
          </p:cNvSpPr>
          <p:nvPr>
            <p:ph type="body" sz="quarter" idx="25" hasCustomPrompt="1"/>
          </p:nvPr>
        </p:nvSpPr>
        <p:spPr>
          <a:xfrm>
            <a:off x="8297156" y="4266841"/>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15" name="Text Placeholder 28">
            <a:extLst>
              <a:ext uri="{FF2B5EF4-FFF2-40B4-BE49-F238E27FC236}">
                <a16:creationId xmlns:a16="http://schemas.microsoft.com/office/drawing/2014/main" id="{16B624F2-12F8-886D-4D03-B01AF0DE5990}"/>
              </a:ext>
            </a:extLst>
          </p:cNvPr>
          <p:cNvSpPr>
            <a:spLocks noGrp="1"/>
          </p:cNvSpPr>
          <p:nvPr>
            <p:ph type="body" sz="quarter" idx="26"/>
          </p:nvPr>
        </p:nvSpPr>
        <p:spPr>
          <a:xfrm>
            <a:off x="809084" y="3884610"/>
            <a:ext cx="2028591" cy="338554"/>
          </a:xfrm>
        </p:spPr>
        <p:txBody>
          <a:bodyPr vert="horz" wrap="square" lIns="91440" tIns="45720" rIns="91440" bIns="45720" rtlCol="0" anchor="ctr">
            <a:spAutoFit/>
          </a:bodyPr>
          <a:lstStyle>
            <a:lvl1pPr>
              <a:defRPr lang="en-IN" b="1" dirty="0"/>
            </a:lvl1pPr>
          </a:lstStyle>
          <a:p>
            <a:pPr lvl="0"/>
            <a:endParaRPr lang="en-IN"/>
          </a:p>
        </p:txBody>
      </p:sp>
      <p:sp>
        <p:nvSpPr>
          <p:cNvPr id="16" name="Text Placeholder 11">
            <a:extLst>
              <a:ext uri="{FF2B5EF4-FFF2-40B4-BE49-F238E27FC236}">
                <a16:creationId xmlns:a16="http://schemas.microsoft.com/office/drawing/2014/main" id="{BDAD2992-28C3-8196-1CD9-C1B2E12A2B3B}"/>
              </a:ext>
            </a:extLst>
          </p:cNvPr>
          <p:cNvSpPr>
            <a:spLocks noGrp="1"/>
          </p:cNvSpPr>
          <p:nvPr>
            <p:ph type="body" sz="quarter" idx="27" hasCustomPrompt="1"/>
          </p:nvPr>
        </p:nvSpPr>
        <p:spPr>
          <a:xfrm>
            <a:off x="809084" y="4266841"/>
            <a:ext cx="3085761" cy="584775"/>
          </a:xfrm>
        </p:spPr>
        <p:txBody>
          <a:bodyPr wrap="square" lIns="91440" tIns="45720" rIns="91440" bIns="45720" anchor="ctr">
            <a:spAutoFit/>
          </a:bodyPr>
          <a:lstStyle>
            <a:lvl2pPr marL="0" indent="0">
              <a:buNone/>
              <a:defRPr/>
            </a:lvl2pPr>
            <a:lvl5pPr marL="685680" indent="0">
              <a:buNone/>
              <a:defRPr/>
            </a:lvl5pPr>
          </a:lstStyle>
          <a:p>
            <a:pPr lvl="1"/>
            <a:r>
              <a:rPr lang="en-US"/>
              <a:t>Lorem Ipsum is simply dummy text of the printing</a:t>
            </a:r>
          </a:p>
        </p:txBody>
      </p:sp>
      <p:sp>
        <p:nvSpPr>
          <p:cNvPr id="20" name="Picture Placeholder 3">
            <a:extLst>
              <a:ext uri="{FF2B5EF4-FFF2-40B4-BE49-F238E27FC236}">
                <a16:creationId xmlns:a16="http://schemas.microsoft.com/office/drawing/2014/main" id="{DFC2E8D4-5A9E-A552-75A1-4DBA3AE3EB61}"/>
              </a:ext>
            </a:extLst>
          </p:cNvPr>
          <p:cNvSpPr>
            <a:spLocks noGrp="1" noChangeAspect="1"/>
          </p:cNvSpPr>
          <p:nvPr>
            <p:ph type="pic" sz="quarter" idx="101"/>
          </p:nvPr>
        </p:nvSpPr>
        <p:spPr>
          <a:xfrm>
            <a:off x="5501484" y="2056159"/>
            <a:ext cx="1189030" cy="1188720"/>
          </a:xfrm>
          <a:prstGeom prst="ellipse">
            <a:avLst/>
          </a:prstGeom>
        </p:spPr>
        <p:txBody>
          <a:bodyPr anchor="ctr"/>
          <a:lstStyle>
            <a:lvl1pPr algn="ctr">
              <a:defRPr sz="1200">
                <a:solidFill>
                  <a:schemeClr val="tx1"/>
                </a:solidFill>
              </a:defRPr>
            </a:lvl1pPr>
          </a:lstStyle>
          <a:p>
            <a:endParaRPr lang="en-IN"/>
          </a:p>
        </p:txBody>
      </p:sp>
      <p:sp>
        <p:nvSpPr>
          <p:cNvPr id="21" name="Picture Placeholder 3">
            <a:extLst>
              <a:ext uri="{FF2B5EF4-FFF2-40B4-BE49-F238E27FC236}">
                <a16:creationId xmlns:a16="http://schemas.microsoft.com/office/drawing/2014/main" id="{CF94F03B-3ADC-98BE-CF91-20302101410F}"/>
              </a:ext>
            </a:extLst>
          </p:cNvPr>
          <p:cNvSpPr>
            <a:spLocks noGrp="1" noChangeAspect="1"/>
          </p:cNvSpPr>
          <p:nvPr>
            <p:ph type="pic" sz="quarter" idx="102"/>
          </p:nvPr>
        </p:nvSpPr>
        <p:spPr>
          <a:xfrm>
            <a:off x="6579613" y="3818995"/>
            <a:ext cx="1189030" cy="1188720"/>
          </a:xfrm>
          <a:prstGeom prst="ellipse">
            <a:avLst/>
          </a:prstGeom>
        </p:spPr>
        <p:txBody>
          <a:bodyPr anchor="ctr"/>
          <a:lstStyle>
            <a:lvl1pPr algn="ctr">
              <a:defRPr sz="1200">
                <a:solidFill>
                  <a:schemeClr val="tx1"/>
                </a:solidFill>
              </a:defRPr>
            </a:lvl1pPr>
          </a:lstStyle>
          <a:p>
            <a:endParaRPr lang="en-IN"/>
          </a:p>
        </p:txBody>
      </p:sp>
      <p:sp>
        <p:nvSpPr>
          <p:cNvPr id="22" name="Picture Placeholder 3">
            <a:extLst>
              <a:ext uri="{FF2B5EF4-FFF2-40B4-BE49-F238E27FC236}">
                <a16:creationId xmlns:a16="http://schemas.microsoft.com/office/drawing/2014/main" id="{13288A51-485D-3B3B-E96F-14D4B3D0D1CC}"/>
              </a:ext>
            </a:extLst>
          </p:cNvPr>
          <p:cNvSpPr>
            <a:spLocks noGrp="1" noChangeAspect="1"/>
          </p:cNvSpPr>
          <p:nvPr>
            <p:ph type="pic" sz="quarter" idx="103"/>
          </p:nvPr>
        </p:nvSpPr>
        <p:spPr>
          <a:xfrm>
            <a:off x="4476692" y="3848764"/>
            <a:ext cx="1189030" cy="118872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101045340"/>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Circle Diagram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DD67C-D882-C2A0-97BC-11BC92A8FBE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F5901FF-5D91-1C45-F7D8-06023C847C1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Tree>
    <p:extLst>
      <p:ext uri="{BB962C8B-B14F-4D97-AF65-F5344CB8AC3E}">
        <p14:creationId xmlns:p14="http://schemas.microsoft.com/office/powerpoint/2010/main" val="386016965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Circle Diagram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151F1-DA1E-7329-2A00-F3B2C4873D6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B3D41D35-965B-1A51-4186-3ADBCDE1562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Tree>
    <p:extLst>
      <p:ext uri="{BB962C8B-B14F-4D97-AF65-F5344CB8AC3E}">
        <p14:creationId xmlns:p14="http://schemas.microsoft.com/office/powerpoint/2010/main" val="3864388331"/>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Icon Char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96750-4317-A4F6-2A96-A2F32BC4CA3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083AA82-5B4E-81A3-1FEC-6D677271528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1" name="Text Placeholder 26">
            <a:extLst>
              <a:ext uri="{FF2B5EF4-FFF2-40B4-BE49-F238E27FC236}">
                <a16:creationId xmlns:a16="http://schemas.microsoft.com/office/drawing/2014/main" id="{050ABCC9-B935-F20F-1679-610BC465544F}"/>
              </a:ext>
            </a:extLst>
          </p:cNvPr>
          <p:cNvSpPr>
            <a:spLocks noGrp="1"/>
          </p:cNvSpPr>
          <p:nvPr userDrawn="1">
            <p:ph type="body" sz="quarter" idx="17"/>
          </p:nvPr>
        </p:nvSpPr>
        <p:spPr>
          <a:xfrm>
            <a:off x="5236645" y="5028295"/>
            <a:ext cx="1986639" cy="246221"/>
          </a:xfrm>
        </p:spPr>
        <p:txBody>
          <a:bodyPr wrap="square">
            <a:spAutoFit/>
          </a:bodyPr>
          <a:lstStyle>
            <a:lvl1pP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2" name="Text Placeholder 21">
            <a:extLst>
              <a:ext uri="{FF2B5EF4-FFF2-40B4-BE49-F238E27FC236}">
                <a16:creationId xmlns:a16="http://schemas.microsoft.com/office/drawing/2014/main" id="{45AE4031-5522-A901-22B7-69C876B7CA31}"/>
              </a:ext>
            </a:extLst>
          </p:cNvPr>
          <p:cNvSpPr>
            <a:spLocks noGrp="1"/>
          </p:cNvSpPr>
          <p:nvPr userDrawn="1">
            <p:ph type="body" sz="quarter" idx="24" hasCustomPrompt="1"/>
          </p:nvPr>
        </p:nvSpPr>
        <p:spPr>
          <a:xfrm>
            <a:off x="5232982" y="5275358"/>
            <a:ext cx="3160615" cy="492443"/>
          </a:xfrm>
        </p:spPr>
        <p:txBody>
          <a:bodyPr wrap="square" lIns="0" tIns="0" rIns="0" bIns="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3" name="Text Placeholder 26">
            <a:extLst>
              <a:ext uri="{FF2B5EF4-FFF2-40B4-BE49-F238E27FC236}">
                <a16:creationId xmlns:a16="http://schemas.microsoft.com/office/drawing/2014/main" id="{D4169147-C53B-0489-50F5-6483A4FC3B13}"/>
              </a:ext>
            </a:extLst>
          </p:cNvPr>
          <p:cNvSpPr>
            <a:spLocks noGrp="1"/>
          </p:cNvSpPr>
          <p:nvPr>
            <p:ph type="body" sz="quarter" idx="25"/>
          </p:nvPr>
        </p:nvSpPr>
        <p:spPr>
          <a:xfrm>
            <a:off x="5232982" y="3792878"/>
            <a:ext cx="1986639" cy="246221"/>
          </a:xfrm>
        </p:spPr>
        <p:txBody>
          <a:bodyPr wrap="square">
            <a:spAutoFit/>
          </a:bodyPr>
          <a:lstStyle>
            <a:lvl1pP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4" name="Text Placeholder 21">
            <a:extLst>
              <a:ext uri="{FF2B5EF4-FFF2-40B4-BE49-F238E27FC236}">
                <a16:creationId xmlns:a16="http://schemas.microsoft.com/office/drawing/2014/main" id="{13A663DD-72D9-51D1-FB14-E71B550E7E0D}"/>
              </a:ext>
            </a:extLst>
          </p:cNvPr>
          <p:cNvSpPr>
            <a:spLocks noGrp="1"/>
          </p:cNvSpPr>
          <p:nvPr>
            <p:ph type="body" sz="quarter" idx="26" hasCustomPrompt="1"/>
          </p:nvPr>
        </p:nvSpPr>
        <p:spPr>
          <a:xfrm>
            <a:off x="5229319" y="4039941"/>
            <a:ext cx="3160615" cy="492443"/>
          </a:xfrm>
        </p:spPr>
        <p:txBody>
          <a:bodyPr wrap="square" lIns="0" tIns="0" rIns="0" bIns="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5" name="Text Placeholder 26">
            <a:extLst>
              <a:ext uri="{FF2B5EF4-FFF2-40B4-BE49-F238E27FC236}">
                <a16:creationId xmlns:a16="http://schemas.microsoft.com/office/drawing/2014/main" id="{0BB78494-143A-32BE-5867-67E55F38E530}"/>
              </a:ext>
            </a:extLst>
          </p:cNvPr>
          <p:cNvSpPr>
            <a:spLocks noGrp="1"/>
          </p:cNvSpPr>
          <p:nvPr>
            <p:ph type="body" sz="quarter" idx="27"/>
          </p:nvPr>
        </p:nvSpPr>
        <p:spPr>
          <a:xfrm>
            <a:off x="5236645" y="2720737"/>
            <a:ext cx="1986639" cy="246221"/>
          </a:xfrm>
        </p:spPr>
        <p:txBody>
          <a:bodyPr wrap="square">
            <a:spAutoFit/>
          </a:bodyPr>
          <a:lstStyle>
            <a:lvl1pP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6" name="Text Placeholder 21">
            <a:extLst>
              <a:ext uri="{FF2B5EF4-FFF2-40B4-BE49-F238E27FC236}">
                <a16:creationId xmlns:a16="http://schemas.microsoft.com/office/drawing/2014/main" id="{2B1F46CD-2986-D985-05CA-75B0267DE40B}"/>
              </a:ext>
            </a:extLst>
          </p:cNvPr>
          <p:cNvSpPr>
            <a:spLocks noGrp="1"/>
          </p:cNvSpPr>
          <p:nvPr>
            <p:ph type="body" sz="quarter" idx="28" hasCustomPrompt="1"/>
          </p:nvPr>
        </p:nvSpPr>
        <p:spPr>
          <a:xfrm>
            <a:off x="5232982" y="2967800"/>
            <a:ext cx="3160615" cy="492443"/>
          </a:xfrm>
        </p:spPr>
        <p:txBody>
          <a:bodyPr wrap="square" lIns="0" tIns="0" rIns="0" bIns="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7" name="Text Placeholder 26">
            <a:extLst>
              <a:ext uri="{FF2B5EF4-FFF2-40B4-BE49-F238E27FC236}">
                <a16:creationId xmlns:a16="http://schemas.microsoft.com/office/drawing/2014/main" id="{85AB5DF4-FE2C-6295-443E-37BEBDE47C47}"/>
              </a:ext>
            </a:extLst>
          </p:cNvPr>
          <p:cNvSpPr>
            <a:spLocks noGrp="1"/>
          </p:cNvSpPr>
          <p:nvPr>
            <p:ph type="body" sz="quarter" idx="29"/>
          </p:nvPr>
        </p:nvSpPr>
        <p:spPr>
          <a:xfrm>
            <a:off x="5236645" y="1873875"/>
            <a:ext cx="1986639" cy="246221"/>
          </a:xfrm>
        </p:spPr>
        <p:txBody>
          <a:bodyPr wrap="square">
            <a:spAutoFit/>
          </a:bodyPr>
          <a:lstStyle>
            <a:lvl1pP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8" name="Text Placeholder 21">
            <a:extLst>
              <a:ext uri="{FF2B5EF4-FFF2-40B4-BE49-F238E27FC236}">
                <a16:creationId xmlns:a16="http://schemas.microsoft.com/office/drawing/2014/main" id="{A13A4455-C01D-9F06-BFED-25EB9F5F5BF6}"/>
              </a:ext>
            </a:extLst>
          </p:cNvPr>
          <p:cNvSpPr>
            <a:spLocks noGrp="1"/>
          </p:cNvSpPr>
          <p:nvPr>
            <p:ph type="body" sz="quarter" idx="30" hasCustomPrompt="1"/>
          </p:nvPr>
        </p:nvSpPr>
        <p:spPr>
          <a:xfrm>
            <a:off x="5232982" y="2120938"/>
            <a:ext cx="3160615" cy="492443"/>
          </a:xfrm>
        </p:spPr>
        <p:txBody>
          <a:bodyPr wrap="square" lIns="0" tIns="0" rIns="0" bIns="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41" name="Picture Placeholder 3">
            <a:extLst>
              <a:ext uri="{FF2B5EF4-FFF2-40B4-BE49-F238E27FC236}">
                <a16:creationId xmlns:a16="http://schemas.microsoft.com/office/drawing/2014/main" id="{1DC3A678-535A-85CB-A293-9BD148E971C4}"/>
              </a:ext>
            </a:extLst>
          </p:cNvPr>
          <p:cNvSpPr>
            <a:spLocks noGrp="1" noChangeAspect="1"/>
          </p:cNvSpPr>
          <p:nvPr>
            <p:ph type="pic" sz="quarter" idx="101"/>
          </p:nvPr>
        </p:nvSpPr>
        <p:spPr>
          <a:xfrm>
            <a:off x="3228858" y="3682014"/>
            <a:ext cx="960370" cy="960120"/>
          </a:xfrm>
          <a:prstGeom prst="ellipse">
            <a:avLst/>
          </a:prstGeom>
        </p:spPr>
        <p:txBody>
          <a:bodyPr anchor="ctr"/>
          <a:lstStyle>
            <a:lvl1pPr algn="ctr">
              <a:defRPr sz="800">
                <a:solidFill>
                  <a:schemeClr val="tx1"/>
                </a:solidFill>
              </a:defRPr>
            </a:lvl1pPr>
          </a:lstStyle>
          <a:p>
            <a:endParaRPr lang="en-IN"/>
          </a:p>
        </p:txBody>
      </p:sp>
      <p:sp>
        <p:nvSpPr>
          <p:cNvPr id="42" name="Picture Placeholder 3">
            <a:extLst>
              <a:ext uri="{FF2B5EF4-FFF2-40B4-BE49-F238E27FC236}">
                <a16:creationId xmlns:a16="http://schemas.microsoft.com/office/drawing/2014/main" id="{D9CA8D21-AAC0-1AE8-6E05-44632E6295E4}"/>
              </a:ext>
            </a:extLst>
          </p:cNvPr>
          <p:cNvSpPr>
            <a:spLocks noGrp="1" noChangeAspect="1"/>
          </p:cNvSpPr>
          <p:nvPr>
            <p:ph type="pic" sz="quarter" idx="102"/>
          </p:nvPr>
        </p:nvSpPr>
        <p:spPr>
          <a:xfrm>
            <a:off x="3114528" y="4814737"/>
            <a:ext cx="1189030" cy="1188720"/>
          </a:xfrm>
          <a:prstGeom prst="ellipse">
            <a:avLst/>
          </a:prstGeom>
        </p:spPr>
        <p:txBody>
          <a:bodyPr anchor="ctr"/>
          <a:lstStyle>
            <a:lvl1pPr algn="ctr">
              <a:defRPr sz="800">
                <a:solidFill>
                  <a:schemeClr val="tx1"/>
                </a:solidFill>
              </a:defRPr>
            </a:lvl1pPr>
          </a:lstStyle>
          <a:p>
            <a:endParaRPr lang="en-IN"/>
          </a:p>
        </p:txBody>
      </p:sp>
      <p:sp>
        <p:nvSpPr>
          <p:cNvPr id="43" name="Picture Placeholder 3">
            <a:extLst>
              <a:ext uri="{FF2B5EF4-FFF2-40B4-BE49-F238E27FC236}">
                <a16:creationId xmlns:a16="http://schemas.microsoft.com/office/drawing/2014/main" id="{ABE02DC1-0C69-0E0F-8D7B-CC5E411D0B8F}"/>
              </a:ext>
            </a:extLst>
          </p:cNvPr>
          <p:cNvSpPr>
            <a:spLocks noGrp="1" noChangeAspect="1"/>
          </p:cNvSpPr>
          <p:nvPr>
            <p:ph type="pic" sz="quarter" idx="103"/>
          </p:nvPr>
        </p:nvSpPr>
        <p:spPr>
          <a:xfrm>
            <a:off x="3343187" y="2723360"/>
            <a:ext cx="731711" cy="731520"/>
          </a:xfrm>
          <a:prstGeom prst="ellipse">
            <a:avLst/>
          </a:prstGeom>
        </p:spPr>
        <p:txBody>
          <a:bodyPr anchor="ctr"/>
          <a:lstStyle>
            <a:lvl1pPr algn="ctr">
              <a:defRPr sz="800">
                <a:solidFill>
                  <a:schemeClr val="tx1"/>
                </a:solidFill>
              </a:defRPr>
            </a:lvl1pPr>
          </a:lstStyle>
          <a:p>
            <a:endParaRPr lang="en-IN"/>
          </a:p>
        </p:txBody>
      </p:sp>
      <p:sp>
        <p:nvSpPr>
          <p:cNvPr id="44" name="Picture Placeholder 3">
            <a:extLst>
              <a:ext uri="{FF2B5EF4-FFF2-40B4-BE49-F238E27FC236}">
                <a16:creationId xmlns:a16="http://schemas.microsoft.com/office/drawing/2014/main" id="{E4E1B95F-264D-178E-36FE-028E31C420D3}"/>
              </a:ext>
            </a:extLst>
          </p:cNvPr>
          <p:cNvSpPr>
            <a:spLocks noGrp="1" noChangeAspect="1"/>
          </p:cNvSpPr>
          <p:nvPr>
            <p:ph type="pic" sz="quarter" idx="104"/>
          </p:nvPr>
        </p:nvSpPr>
        <p:spPr>
          <a:xfrm>
            <a:off x="3434651" y="1943966"/>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4284446677"/>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Icon Graphic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21EEF-E69B-8F8A-B5C8-B8E9C23A57D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B23F6CC7-D489-E8F1-49EA-685C4D1669E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7" name="TextBox 46">
            <a:extLst>
              <a:ext uri="{FF2B5EF4-FFF2-40B4-BE49-F238E27FC236}">
                <a16:creationId xmlns:a16="http://schemas.microsoft.com/office/drawing/2014/main" id="{A193DDEF-E466-D944-C16A-422CDD9550A0}"/>
              </a:ext>
            </a:extLst>
          </p:cNvPr>
          <p:cNvSpPr txBox="1"/>
          <p:nvPr userDrawn="1"/>
        </p:nvSpPr>
        <p:spPr>
          <a:xfrm>
            <a:off x="5572925" y="2964475"/>
            <a:ext cx="1054110" cy="767986"/>
          </a:xfrm>
          <a:prstGeom prst="rect">
            <a:avLst/>
          </a:prstGeom>
          <a:noFill/>
        </p:spPr>
        <p:txBody>
          <a:bodyPr wrap="square" lIns="0" tIns="0" rIns="0" bIns="0" rtlCol="0">
            <a:noAutofit/>
          </a:bodyPr>
          <a:lstStyle/>
          <a:p>
            <a:pPr algn="ctr"/>
            <a:r>
              <a:rPr lang="en-GB" sz="4800"/>
              <a:t>Vs</a:t>
            </a:r>
          </a:p>
        </p:txBody>
      </p:sp>
      <p:sp>
        <p:nvSpPr>
          <p:cNvPr id="48" name="Text Placeholder 26">
            <a:extLst>
              <a:ext uri="{FF2B5EF4-FFF2-40B4-BE49-F238E27FC236}">
                <a16:creationId xmlns:a16="http://schemas.microsoft.com/office/drawing/2014/main" id="{C82DD61C-C859-B244-4376-A3A10730C28E}"/>
              </a:ext>
            </a:extLst>
          </p:cNvPr>
          <p:cNvSpPr>
            <a:spLocks noGrp="1"/>
          </p:cNvSpPr>
          <p:nvPr>
            <p:ph type="body" sz="quarter" idx="17"/>
          </p:nvPr>
        </p:nvSpPr>
        <p:spPr>
          <a:xfrm>
            <a:off x="3672549" y="1810321"/>
            <a:ext cx="1774408" cy="246221"/>
          </a:xfrm>
        </p:spPr>
        <p:txBody>
          <a:bodyPr wrap="square" anchor="ctr">
            <a:spAutoFit/>
          </a:bodyPr>
          <a:lstStyle>
            <a:lvl1pPr algn="ctr">
              <a:defRPr sz="1600" b="1">
                <a:solidFill>
                  <a:srgbClr val="FFFFFF"/>
                </a:solidFill>
                <a:latin typeface="+mn-lt"/>
              </a:defRPr>
            </a:lvl1pPr>
            <a:lvl2pPr>
              <a:defRPr sz="1100"/>
            </a:lvl2pPr>
            <a:lvl3pPr>
              <a:defRPr sz="1100"/>
            </a:lvl3pPr>
            <a:lvl4pPr>
              <a:defRPr sz="1100"/>
            </a:lvl4pPr>
            <a:lvl5pPr>
              <a:defRPr sz="1100"/>
            </a:lvl5pPr>
          </a:lstStyle>
          <a:p>
            <a:pPr lvl="0"/>
            <a:r>
              <a:rPr lang="en-US"/>
              <a:t>Click to edit</a:t>
            </a:r>
          </a:p>
        </p:txBody>
      </p:sp>
      <p:sp>
        <p:nvSpPr>
          <p:cNvPr id="49" name="Text Placeholder 26">
            <a:extLst>
              <a:ext uri="{FF2B5EF4-FFF2-40B4-BE49-F238E27FC236}">
                <a16:creationId xmlns:a16="http://schemas.microsoft.com/office/drawing/2014/main" id="{779460D8-5DAD-D6E0-2B07-A8B01CCF8380}"/>
              </a:ext>
            </a:extLst>
          </p:cNvPr>
          <p:cNvSpPr>
            <a:spLocks noGrp="1"/>
          </p:cNvSpPr>
          <p:nvPr>
            <p:ph type="body" sz="quarter" idx="18"/>
          </p:nvPr>
        </p:nvSpPr>
        <p:spPr>
          <a:xfrm>
            <a:off x="6739071" y="1810321"/>
            <a:ext cx="1774408" cy="246221"/>
          </a:xfrm>
        </p:spPr>
        <p:txBody>
          <a:bodyPr wrap="square" anchor="ctr">
            <a:spAutoFit/>
          </a:bodyPr>
          <a:lstStyle>
            <a:lvl1pPr algn="ctr">
              <a:defRPr sz="1600" b="1">
                <a:solidFill>
                  <a:srgbClr val="FFFFFF"/>
                </a:solidFill>
                <a:latin typeface="+mn-lt"/>
              </a:defRPr>
            </a:lvl1pPr>
            <a:lvl2pPr>
              <a:defRPr sz="1100"/>
            </a:lvl2pPr>
            <a:lvl3pPr>
              <a:defRPr sz="1100"/>
            </a:lvl3pPr>
            <a:lvl4pPr>
              <a:defRPr sz="1100"/>
            </a:lvl4pPr>
            <a:lvl5pPr>
              <a:defRPr sz="1100"/>
            </a:lvl5pPr>
          </a:lstStyle>
          <a:p>
            <a:pPr lvl="0"/>
            <a:r>
              <a:rPr lang="en-US"/>
              <a:t>Click to edit</a:t>
            </a:r>
          </a:p>
        </p:txBody>
      </p:sp>
      <p:sp>
        <p:nvSpPr>
          <p:cNvPr id="50" name="Text Placeholder 26">
            <a:extLst>
              <a:ext uri="{FF2B5EF4-FFF2-40B4-BE49-F238E27FC236}">
                <a16:creationId xmlns:a16="http://schemas.microsoft.com/office/drawing/2014/main" id="{1D628F12-1498-7E40-0784-336D5CD36A39}"/>
              </a:ext>
            </a:extLst>
          </p:cNvPr>
          <p:cNvSpPr>
            <a:spLocks noGrp="1"/>
          </p:cNvSpPr>
          <p:nvPr>
            <p:ph type="body" sz="quarter" idx="19" hasCustomPrompt="1"/>
          </p:nvPr>
        </p:nvSpPr>
        <p:spPr>
          <a:xfrm>
            <a:off x="3672549" y="3724853"/>
            <a:ext cx="1774408" cy="738664"/>
          </a:xfrm>
        </p:spPr>
        <p:txBody>
          <a:bodyPr wrap="square" anchor="ctr">
            <a:spAutoFit/>
          </a:bodyPr>
          <a:lstStyle>
            <a:lvl1pPr algn="l">
              <a:defRPr sz="1600" b="0">
                <a:solidFill>
                  <a:srgbClr val="FFFFFF"/>
                </a:solidFill>
                <a:latin typeface="+mn-lt"/>
              </a:defRPr>
            </a:lvl1pPr>
            <a:lvl2pPr>
              <a:defRPr sz="1100"/>
            </a:lvl2pPr>
            <a:lvl3pPr>
              <a:defRPr sz="1100"/>
            </a:lvl3pPr>
            <a:lvl4pPr>
              <a:defRPr sz="1100"/>
            </a:lvl4pPr>
            <a:lvl5pPr>
              <a:defRPr sz="1100"/>
            </a:lvl5pPr>
          </a:lstStyle>
          <a:p>
            <a:pPr lvl="0"/>
            <a:r>
              <a:rPr lang="en-US"/>
              <a:t>Lorem Ipsum is simply dummy text of the printing and</a:t>
            </a:r>
          </a:p>
        </p:txBody>
      </p:sp>
      <p:sp>
        <p:nvSpPr>
          <p:cNvPr id="52" name="Text Placeholder 26">
            <a:extLst>
              <a:ext uri="{FF2B5EF4-FFF2-40B4-BE49-F238E27FC236}">
                <a16:creationId xmlns:a16="http://schemas.microsoft.com/office/drawing/2014/main" id="{74EE7364-5AD4-DB0E-FDF8-4AB098BA6CBD}"/>
              </a:ext>
            </a:extLst>
          </p:cNvPr>
          <p:cNvSpPr>
            <a:spLocks noGrp="1"/>
          </p:cNvSpPr>
          <p:nvPr>
            <p:ph type="body" sz="quarter" idx="20" hasCustomPrompt="1"/>
          </p:nvPr>
        </p:nvSpPr>
        <p:spPr>
          <a:xfrm>
            <a:off x="6731076" y="3724853"/>
            <a:ext cx="1774408" cy="738664"/>
          </a:xfrm>
        </p:spPr>
        <p:txBody>
          <a:bodyPr wrap="square" anchor="ctr">
            <a:spAutoFit/>
          </a:bodyPr>
          <a:lstStyle>
            <a:lvl1pPr algn="l">
              <a:defRPr sz="1600" b="0">
                <a:solidFill>
                  <a:srgbClr val="FFFFFF"/>
                </a:solidFill>
                <a:latin typeface="+mn-lt"/>
              </a:defRPr>
            </a:lvl1pPr>
            <a:lvl2pPr>
              <a:defRPr sz="1100"/>
            </a:lvl2pPr>
            <a:lvl3pPr>
              <a:defRPr sz="1100"/>
            </a:lvl3pPr>
            <a:lvl4pPr>
              <a:defRPr sz="1100"/>
            </a:lvl4pPr>
            <a:lvl5pPr>
              <a:defRPr sz="1100"/>
            </a:lvl5pPr>
          </a:lstStyle>
          <a:p>
            <a:pPr lvl="0"/>
            <a:r>
              <a:rPr lang="en-US"/>
              <a:t>Lorem Ipsum is simply dummy text of the printing and</a:t>
            </a:r>
          </a:p>
        </p:txBody>
      </p:sp>
      <p:sp>
        <p:nvSpPr>
          <p:cNvPr id="53" name="Text Placeholder 26">
            <a:extLst>
              <a:ext uri="{FF2B5EF4-FFF2-40B4-BE49-F238E27FC236}">
                <a16:creationId xmlns:a16="http://schemas.microsoft.com/office/drawing/2014/main" id="{3A7806F3-B1DF-34A8-0BC9-BA69FAC0092E}"/>
              </a:ext>
            </a:extLst>
          </p:cNvPr>
          <p:cNvSpPr>
            <a:spLocks noGrp="1"/>
          </p:cNvSpPr>
          <p:nvPr>
            <p:ph type="body" sz="quarter" idx="21"/>
          </p:nvPr>
        </p:nvSpPr>
        <p:spPr>
          <a:xfrm>
            <a:off x="4008242" y="5227678"/>
            <a:ext cx="1367506" cy="246221"/>
          </a:xfrm>
        </p:spPr>
        <p:txBody>
          <a:bodyPr wrap="square" anchor="ctr">
            <a:spAutoFit/>
          </a:bodyPr>
          <a:lstStyle>
            <a:lvl1pPr algn="ct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54" name="Text Placeholder 26">
            <a:extLst>
              <a:ext uri="{FF2B5EF4-FFF2-40B4-BE49-F238E27FC236}">
                <a16:creationId xmlns:a16="http://schemas.microsoft.com/office/drawing/2014/main" id="{924F0716-41FF-67BB-6BB0-348E9FE0B21E}"/>
              </a:ext>
            </a:extLst>
          </p:cNvPr>
          <p:cNvSpPr>
            <a:spLocks noGrp="1"/>
          </p:cNvSpPr>
          <p:nvPr>
            <p:ph type="body" sz="quarter" idx="22"/>
          </p:nvPr>
        </p:nvSpPr>
        <p:spPr>
          <a:xfrm>
            <a:off x="7066768" y="5227678"/>
            <a:ext cx="1367506" cy="246221"/>
          </a:xfrm>
        </p:spPr>
        <p:txBody>
          <a:bodyPr wrap="square" anchor="ctr">
            <a:spAutoFit/>
          </a:bodyPr>
          <a:lstStyle>
            <a:lvl1pPr algn="ct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51" name="Picture Placeholder 3">
            <a:extLst>
              <a:ext uri="{FF2B5EF4-FFF2-40B4-BE49-F238E27FC236}">
                <a16:creationId xmlns:a16="http://schemas.microsoft.com/office/drawing/2014/main" id="{DF62375C-973E-D467-5BEA-7EE167606BF6}"/>
              </a:ext>
            </a:extLst>
          </p:cNvPr>
          <p:cNvSpPr>
            <a:spLocks noGrp="1" noChangeAspect="1"/>
          </p:cNvSpPr>
          <p:nvPr>
            <p:ph type="pic" sz="quarter" idx="103"/>
          </p:nvPr>
        </p:nvSpPr>
        <p:spPr>
          <a:xfrm>
            <a:off x="4015989" y="2401467"/>
            <a:ext cx="1104673" cy="1104385"/>
          </a:xfrm>
          <a:prstGeom prst="ellipse">
            <a:avLst/>
          </a:prstGeom>
        </p:spPr>
        <p:txBody>
          <a:bodyPr anchor="ctr"/>
          <a:lstStyle>
            <a:lvl1pPr algn="ctr">
              <a:defRPr sz="800">
                <a:solidFill>
                  <a:schemeClr val="tx1"/>
                </a:solidFill>
              </a:defRPr>
            </a:lvl1pPr>
          </a:lstStyle>
          <a:p>
            <a:endParaRPr lang="en-IN"/>
          </a:p>
        </p:txBody>
      </p:sp>
      <p:sp>
        <p:nvSpPr>
          <p:cNvPr id="55" name="Picture Placeholder 3">
            <a:extLst>
              <a:ext uri="{FF2B5EF4-FFF2-40B4-BE49-F238E27FC236}">
                <a16:creationId xmlns:a16="http://schemas.microsoft.com/office/drawing/2014/main" id="{4EEF88BE-2295-91A6-B0E4-213D62FDDD99}"/>
              </a:ext>
            </a:extLst>
          </p:cNvPr>
          <p:cNvSpPr>
            <a:spLocks noGrp="1" noChangeAspect="1"/>
          </p:cNvSpPr>
          <p:nvPr>
            <p:ph type="pic" sz="quarter" idx="104"/>
          </p:nvPr>
        </p:nvSpPr>
        <p:spPr>
          <a:xfrm>
            <a:off x="7074517" y="2401466"/>
            <a:ext cx="1104673" cy="1104385"/>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340610477"/>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eature/Benefits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Text Placeholder 56">
            <a:extLst>
              <a:ext uri="{FF2B5EF4-FFF2-40B4-BE49-F238E27FC236}">
                <a16:creationId xmlns:a16="http://schemas.microsoft.com/office/drawing/2014/main" id="{9B412A23-9243-A309-68F6-7D8460013CE8}"/>
              </a:ext>
            </a:extLst>
          </p:cNvPr>
          <p:cNvSpPr>
            <a:spLocks noGrp="1"/>
          </p:cNvSpPr>
          <p:nvPr>
            <p:ph type="body" sz="quarter" idx="13"/>
          </p:nvPr>
        </p:nvSpPr>
        <p:spPr>
          <a:xfrm>
            <a:off x="1766775" y="3027298"/>
            <a:ext cx="2195132"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6" name="Text Placeholder 56">
            <a:extLst>
              <a:ext uri="{FF2B5EF4-FFF2-40B4-BE49-F238E27FC236}">
                <a16:creationId xmlns:a16="http://schemas.microsoft.com/office/drawing/2014/main" id="{1330F317-3950-8008-289C-335361161DD9}"/>
              </a:ext>
            </a:extLst>
          </p:cNvPr>
          <p:cNvSpPr>
            <a:spLocks noGrp="1"/>
          </p:cNvSpPr>
          <p:nvPr>
            <p:ph type="body" sz="quarter" idx="14" hasCustomPrompt="1"/>
          </p:nvPr>
        </p:nvSpPr>
        <p:spPr>
          <a:xfrm>
            <a:off x="1175773" y="3746297"/>
            <a:ext cx="2786134" cy="830997"/>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6" name="Text Placeholder 56">
            <a:extLst>
              <a:ext uri="{FF2B5EF4-FFF2-40B4-BE49-F238E27FC236}">
                <a16:creationId xmlns:a16="http://schemas.microsoft.com/office/drawing/2014/main" id="{4C08014C-AE36-C541-4F61-383E1E037D88}"/>
              </a:ext>
            </a:extLst>
          </p:cNvPr>
          <p:cNvSpPr>
            <a:spLocks noGrp="1"/>
          </p:cNvSpPr>
          <p:nvPr>
            <p:ph type="body" sz="quarter" idx="15"/>
          </p:nvPr>
        </p:nvSpPr>
        <p:spPr>
          <a:xfrm>
            <a:off x="5362156" y="3027298"/>
            <a:ext cx="2195132"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58" name="Text Placeholder 56">
            <a:extLst>
              <a:ext uri="{FF2B5EF4-FFF2-40B4-BE49-F238E27FC236}">
                <a16:creationId xmlns:a16="http://schemas.microsoft.com/office/drawing/2014/main" id="{F9E68B24-4893-CDF1-011B-F55E2C6968B1}"/>
              </a:ext>
            </a:extLst>
          </p:cNvPr>
          <p:cNvSpPr>
            <a:spLocks noGrp="1"/>
          </p:cNvSpPr>
          <p:nvPr>
            <p:ph type="body" sz="quarter" idx="17"/>
          </p:nvPr>
        </p:nvSpPr>
        <p:spPr>
          <a:xfrm>
            <a:off x="8974342" y="3027298"/>
            <a:ext cx="2195132"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37" name="Text Placeholder 56">
            <a:extLst>
              <a:ext uri="{FF2B5EF4-FFF2-40B4-BE49-F238E27FC236}">
                <a16:creationId xmlns:a16="http://schemas.microsoft.com/office/drawing/2014/main" id="{CA79DC64-1199-7480-66B9-F6E746AF13B1}"/>
              </a:ext>
            </a:extLst>
          </p:cNvPr>
          <p:cNvSpPr>
            <a:spLocks noGrp="1"/>
          </p:cNvSpPr>
          <p:nvPr>
            <p:ph type="body" sz="quarter" idx="20" hasCustomPrompt="1"/>
          </p:nvPr>
        </p:nvSpPr>
        <p:spPr>
          <a:xfrm>
            <a:off x="4772801" y="3746297"/>
            <a:ext cx="2784487" cy="830997"/>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7437076A-A76B-DB4E-3855-666386D84E87}"/>
              </a:ext>
            </a:extLst>
          </p:cNvPr>
          <p:cNvSpPr>
            <a:spLocks noGrp="1"/>
          </p:cNvSpPr>
          <p:nvPr>
            <p:ph type="body" sz="quarter" idx="21" hasCustomPrompt="1"/>
          </p:nvPr>
        </p:nvSpPr>
        <p:spPr>
          <a:xfrm>
            <a:off x="8372954" y="3746297"/>
            <a:ext cx="2796518" cy="830997"/>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2" name="Text Placeholder 11">
            <a:extLst>
              <a:ext uri="{FF2B5EF4-FFF2-40B4-BE49-F238E27FC236}">
                <a16:creationId xmlns:a16="http://schemas.microsoft.com/office/drawing/2014/main" id="{E0325EDC-E4A3-E600-DE66-20E6B3F5CA14}"/>
              </a:ext>
            </a:extLst>
          </p:cNvPr>
          <p:cNvSpPr>
            <a:spLocks noGrp="1"/>
          </p:cNvSpPr>
          <p:nvPr>
            <p:ph type="body" sz="quarter" idx="22" hasCustomPrompt="1"/>
          </p:nvPr>
        </p:nvSpPr>
        <p:spPr>
          <a:xfrm>
            <a:off x="896345" y="1124712"/>
            <a:ext cx="9327023" cy="1308050"/>
          </a:xfrm>
        </p:spPr>
        <p:txBody>
          <a:bodyPr lIns="91440" tIns="45720" rIns="91440" bIns="45720">
            <a:spAutoFit/>
          </a:bodyPr>
          <a:lstStyle/>
          <a:p>
            <a:pPr lvl="1"/>
            <a:r>
              <a:rPr lang="en-US"/>
              <a:t>Lorem Ipsum is simply dummy text of the printing and typesetting industry. </a:t>
            </a:r>
          </a:p>
          <a:p>
            <a:pPr lvl="2"/>
            <a:r>
              <a:rPr lang="en-US"/>
              <a:t>Lorem Ipsum is simply dummy text of the printing and typesetting industry. </a:t>
            </a:r>
          </a:p>
          <a:p>
            <a:pPr lvl="3"/>
            <a:r>
              <a:rPr lang="en-US"/>
              <a:t>Lorem Ipsum is simply dummy text of the printing and typesetting industry. </a:t>
            </a:r>
          </a:p>
          <a:p>
            <a:pPr lvl="4"/>
            <a:r>
              <a:rPr lang="en-US"/>
              <a:t>Lorem Ipsum is simply dummy text of the printing and typesetting industry. </a:t>
            </a:r>
            <a:endParaRPr lang="en-IN"/>
          </a:p>
        </p:txBody>
      </p:sp>
      <p:sp>
        <p:nvSpPr>
          <p:cNvPr id="21" name="Picture Placeholder 3">
            <a:extLst>
              <a:ext uri="{FF2B5EF4-FFF2-40B4-BE49-F238E27FC236}">
                <a16:creationId xmlns:a16="http://schemas.microsoft.com/office/drawing/2014/main" id="{C9BF4D14-616D-128F-8922-42D383DC0348}"/>
              </a:ext>
            </a:extLst>
          </p:cNvPr>
          <p:cNvSpPr>
            <a:spLocks noGrp="1" noChangeAspect="1"/>
          </p:cNvSpPr>
          <p:nvPr>
            <p:ph type="pic" sz="quarter" idx="25"/>
          </p:nvPr>
        </p:nvSpPr>
        <p:spPr>
          <a:xfrm>
            <a:off x="1081526" y="2876535"/>
            <a:ext cx="640247" cy="640080"/>
          </a:xfrm>
          <a:prstGeom prst="ellipse">
            <a:avLst/>
          </a:prstGeom>
        </p:spPr>
        <p:txBody>
          <a:bodyPr anchor="ctr"/>
          <a:lstStyle>
            <a:lvl1pPr algn="ctr">
              <a:defRPr sz="1200">
                <a:solidFill>
                  <a:schemeClr val="tx1"/>
                </a:solidFill>
              </a:defRPr>
            </a:lvl1pPr>
          </a:lstStyle>
          <a:p>
            <a:endParaRPr lang="en-IN"/>
          </a:p>
        </p:txBody>
      </p:sp>
      <p:sp>
        <p:nvSpPr>
          <p:cNvPr id="29" name="Picture Placeholder 3">
            <a:extLst>
              <a:ext uri="{FF2B5EF4-FFF2-40B4-BE49-F238E27FC236}">
                <a16:creationId xmlns:a16="http://schemas.microsoft.com/office/drawing/2014/main" id="{DB94AF2D-AD12-ECF5-ED98-F34E57D277B0}"/>
              </a:ext>
            </a:extLst>
          </p:cNvPr>
          <p:cNvSpPr>
            <a:spLocks noGrp="1" noChangeAspect="1"/>
          </p:cNvSpPr>
          <p:nvPr>
            <p:ph type="pic" sz="quarter" idx="26"/>
          </p:nvPr>
        </p:nvSpPr>
        <p:spPr>
          <a:xfrm>
            <a:off x="4674272" y="2876535"/>
            <a:ext cx="640247" cy="640080"/>
          </a:xfrm>
          <a:prstGeom prst="ellipse">
            <a:avLst/>
          </a:prstGeom>
        </p:spPr>
        <p:txBody>
          <a:bodyPr anchor="ctr"/>
          <a:lstStyle>
            <a:lvl1pPr algn="ctr">
              <a:defRPr sz="1200">
                <a:solidFill>
                  <a:schemeClr val="tx1"/>
                </a:solidFill>
              </a:defRPr>
            </a:lvl1pPr>
          </a:lstStyle>
          <a:p>
            <a:endParaRPr lang="en-IN"/>
          </a:p>
        </p:txBody>
      </p:sp>
      <p:sp>
        <p:nvSpPr>
          <p:cNvPr id="33" name="Picture Placeholder 3">
            <a:extLst>
              <a:ext uri="{FF2B5EF4-FFF2-40B4-BE49-F238E27FC236}">
                <a16:creationId xmlns:a16="http://schemas.microsoft.com/office/drawing/2014/main" id="{4FD72FB2-A80A-40A9-1E11-EB12F2F9C08C}"/>
              </a:ext>
            </a:extLst>
          </p:cNvPr>
          <p:cNvSpPr>
            <a:spLocks noGrp="1" noChangeAspect="1"/>
          </p:cNvSpPr>
          <p:nvPr>
            <p:ph type="pic" sz="quarter" idx="27"/>
          </p:nvPr>
        </p:nvSpPr>
        <p:spPr>
          <a:xfrm>
            <a:off x="8284024" y="2876535"/>
            <a:ext cx="640247" cy="64008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073615962"/>
      </p:ext>
    </p:extLst>
  </p:cSld>
  <p:clrMapOvr>
    <a:masterClrMapping/>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ree with Accompanying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5ACB0-CD0F-98B2-8B0E-8E5F07FCCB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C59BDA2-8C4B-FDC6-79A1-3649E58678D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Oval 8">
            <a:extLst>
              <a:ext uri="{FF2B5EF4-FFF2-40B4-BE49-F238E27FC236}">
                <a16:creationId xmlns:a16="http://schemas.microsoft.com/office/drawing/2014/main" id="{47231722-E872-8417-43CE-D87FFF47DAB0}"/>
              </a:ext>
            </a:extLst>
          </p:cNvPr>
          <p:cNvSpPr/>
          <p:nvPr userDrawn="1"/>
        </p:nvSpPr>
        <p:spPr>
          <a:xfrm rot="21012786">
            <a:off x="1868079" y="3723307"/>
            <a:ext cx="1911035" cy="961536"/>
          </a:xfrm>
          <a:custGeom>
            <a:avLst/>
            <a:gdLst/>
            <a:ahLst/>
            <a:cxnLst/>
            <a:rect l="l" t="t" r="r" b="b"/>
            <a:pathLst>
              <a:path w="1910537" h="961536">
                <a:moveTo>
                  <a:pt x="1224063" y="21329"/>
                </a:moveTo>
                <a:cubicBezTo>
                  <a:pt x="1580673" y="92833"/>
                  <a:pt x="1810771" y="325621"/>
                  <a:pt x="1897387" y="433649"/>
                </a:cubicBezTo>
                <a:lnTo>
                  <a:pt x="1626803" y="496581"/>
                </a:lnTo>
                <a:lnTo>
                  <a:pt x="1910537" y="522352"/>
                </a:lnTo>
                <a:cubicBezTo>
                  <a:pt x="1832352" y="630519"/>
                  <a:pt x="1569369" y="963849"/>
                  <a:pt x="1012869" y="961524"/>
                </a:cubicBezTo>
                <a:cubicBezTo>
                  <a:pt x="339966" y="958711"/>
                  <a:pt x="6948" y="510122"/>
                  <a:pt x="82" y="472334"/>
                </a:cubicBezTo>
                <a:cubicBezTo>
                  <a:pt x="-6785" y="434546"/>
                  <a:pt x="415497" y="-2798"/>
                  <a:pt x="1012869" y="14"/>
                </a:cubicBezTo>
                <a:cubicBezTo>
                  <a:pt x="1087541" y="366"/>
                  <a:pt x="1157975" y="8078"/>
                  <a:pt x="1224063" y="21329"/>
                </a:cubicBezTo>
                <a:close/>
              </a:path>
            </a:pathLst>
          </a:cu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a:solidFill>
                <a:schemeClr val="tx2"/>
              </a:solidFill>
            </a:endParaRPr>
          </a:p>
        </p:txBody>
      </p:sp>
      <p:sp>
        <p:nvSpPr>
          <p:cNvPr id="5" name="Oval 8">
            <a:extLst>
              <a:ext uri="{FF2B5EF4-FFF2-40B4-BE49-F238E27FC236}">
                <a16:creationId xmlns:a16="http://schemas.microsoft.com/office/drawing/2014/main" id="{E1E9A28E-812C-51EF-277F-D52EBE71CFDB}"/>
              </a:ext>
            </a:extLst>
          </p:cNvPr>
          <p:cNvSpPr/>
          <p:nvPr userDrawn="1"/>
        </p:nvSpPr>
        <p:spPr>
          <a:xfrm rot="13988512">
            <a:off x="1900177" y="2150001"/>
            <a:ext cx="2273862" cy="1222039"/>
          </a:xfrm>
          <a:custGeom>
            <a:avLst/>
            <a:gdLst/>
            <a:ahLst/>
            <a:cxnLst/>
            <a:rect l="l" t="t" r="r" b="b"/>
            <a:pathLst>
              <a:path w="2273862" h="1221721">
                <a:moveTo>
                  <a:pt x="2211107" y="708980"/>
                </a:moveTo>
                <a:cubicBezTo>
                  <a:pt x="2088160" y="876314"/>
                  <a:pt x="1773874" y="1224386"/>
                  <a:pt x="1171429" y="1221706"/>
                </a:cubicBezTo>
                <a:cubicBezTo>
                  <a:pt x="503391" y="1218735"/>
                  <a:pt x="115978" y="824007"/>
                  <a:pt x="0" y="663401"/>
                </a:cubicBezTo>
                <a:lnTo>
                  <a:pt x="337733" y="637869"/>
                </a:lnTo>
                <a:lnTo>
                  <a:pt x="3164" y="534988"/>
                </a:lnTo>
                <a:cubicBezTo>
                  <a:pt x="135621" y="376002"/>
                  <a:pt x="582164" y="-2935"/>
                  <a:pt x="1171429" y="17"/>
                </a:cubicBezTo>
                <a:cubicBezTo>
                  <a:pt x="1884527" y="3590"/>
                  <a:pt x="2273862" y="605714"/>
                  <a:pt x="2273862" y="621578"/>
                </a:cubicBezTo>
                <a:cubicBezTo>
                  <a:pt x="2271813" y="617507"/>
                  <a:pt x="2252090" y="653203"/>
                  <a:pt x="2211107" y="708980"/>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a:solidFill>
                <a:schemeClr val="tx2"/>
              </a:solidFill>
            </a:endParaRPr>
          </a:p>
        </p:txBody>
      </p:sp>
      <p:sp>
        <p:nvSpPr>
          <p:cNvPr id="6" name="Oval 8">
            <a:extLst>
              <a:ext uri="{FF2B5EF4-FFF2-40B4-BE49-F238E27FC236}">
                <a16:creationId xmlns:a16="http://schemas.microsoft.com/office/drawing/2014/main" id="{9D3AE96A-E430-987B-FE96-3CEA6F6C8512}"/>
              </a:ext>
            </a:extLst>
          </p:cNvPr>
          <p:cNvSpPr/>
          <p:nvPr userDrawn="1"/>
        </p:nvSpPr>
        <p:spPr>
          <a:xfrm rot="17081601">
            <a:off x="3369292" y="2207797"/>
            <a:ext cx="1912653" cy="961786"/>
          </a:xfrm>
          <a:custGeom>
            <a:avLst/>
            <a:gdLst/>
            <a:ahLst/>
            <a:cxnLst/>
            <a:rect l="l" t="t" r="r" b="b"/>
            <a:pathLst>
              <a:path w="1912653" h="961536">
                <a:moveTo>
                  <a:pt x="1912653" y="489203"/>
                </a:moveTo>
                <a:cubicBezTo>
                  <a:pt x="1905787" y="476386"/>
                  <a:pt x="1662032" y="964336"/>
                  <a:pt x="989128" y="961524"/>
                </a:cubicBezTo>
                <a:cubicBezTo>
                  <a:pt x="413506" y="959118"/>
                  <a:pt x="86598" y="630509"/>
                  <a:pt x="0" y="511752"/>
                </a:cubicBezTo>
                <a:lnTo>
                  <a:pt x="277056" y="446503"/>
                </a:lnTo>
                <a:lnTo>
                  <a:pt x="12939" y="418139"/>
                </a:lnTo>
                <a:cubicBezTo>
                  <a:pt x="127078" y="291434"/>
                  <a:pt x="499223" y="-2292"/>
                  <a:pt x="989128" y="14"/>
                </a:cubicBezTo>
                <a:cubicBezTo>
                  <a:pt x="1586501" y="2826"/>
                  <a:pt x="1912653" y="476717"/>
                  <a:pt x="1912653" y="489203"/>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a:solidFill>
                <a:schemeClr val="tx2"/>
              </a:solidFill>
            </a:endParaRPr>
          </a:p>
        </p:txBody>
      </p:sp>
      <p:sp>
        <p:nvSpPr>
          <p:cNvPr id="7" name="Oval 8">
            <a:extLst>
              <a:ext uri="{FF2B5EF4-FFF2-40B4-BE49-F238E27FC236}">
                <a16:creationId xmlns:a16="http://schemas.microsoft.com/office/drawing/2014/main" id="{6771EBFF-50BF-5715-9E23-49EEE4732951}"/>
              </a:ext>
            </a:extLst>
          </p:cNvPr>
          <p:cNvSpPr/>
          <p:nvPr userDrawn="1"/>
        </p:nvSpPr>
        <p:spPr>
          <a:xfrm rot="20617441">
            <a:off x="4250285" y="2948061"/>
            <a:ext cx="2316190" cy="961536"/>
          </a:xfrm>
          <a:custGeom>
            <a:avLst/>
            <a:gdLst/>
            <a:ahLst/>
            <a:cxnLst/>
            <a:rect l="l" t="t" r="r" b="b"/>
            <a:pathLst>
              <a:path w="2315587" h="961536">
                <a:moveTo>
                  <a:pt x="1678234" y="75880"/>
                </a:moveTo>
                <a:cubicBezTo>
                  <a:pt x="2093797" y="210934"/>
                  <a:pt x="2315587" y="479838"/>
                  <a:pt x="2315587" y="489203"/>
                </a:cubicBezTo>
                <a:cubicBezTo>
                  <a:pt x="2307286" y="476386"/>
                  <a:pt x="2012605" y="964336"/>
                  <a:pt x="1199116" y="961524"/>
                </a:cubicBezTo>
                <a:cubicBezTo>
                  <a:pt x="495868" y="959092"/>
                  <a:pt x="99695" y="623517"/>
                  <a:pt x="0" y="508086"/>
                </a:cubicBezTo>
                <a:lnTo>
                  <a:pt x="251227" y="479748"/>
                </a:lnTo>
                <a:lnTo>
                  <a:pt x="12129" y="424785"/>
                </a:lnTo>
                <a:cubicBezTo>
                  <a:pt x="141272" y="301798"/>
                  <a:pt x="596501" y="-2333"/>
                  <a:pt x="1199116" y="14"/>
                </a:cubicBezTo>
                <a:cubicBezTo>
                  <a:pt x="1379661" y="717"/>
                  <a:pt x="1539712" y="30862"/>
                  <a:pt x="1678234" y="75880"/>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a:solidFill>
                <a:schemeClr val="tx2"/>
              </a:solidFill>
            </a:endParaRPr>
          </a:p>
        </p:txBody>
      </p:sp>
      <p:sp>
        <p:nvSpPr>
          <p:cNvPr id="8" name="Oval 8">
            <a:extLst>
              <a:ext uri="{FF2B5EF4-FFF2-40B4-BE49-F238E27FC236}">
                <a16:creationId xmlns:a16="http://schemas.microsoft.com/office/drawing/2014/main" id="{DD9D1267-585C-7480-0369-96CDE899A9D0}"/>
              </a:ext>
            </a:extLst>
          </p:cNvPr>
          <p:cNvSpPr/>
          <p:nvPr userDrawn="1"/>
        </p:nvSpPr>
        <p:spPr>
          <a:xfrm rot="2134922">
            <a:off x="4004460" y="4076783"/>
            <a:ext cx="1695548" cy="961536"/>
          </a:xfrm>
          <a:custGeom>
            <a:avLst/>
            <a:gdLst/>
            <a:ahLst/>
            <a:cxnLst/>
            <a:rect l="l" t="t" r="r" b="b"/>
            <a:pathLst>
              <a:path w="1695106" h="961536">
                <a:moveTo>
                  <a:pt x="233971" y="220949"/>
                </a:moveTo>
                <a:cubicBezTo>
                  <a:pt x="392198" y="107241"/>
                  <a:pt x="617046" y="-1392"/>
                  <a:pt x="880505" y="14"/>
                </a:cubicBezTo>
                <a:cubicBezTo>
                  <a:pt x="1407421" y="2826"/>
                  <a:pt x="1695106" y="476717"/>
                  <a:pt x="1695106" y="489203"/>
                </a:cubicBezTo>
                <a:cubicBezTo>
                  <a:pt x="1689050" y="476386"/>
                  <a:pt x="1474044" y="964336"/>
                  <a:pt x="880505" y="961524"/>
                </a:cubicBezTo>
                <a:cubicBezTo>
                  <a:pt x="352858" y="959024"/>
                  <a:pt x="62139" y="604229"/>
                  <a:pt x="0" y="498840"/>
                </a:cubicBezTo>
                <a:lnTo>
                  <a:pt x="220344" y="468230"/>
                </a:lnTo>
                <a:lnTo>
                  <a:pt x="13371" y="426223"/>
                </a:lnTo>
                <a:cubicBezTo>
                  <a:pt x="50549" y="376944"/>
                  <a:pt x="127049" y="297787"/>
                  <a:pt x="233971" y="220949"/>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algn="ctr"/>
            <a:endParaRPr lang="en-US" sz="1400">
              <a:solidFill>
                <a:schemeClr val="tx2"/>
              </a:solidFill>
            </a:endParaRPr>
          </a:p>
        </p:txBody>
      </p:sp>
      <p:sp>
        <p:nvSpPr>
          <p:cNvPr id="9" name="Freeform 7">
            <a:extLst>
              <a:ext uri="{FF2B5EF4-FFF2-40B4-BE49-F238E27FC236}">
                <a16:creationId xmlns:a16="http://schemas.microsoft.com/office/drawing/2014/main" id="{FB4CE582-4F44-988D-1C89-209DCBEFB36E}"/>
              </a:ext>
            </a:extLst>
          </p:cNvPr>
          <p:cNvSpPr>
            <a:spLocks noChangeAspect="1"/>
          </p:cNvSpPr>
          <p:nvPr userDrawn="1"/>
        </p:nvSpPr>
        <p:spPr bwMode="auto">
          <a:xfrm>
            <a:off x="3277989" y="3905860"/>
            <a:ext cx="1411113" cy="2340864"/>
          </a:xfrm>
          <a:custGeom>
            <a:avLst/>
            <a:gdLst>
              <a:gd name="T0" fmla="*/ 219 w 441"/>
              <a:gd name="T1" fmla="*/ 0 h 732"/>
              <a:gd name="T2" fmla="*/ 32 w 441"/>
              <a:gd name="T3" fmla="*/ 732 h 732"/>
              <a:gd name="T4" fmla="*/ 441 w 441"/>
              <a:gd name="T5" fmla="*/ 732 h 732"/>
              <a:gd name="T6" fmla="*/ 219 w 441"/>
              <a:gd name="T7" fmla="*/ 0 h 732"/>
            </a:gdLst>
            <a:ahLst/>
            <a:cxnLst>
              <a:cxn ang="0">
                <a:pos x="T0" y="T1"/>
              </a:cxn>
              <a:cxn ang="0">
                <a:pos x="T2" y="T3"/>
              </a:cxn>
              <a:cxn ang="0">
                <a:pos x="T4" y="T5"/>
              </a:cxn>
              <a:cxn ang="0">
                <a:pos x="T6" y="T7"/>
              </a:cxn>
            </a:cxnLst>
            <a:rect l="0" t="0" r="r" b="b"/>
            <a:pathLst>
              <a:path w="441" h="732">
                <a:moveTo>
                  <a:pt x="219" y="0"/>
                </a:moveTo>
                <a:cubicBezTo>
                  <a:pt x="60" y="441"/>
                  <a:pt x="0" y="544"/>
                  <a:pt x="32" y="732"/>
                </a:cubicBezTo>
                <a:cubicBezTo>
                  <a:pt x="441" y="732"/>
                  <a:pt x="441" y="732"/>
                  <a:pt x="441" y="732"/>
                </a:cubicBezTo>
                <a:cubicBezTo>
                  <a:pt x="339" y="517"/>
                  <a:pt x="198" y="328"/>
                  <a:pt x="219" y="0"/>
                </a:cubicBezTo>
                <a:close/>
              </a:path>
            </a:pathLst>
          </a:custGeom>
          <a:solidFill>
            <a:srgbClr val="0076A8"/>
          </a:solidFill>
          <a:ln>
            <a:noFill/>
          </a:ln>
        </p:spPr>
        <p:txBody>
          <a:bodyPr vert="horz" wrap="square" lIns="91440" tIns="91440" rIns="91440" bIns="91440" numCol="1" anchor="t" anchorCtr="0" compatLnSpc="1">
            <a:prstTxWarp prst="textNoShape">
              <a:avLst/>
            </a:prstTxWarp>
            <a:noAutofit/>
          </a:bodyPr>
          <a:lstStyle/>
          <a:p>
            <a:endParaRPr lang="en-US" sz="1800"/>
          </a:p>
        </p:txBody>
      </p:sp>
      <p:sp>
        <p:nvSpPr>
          <p:cNvPr id="11" name="Oval 8">
            <a:extLst>
              <a:ext uri="{FF2B5EF4-FFF2-40B4-BE49-F238E27FC236}">
                <a16:creationId xmlns:a16="http://schemas.microsoft.com/office/drawing/2014/main" id="{8BB7E7BA-42F3-F4BD-2584-EDAE2402673A}"/>
              </a:ext>
            </a:extLst>
          </p:cNvPr>
          <p:cNvSpPr/>
          <p:nvPr userDrawn="1"/>
        </p:nvSpPr>
        <p:spPr>
          <a:xfrm rot="21012786">
            <a:off x="6626400" y="1326813"/>
            <a:ext cx="480144" cy="238358"/>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rgbClr val="86BC25"/>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a:solidFill>
                <a:schemeClr val="tx2"/>
              </a:solidFill>
            </a:endParaRPr>
          </a:p>
        </p:txBody>
      </p:sp>
      <p:sp>
        <p:nvSpPr>
          <p:cNvPr id="13" name="Oval 8">
            <a:extLst>
              <a:ext uri="{FF2B5EF4-FFF2-40B4-BE49-F238E27FC236}">
                <a16:creationId xmlns:a16="http://schemas.microsoft.com/office/drawing/2014/main" id="{7E82EF42-2989-46F1-2CFD-43DD43571731}"/>
              </a:ext>
            </a:extLst>
          </p:cNvPr>
          <p:cNvSpPr/>
          <p:nvPr userDrawn="1"/>
        </p:nvSpPr>
        <p:spPr>
          <a:xfrm rot="13988512">
            <a:off x="6647714" y="2279754"/>
            <a:ext cx="437512" cy="231301"/>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15" name="Oval 8">
            <a:extLst>
              <a:ext uri="{FF2B5EF4-FFF2-40B4-BE49-F238E27FC236}">
                <a16:creationId xmlns:a16="http://schemas.microsoft.com/office/drawing/2014/main" id="{AEB83F54-E53B-687F-29AA-09457D88B881}"/>
              </a:ext>
            </a:extLst>
          </p:cNvPr>
          <p:cNvSpPr/>
          <p:nvPr userDrawn="1"/>
        </p:nvSpPr>
        <p:spPr>
          <a:xfrm rot="17081601">
            <a:off x="6613194" y="3403494"/>
            <a:ext cx="506557" cy="251602"/>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17" name="Oval 8">
            <a:extLst>
              <a:ext uri="{FF2B5EF4-FFF2-40B4-BE49-F238E27FC236}">
                <a16:creationId xmlns:a16="http://schemas.microsoft.com/office/drawing/2014/main" id="{493DC232-B1F0-7D4B-5A42-058203A3BC95}"/>
              </a:ext>
            </a:extLst>
          </p:cNvPr>
          <p:cNvSpPr/>
          <p:nvPr userDrawn="1"/>
        </p:nvSpPr>
        <p:spPr>
          <a:xfrm rot="20617441">
            <a:off x="6623258" y="4442643"/>
            <a:ext cx="486428" cy="199746"/>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4"/>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19" name="Oval 8">
            <a:extLst>
              <a:ext uri="{FF2B5EF4-FFF2-40B4-BE49-F238E27FC236}">
                <a16:creationId xmlns:a16="http://schemas.microsoft.com/office/drawing/2014/main" id="{1236FC50-D52F-C4AE-16FE-2CF5933E9592}"/>
              </a:ext>
            </a:extLst>
          </p:cNvPr>
          <p:cNvSpPr/>
          <p:nvPr userDrawn="1"/>
        </p:nvSpPr>
        <p:spPr>
          <a:xfrm rot="2134922">
            <a:off x="6648978" y="5498494"/>
            <a:ext cx="434983" cy="244813"/>
          </a:xfrm>
          <a:custGeom>
            <a:avLst/>
            <a:gdLst>
              <a:gd name="connsiteX0" fmla="*/ 0 w 1587398"/>
              <a:gd name="connsiteY0" fmla="*/ 416967 h 833933"/>
              <a:gd name="connsiteX1" fmla="*/ 793699 w 1587398"/>
              <a:gd name="connsiteY1" fmla="*/ 0 h 833933"/>
              <a:gd name="connsiteX2" fmla="*/ 1587398 w 1587398"/>
              <a:gd name="connsiteY2" fmla="*/ 416967 h 833933"/>
              <a:gd name="connsiteX3" fmla="*/ 793699 w 1587398"/>
              <a:gd name="connsiteY3" fmla="*/ 833934 h 833933"/>
              <a:gd name="connsiteX4" fmla="*/ 0 w 1587398"/>
              <a:gd name="connsiteY4" fmla="*/ 416967 h 833933"/>
              <a:gd name="connsiteX0" fmla="*/ 0 w 1777593"/>
              <a:gd name="connsiteY0" fmla="*/ 416972 h 833945"/>
              <a:gd name="connsiteX1" fmla="*/ 793699 w 1777593"/>
              <a:gd name="connsiteY1" fmla="*/ 5 h 833945"/>
              <a:gd name="connsiteX2" fmla="*/ 1777593 w 1777593"/>
              <a:gd name="connsiteY2" fmla="*/ 424287 h 833945"/>
              <a:gd name="connsiteX3" fmla="*/ 793699 w 1777593"/>
              <a:gd name="connsiteY3" fmla="*/ 833939 h 833945"/>
              <a:gd name="connsiteX4" fmla="*/ 0 w 1777593"/>
              <a:gd name="connsiteY4" fmla="*/ 416972 h 833945"/>
              <a:gd name="connsiteX0" fmla="*/ 0 w 2062886"/>
              <a:gd name="connsiteY0" fmla="*/ 409675 h 833982"/>
              <a:gd name="connsiteX1" fmla="*/ 1078992 w 2062886"/>
              <a:gd name="connsiteY1" fmla="*/ 24 h 833982"/>
              <a:gd name="connsiteX2" fmla="*/ 2062886 w 2062886"/>
              <a:gd name="connsiteY2" fmla="*/ 424306 h 833982"/>
              <a:gd name="connsiteX3" fmla="*/ 1078992 w 2062886"/>
              <a:gd name="connsiteY3" fmla="*/ 833958 h 833982"/>
              <a:gd name="connsiteX4" fmla="*/ 0 w 2062886"/>
              <a:gd name="connsiteY4" fmla="*/ 409675 h 833982"/>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70"/>
              <a:gd name="connsiteX1" fmla="*/ 1079045 w 2062939"/>
              <a:gd name="connsiteY1" fmla="*/ 12 h 833970"/>
              <a:gd name="connsiteX2" fmla="*/ 2062939 w 2062939"/>
              <a:gd name="connsiteY2" fmla="*/ 424294 h 833970"/>
              <a:gd name="connsiteX3" fmla="*/ 1079045 w 2062939"/>
              <a:gd name="connsiteY3" fmla="*/ 833946 h 833970"/>
              <a:gd name="connsiteX4" fmla="*/ 53 w 2062939"/>
              <a:gd name="connsiteY4" fmla="*/ 409663 h 833970"/>
              <a:gd name="connsiteX0" fmla="*/ 53 w 2062939"/>
              <a:gd name="connsiteY0" fmla="*/ 409663 h 833956"/>
              <a:gd name="connsiteX1" fmla="*/ 1079045 w 2062939"/>
              <a:gd name="connsiteY1" fmla="*/ 12 h 833956"/>
              <a:gd name="connsiteX2" fmla="*/ 2062939 w 2062939"/>
              <a:gd name="connsiteY2" fmla="*/ 424294 h 833956"/>
              <a:gd name="connsiteX3" fmla="*/ 1079045 w 2062939"/>
              <a:gd name="connsiteY3" fmla="*/ 833946 h 833956"/>
              <a:gd name="connsiteX4" fmla="*/ 53 w 2062939"/>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 name="connsiteX0" fmla="*/ 87 w 2062973"/>
              <a:gd name="connsiteY0" fmla="*/ 409663 h 833956"/>
              <a:gd name="connsiteX1" fmla="*/ 1079079 w 2062973"/>
              <a:gd name="connsiteY1" fmla="*/ 12 h 833956"/>
              <a:gd name="connsiteX2" fmla="*/ 2062973 w 2062973"/>
              <a:gd name="connsiteY2" fmla="*/ 424294 h 833956"/>
              <a:gd name="connsiteX3" fmla="*/ 1079079 w 2062973"/>
              <a:gd name="connsiteY3" fmla="*/ 833946 h 833956"/>
              <a:gd name="connsiteX4" fmla="*/ 87 w 2062973"/>
              <a:gd name="connsiteY4" fmla="*/ 409663 h 833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973" h="833956">
                <a:moveTo>
                  <a:pt x="87" y="409663"/>
                </a:moveTo>
                <a:cubicBezTo>
                  <a:pt x="-7228" y="376889"/>
                  <a:pt x="442657" y="-2427"/>
                  <a:pt x="1079079" y="12"/>
                </a:cubicBezTo>
                <a:cubicBezTo>
                  <a:pt x="1715501" y="2451"/>
                  <a:pt x="2062973" y="413465"/>
                  <a:pt x="2062973" y="424294"/>
                </a:cubicBezTo>
                <a:cubicBezTo>
                  <a:pt x="2055658" y="413178"/>
                  <a:pt x="1795969" y="836385"/>
                  <a:pt x="1079079" y="833946"/>
                </a:cubicBezTo>
                <a:cubicBezTo>
                  <a:pt x="362189" y="831507"/>
                  <a:pt x="7402" y="442437"/>
                  <a:pt x="87" y="409663"/>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91440" rIns="91440" bIns="91440" rtlCol="0" anchor="ctr">
            <a:noAutofit/>
          </a:bodyPr>
          <a:lstStyle/>
          <a:p>
            <a:pPr algn="ctr"/>
            <a:endParaRPr lang="en-US" sz="1400" err="1">
              <a:solidFill>
                <a:schemeClr val="tx2"/>
              </a:solidFill>
            </a:endParaRPr>
          </a:p>
        </p:txBody>
      </p:sp>
      <p:sp>
        <p:nvSpPr>
          <p:cNvPr id="27" name="Text Placeholder 26">
            <a:extLst>
              <a:ext uri="{FF2B5EF4-FFF2-40B4-BE49-F238E27FC236}">
                <a16:creationId xmlns:a16="http://schemas.microsoft.com/office/drawing/2014/main" id="{2B9DF7C3-A7B1-E5D8-9FA5-74D4AFFC2801}"/>
              </a:ext>
            </a:extLst>
          </p:cNvPr>
          <p:cNvSpPr>
            <a:spLocks noGrp="1"/>
          </p:cNvSpPr>
          <p:nvPr>
            <p:ph type="body" sz="quarter" idx="11"/>
          </p:nvPr>
        </p:nvSpPr>
        <p:spPr>
          <a:xfrm>
            <a:off x="2657597" y="2676381"/>
            <a:ext cx="759023" cy="184666"/>
          </a:xfrm>
        </p:spPr>
        <p:txBody>
          <a:bodyPr>
            <a:spAutoFit/>
          </a:bodyPr>
          <a:lstStyle>
            <a:lvl1pPr algn="ctr">
              <a:defRPr sz="1200"/>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6901909B-F24B-11BA-0DD2-7382BE748F7D}"/>
              </a:ext>
            </a:extLst>
          </p:cNvPr>
          <p:cNvSpPr>
            <a:spLocks noGrp="1"/>
          </p:cNvSpPr>
          <p:nvPr>
            <p:ph type="body" sz="quarter" idx="12"/>
          </p:nvPr>
        </p:nvSpPr>
        <p:spPr>
          <a:xfrm>
            <a:off x="3946107" y="2604052"/>
            <a:ext cx="759023" cy="184666"/>
          </a:xfrm>
        </p:spPr>
        <p:txBody>
          <a:bodyPr>
            <a:spAutoFit/>
          </a:bodyPr>
          <a:lstStyle>
            <a:lvl1pPr algn="ctr">
              <a:defRPr sz="1200"/>
            </a:lvl1pPr>
            <a:lvl2pPr>
              <a:defRPr sz="1100"/>
            </a:lvl2pPr>
            <a:lvl3pPr>
              <a:defRPr sz="1100"/>
            </a:lvl3pPr>
            <a:lvl4pPr>
              <a:defRPr sz="1100"/>
            </a:lvl4pPr>
            <a:lvl5pPr>
              <a:defRPr sz="1100"/>
            </a:lvl5pPr>
          </a:lstStyle>
          <a:p>
            <a:pPr lvl="0"/>
            <a:r>
              <a:rPr lang="en-US"/>
              <a:t>Click to edit</a:t>
            </a:r>
          </a:p>
        </p:txBody>
      </p:sp>
      <p:sp>
        <p:nvSpPr>
          <p:cNvPr id="29" name="Text Placeholder 26">
            <a:extLst>
              <a:ext uri="{FF2B5EF4-FFF2-40B4-BE49-F238E27FC236}">
                <a16:creationId xmlns:a16="http://schemas.microsoft.com/office/drawing/2014/main" id="{8D6548F1-02FD-FBCB-E152-ADA4F4477FBB}"/>
              </a:ext>
            </a:extLst>
          </p:cNvPr>
          <p:cNvSpPr>
            <a:spLocks noGrp="1"/>
          </p:cNvSpPr>
          <p:nvPr>
            <p:ph type="body" sz="quarter" idx="13"/>
          </p:nvPr>
        </p:nvSpPr>
        <p:spPr>
          <a:xfrm>
            <a:off x="5028869" y="3344191"/>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30" name="Text Placeholder 26">
            <a:extLst>
              <a:ext uri="{FF2B5EF4-FFF2-40B4-BE49-F238E27FC236}">
                <a16:creationId xmlns:a16="http://schemas.microsoft.com/office/drawing/2014/main" id="{72F4012B-2868-F275-D050-CAD6E7E3EAE7}"/>
              </a:ext>
            </a:extLst>
          </p:cNvPr>
          <p:cNvSpPr>
            <a:spLocks noGrp="1"/>
          </p:cNvSpPr>
          <p:nvPr>
            <p:ph type="body" sz="quarter" idx="14"/>
          </p:nvPr>
        </p:nvSpPr>
        <p:spPr>
          <a:xfrm>
            <a:off x="4472723" y="4472913"/>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31" name="Text Placeholder 26">
            <a:extLst>
              <a:ext uri="{FF2B5EF4-FFF2-40B4-BE49-F238E27FC236}">
                <a16:creationId xmlns:a16="http://schemas.microsoft.com/office/drawing/2014/main" id="{2ECCFD76-6CDF-C6E4-DA64-4A7FDD4A3CD6}"/>
              </a:ext>
            </a:extLst>
          </p:cNvPr>
          <p:cNvSpPr>
            <a:spLocks noGrp="1"/>
          </p:cNvSpPr>
          <p:nvPr>
            <p:ph type="body" sz="quarter" idx="15"/>
          </p:nvPr>
        </p:nvSpPr>
        <p:spPr>
          <a:xfrm>
            <a:off x="2444085" y="4119437"/>
            <a:ext cx="759023" cy="184666"/>
          </a:xfrm>
        </p:spPr>
        <p:txBody>
          <a:bodyPr>
            <a:spAutoFit/>
          </a:bodyPr>
          <a:lstStyle>
            <a:lvl1pPr algn="ctr">
              <a:defRPr sz="1200"/>
            </a:lvl1pPr>
            <a:lvl2pPr>
              <a:defRPr sz="1100"/>
            </a:lvl2pPr>
            <a:lvl3pPr>
              <a:defRPr sz="1100"/>
            </a:lvl3pPr>
            <a:lvl4pPr>
              <a:defRPr sz="1100"/>
            </a:lvl4pPr>
            <a:lvl5pPr>
              <a:defRPr sz="1100"/>
            </a:lvl5pPr>
          </a:lstStyle>
          <a:p>
            <a:pPr lvl="0"/>
            <a:r>
              <a:rPr lang="en-US"/>
              <a:t>Click to edit</a:t>
            </a:r>
          </a:p>
        </p:txBody>
      </p:sp>
      <p:sp>
        <p:nvSpPr>
          <p:cNvPr id="32" name="Text Placeholder 26">
            <a:extLst>
              <a:ext uri="{FF2B5EF4-FFF2-40B4-BE49-F238E27FC236}">
                <a16:creationId xmlns:a16="http://schemas.microsoft.com/office/drawing/2014/main" id="{0CDF8896-1CF3-18B4-316B-492BA0745294}"/>
              </a:ext>
            </a:extLst>
          </p:cNvPr>
          <p:cNvSpPr>
            <a:spLocks noGrp="1"/>
          </p:cNvSpPr>
          <p:nvPr>
            <p:ph type="body" sz="quarter" idx="16"/>
          </p:nvPr>
        </p:nvSpPr>
        <p:spPr>
          <a:xfrm>
            <a:off x="3604035" y="5989177"/>
            <a:ext cx="759023" cy="169277"/>
          </a:xfrm>
        </p:spPr>
        <p:txBody>
          <a:bodyPr>
            <a:spAutoFit/>
          </a:bodyPr>
          <a:lstStyle>
            <a:lvl1pPr algn="ctr">
              <a:defRPr sz="1100">
                <a:solidFill>
                  <a:schemeClr val="bg1"/>
                </a:solidFill>
              </a:defRPr>
            </a:lvl1pPr>
            <a:lvl2pPr>
              <a:defRPr sz="1100"/>
            </a:lvl2pPr>
            <a:lvl3pPr>
              <a:defRPr sz="1100"/>
            </a:lvl3pPr>
            <a:lvl4pPr>
              <a:defRPr sz="1100"/>
            </a:lvl4pPr>
            <a:lvl5pPr>
              <a:defRPr sz="1100"/>
            </a:lvl5pPr>
          </a:lstStyle>
          <a:p>
            <a:pPr lvl="0"/>
            <a:r>
              <a:rPr lang="en-US"/>
              <a:t>Click to edit</a:t>
            </a:r>
          </a:p>
        </p:txBody>
      </p:sp>
      <p:sp>
        <p:nvSpPr>
          <p:cNvPr id="33" name="Text Placeholder 26">
            <a:extLst>
              <a:ext uri="{FF2B5EF4-FFF2-40B4-BE49-F238E27FC236}">
                <a16:creationId xmlns:a16="http://schemas.microsoft.com/office/drawing/2014/main" id="{95E91C87-8E66-41F9-2450-9F0D72B193F7}"/>
              </a:ext>
            </a:extLst>
          </p:cNvPr>
          <p:cNvSpPr>
            <a:spLocks noGrp="1"/>
          </p:cNvSpPr>
          <p:nvPr>
            <p:ph type="body" sz="quarter" idx="17"/>
          </p:nvPr>
        </p:nvSpPr>
        <p:spPr>
          <a:xfrm>
            <a:off x="7168981" y="1213862"/>
            <a:ext cx="1986639" cy="246221"/>
          </a:xfrm>
        </p:spPr>
        <p:txBody>
          <a:bodyPr wrap="square">
            <a:spAutoFit/>
          </a:bodyPr>
          <a:lstStyle>
            <a:lvl1pP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34" name="Text Placeholder 26">
            <a:extLst>
              <a:ext uri="{FF2B5EF4-FFF2-40B4-BE49-F238E27FC236}">
                <a16:creationId xmlns:a16="http://schemas.microsoft.com/office/drawing/2014/main" id="{6DEB35C7-A7B2-3D08-C304-982681D5A1B2}"/>
              </a:ext>
            </a:extLst>
          </p:cNvPr>
          <p:cNvSpPr>
            <a:spLocks noGrp="1"/>
          </p:cNvSpPr>
          <p:nvPr>
            <p:ph type="body" sz="quarter" idx="18"/>
          </p:nvPr>
        </p:nvSpPr>
        <p:spPr>
          <a:xfrm>
            <a:off x="7168981" y="2200385"/>
            <a:ext cx="1530543" cy="246221"/>
          </a:xfrm>
        </p:spPr>
        <p:txBody>
          <a:bodyPr wrap="square">
            <a:spAutoFit/>
          </a:bodyPr>
          <a:lstStyle>
            <a:lvl1pP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35" name="Text Placeholder 26">
            <a:extLst>
              <a:ext uri="{FF2B5EF4-FFF2-40B4-BE49-F238E27FC236}">
                <a16:creationId xmlns:a16="http://schemas.microsoft.com/office/drawing/2014/main" id="{33CB8AA7-39F3-ED2E-F714-9E2598777565}"/>
              </a:ext>
            </a:extLst>
          </p:cNvPr>
          <p:cNvSpPr>
            <a:spLocks noGrp="1"/>
          </p:cNvSpPr>
          <p:nvPr>
            <p:ph type="body" sz="quarter" idx="19"/>
          </p:nvPr>
        </p:nvSpPr>
        <p:spPr>
          <a:xfrm>
            <a:off x="7168982" y="3252399"/>
            <a:ext cx="1690999" cy="246221"/>
          </a:xfrm>
        </p:spPr>
        <p:txBody>
          <a:bodyPr wrap="square">
            <a:spAutoFit/>
          </a:bodyPr>
          <a:lstStyle>
            <a:lvl1pP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36" name="Text Placeholder 26">
            <a:extLst>
              <a:ext uri="{FF2B5EF4-FFF2-40B4-BE49-F238E27FC236}">
                <a16:creationId xmlns:a16="http://schemas.microsoft.com/office/drawing/2014/main" id="{90A39B87-EA7F-41D2-3317-E04A80F39429}"/>
              </a:ext>
            </a:extLst>
          </p:cNvPr>
          <p:cNvSpPr>
            <a:spLocks noGrp="1"/>
          </p:cNvSpPr>
          <p:nvPr>
            <p:ph type="body" sz="quarter" idx="20"/>
          </p:nvPr>
        </p:nvSpPr>
        <p:spPr>
          <a:xfrm>
            <a:off x="7168981" y="4332127"/>
            <a:ext cx="1530543" cy="246221"/>
          </a:xfrm>
        </p:spPr>
        <p:txBody>
          <a:bodyPr wrap="square">
            <a:spAutoFit/>
          </a:bodyPr>
          <a:lstStyle>
            <a:lvl1pP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37" name="Text Placeholder 26">
            <a:extLst>
              <a:ext uri="{FF2B5EF4-FFF2-40B4-BE49-F238E27FC236}">
                <a16:creationId xmlns:a16="http://schemas.microsoft.com/office/drawing/2014/main" id="{EA5A96BC-2A71-1D4F-5B3A-E6C68EBBEA97}"/>
              </a:ext>
            </a:extLst>
          </p:cNvPr>
          <p:cNvSpPr>
            <a:spLocks noGrp="1"/>
          </p:cNvSpPr>
          <p:nvPr>
            <p:ph type="body" sz="quarter" idx="21"/>
          </p:nvPr>
        </p:nvSpPr>
        <p:spPr>
          <a:xfrm>
            <a:off x="7168981" y="5398118"/>
            <a:ext cx="1530543" cy="246221"/>
          </a:xfrm>
        </p:spPr>
        <p:txBody>
          <a:bodyPr wrap="square">
            <a:spAutoFit/>
          </a:bodyPr>
          <a:lstStyle>
            <a:lvl1pPr>
              <a:defRPr sz="1600" b="1">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38" name="Text Placeholder 21">
            <a:extLst>
              <a:ext uri="{FF2B5EF4-FFF2-40B4-BE49-F238E27FC236}">
                <a16:creationId xmlns:a16="http://schemas.microsoft.com/office/drawing/2014/main" id="{96F7A5EE-6189-0E4D-E3F9-76BD553CD018}"/>
              </a:ext>
            </a:extLst>
          </p:cNvPr>
          <p:cNvSpPr>
            <a:spLocks noGrp="1"/>
          </p:cNvSpPr>
          <p:nvPr>
            <p:ph type="body" sz="quarter" idx="24" hasCustomPrompt="1"/>
          </p:nvPr>
        </p:nvSpPr>
        <p:spPr>
          <a:xfrm>
            <a:off x="7165318" y="1517435"/>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39" name="Text Placeholder 21">
            <a:extLst>
              <a:ext uri="{FF2B5EF4-FFF2-40B4-BE49-F238E27FC236}">
                <a16:creationId xmlns:a16="http://schemas.microsoft.com/office/drawing/2014/main" id="{5533330F-A097-3FFF-C73A-17E6C60B1FAA}"/>
              </a:ext>
            </a:extLst>
          </p:cNvPr>
          <p:cNvSpPr>
            <a:spLocks noGrp="1"/>
          </p:cNvSpPr>
          <p:nvPr>
            <p:ph type="body" sz="quarter" idx="25" hasCustomPrompt="1"/>
          </p:nvPr>
        </p:nvSpPr>
        <p:spPr>
          <a:xfrm>
            <a:off x="7163571" y="2542554"/>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40" name="Text Placeholder 21">
            <a:extLst>
              <a:ext uri="{FF2B5EF4-FFF2-40B4-BE49-F238E27FC236}">
                <a16:creationId xmlns:a16="http://schemas.microsoft.com/office/drawing/2014/main" id="{1DC3BD91-5D36-8E93-2620-27B70129C2D3}"/>
              </a:ext>
            </a:extLst>
          </p:cNvPr>
          <p:cNvSpPr>
            <a:spLocks noGrp="1"/>
          </p:cNvSpPr>
          <p:nvPr>
            <p:ph type="body" sz="quarter" idx="26" hasCustomPrompt="1"/>
          </p:nvPr>
        </p:nvSpPr>
        <p:spPr>
          <a:xfrm>
            <a:off x="7163571" y="3597054"/>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41" name="Text Placeholder 21">
            <a:extLst>
              <a:ext uri="{FF2B5EF4-FFF2-40B4-BE49-F238E27FC236}">
                <a16:creationId xmlns:a16="http://schemas.microsoft.com/office/drawing/2014/main" id="{25208FCD-D06F-F8A5-BE34-193081B95EC2}"/>
              </a:ext>
            </a:extLst>
          </p:cNvPr>
          <p:cNvSpPr>
            <a:spLocks noGrp="1"/>
          </p:cNvSpPr>
          <p:nvPr>
            <p:ph type="body" sz="quarter" idx="27" hasCustomPrompt="1"/>
          </p:nvPr>
        </p:nvSpPr>
        <p:spPr>
          <a:xfrm>
            <a:off x="7163571" y="4671014"/>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42" name="Text Placeholder 21">
            <a:extLst>
              <a:ext uri="{FF2B5EF4-FFF2-40B4-BE49-F238E27FC236}">
                <a16:creationId xmlns:a16="http://schemas.microsoft.com/office/drawing/2014/main" id="{A9587A81-2DED-83B7-2604-C5BB2298ABA5}"/>
              </a:ext>
            </a:extLst>
          </p:cNvPr>
          <p:cNvSpPr>
            <a:spLocks noGrp="1"/>
          </p:cNvSpPr>
          <p:nvPr>
            <p:ph type="body" sz="quarter" idx="28" hasCustomPrompt="1"/>
          </p:nvPr>
        </p:nvSpPr>
        <p:spPr>
          <a:xfrm>
            <a:off x="7163571" y="5740968"/>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Tree>
    <p:extLst>
      <p:ext uri="{BB962C8B-B14F-4D97-AF65-F5344CB8AC3E}">
        <p14:creationId xmlns:p14="http://schemas.microsoft.com/office/powerpoint/2010/main" val="2177030725"/>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Connectors with Honeycomb">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2" name="Text Placeholder 56">
            <a:extLst>
              <a:ext uri="{FF2B5EF4-FFF2-40B4-BE49-F238E27FC236}">
                <a16:creationId xmlns:a16="http://schemas.microsoft.com/office/drawing/2014/main" id="{E09248C5-007F-5C29-4808-0E51DE598667}"/>
              </a:ext>
            </a:extLst>
          </p:cNvPr>
          <p:cNvSpPr>
            <a:spLocks noGrp="1"/>
          </p:cNvSpPr>
          <p:nvPr>
            <p:ph type="body" sz="quarter" idx="13"/>
          </p:nvPr>
        </p:nvSpPr>
        <p:spPr>
          <a:xfrm>
            <a:off x="2251618" y="173069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3" name="Text Placeholder 56">
            <a:extLst>
              <a:ext uri="{FF2B5EF4-FFF2-40B4-BE49-F238E27FC236}">
                <a16:creationId xmlns:a16="http://schemas.microsoft.com/office/drawing/2014/main" id="{7BD05C16-5C66-77B3-E18B-8BABE1132B52}"/>
              </a:ext>
            </a:extLst>
          </p:cNvPr>
          <p:cNvSpPr>
            <a:spLocks noGrp="1"/>
          </p:cNvSpPr>
          <p:nvPr>
            <p:ph type="body" sz="quarter" idx="14" hasCustomPrompt="1"/>
          </p:nvPr>
        </p:nvSpPr>
        <p:spPr>
          <a:xfrm>
            <a:off x="2251618" y="2025000"/>
            <a:ext cx="1968097"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4" name="Text Placeholder 56">
            <a:extLst>
              <a:ext uri="{FF2B5EF4-FFF2-40B4-BE49-F238E27FC236}">
                <a16:creationId xmlns:a16="http://schemas.microsoft.com/office/drawing/2014/main" id="{5C02DE66-465D-3375-0197-2C78DD224B44}"/>
              </a:ext>
            </a:extLst>
          </p:cNvPr>
          <p:cNvSpPr>
            <a:spLocks noGrp="1"/>
          </p:cNvSpPr>
          <p:nvPr>
            <p:ph type="body" sz="quarter" idx="15"/>
          </p:nvPr>
        </p:nvSpPr>
        <p:spPr>
          <a:xfrm>
            <a:off x="2235782" y="503643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5" name="Text Placeholder 56">
            <a:extLst>
              <a:ext uri="{FF2B5EF4-FFF2-40B4-BE49-F238E27FC236}">
                <a16:creationId xmlns:a16="http://schemas.microsoft.com/office/drawing/2014/main" id="{BEE343B0-6634-8EBB-0817-F5F9E5626F59}"/>
              </a:ext>
            </a:extLst>
          </p:cNvPr>
          <p:cNvSpPr>
            <a:spLocks noGrp="1"/>
          </p:cNvSpPr>
          <p:nvPr>
            <p:ph type="body" sz="quarter" idx="16" hasCustomPrompt="1"/>
          </p:nvPr>
        </p:nvSpPr>
        <p:spPr>
          <a:xfrm>
            <a:off x="2235782" y="5330740"/>
            <a:ext cx="1968097"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6" name="Text Placeholder 56">
            <a:extLst>
              <a:ext uri="{FF2B5EF4-FFF2-40B4-BE49-F238E27FC236}">
                <a16:creationId xmlns:a16="http://schemas.microsoft.com/office/drawing/2014/main" id="{70A577DF-1788-410B-DDF2-872A3CB27761}"/>
              </a:ext>
            </a:extLst>
          </p:cNvPr>
          <p:cNvSpPr>
            <a:spLocks noGrp="1"/>
          </p:cNvSpPr>
          <p:nvPr>
            <p:ph type="body" sz="quarter" idx="17"/>
          </p:nvPr>
        </p:nvSpPr>
        <p:spPr>
          <a:xfrm>
            <a:off x="5971638" y="5641828"/>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7" name="Text Placeholder 56">
            <a:extLst>
              <a:ext uri="{FF2B5EF4-FFF2-40B4-BE49-F238E27FC236}">
                <a16:creationId xmlns:a16="http://schemas.microsoft.com/office/drawing/2014/main" id="{82F5A37E-6154-EBD3-BBB7-185A3DFBB0B5}"/>
              </a:ext>
            </a:extLst>
          </p:cNvPr>
          <p:cNvSpPr>
            <a:spLocks noGrp="1"/>
          </p:cNvSpPr>
          <p:nvPr>
            <p:ph type="body" sz="quarter" idx="18" hasCustomPrompt="1"/>
          </p:nvPr>
        </p:nvSpPr>
        <p:spPr>
          <a:xfrm>
            <a:off x="5971638" y="5936137"/>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8" name="Text Placeholder 56">
            <a:extLst>
              <a:ext uri="{FF2B5EF4-FFF2-40B4-BE49-F238E27FC236}">
                <a16:creationId xmlns:a16="http://schemas.microsoft.com/office/drawing/2014/main" id="{CB73E370-AA2F-9DDA-2533-0B2F9DF8AAA7}"/>
              </a:ext>
            </a:extLst>
          </p:cNvPr>
          <p:cNvSpPr>
            <a:spLocks noGrp="1"/>
          </p:cNvSpPr>
          <p:nvPr>
            <p:ph type="body" sz="quarter" idx="19"/>
          </p:nvPr>
        </p:nvSpPr>
        <p:spPr>
          <a:xfrm>
            <a:off x="7937924" y="5050939"/>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9" name="Text Placeholder 56">
            <a:extLst>
              <a:ext uri="{FF2B5EF4-FFF2-40B4-BE49-F238E27FC236}">
                <a16:creationId xmlns:a16="http://schemas.microsoft.com/office/drawing/2014/main" id="{B6F611CE-F2F9-CE3C-B6C8-186C6FD6D905}"/>
              </a:ext>
            </a:extLst>
          </p:cNvPr>
          <p:cNvSpPr>
            <a:spLocks noGrp="1"/>
          </p:cNvSpPr>
          <p:nvPr>
            <p:ph type="body" sz="quarter" idx="20" hasCustomPrompt="1"/>
          </p:nvPr>
        </p:nvSpPr>
        <p:spPr>
          <a:xfrm>
            <a:off x="7937924" y="5345248"/>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0" name="Text Placeholder 56">
            <a:extLst>
              <a:ext uri="{FF2B5EF4-FFF2-40B4-BE49-F238E27FC236}">
                <a16:creationId xmlns:a16="http://schemas.microsoft.com/office/drawing/2014/main" id="{7CBEDDA0-17F2-12E6-B0E0-57E0710C401F}"/>
              </a:ext>
            </a:extLst>
          </p:cNvPr>
          <p:cNvSpPr>
            <a:spLocks noGrp="1"/>
          </p:cNvSpPr>
          <p:nvPr>
            <p:ph type="body" sz="quarter" idx="21"/>
          </p:nvPr>
        </p:nvSpPr>
        <p:spPr>
          <a:xfrm>
            <a:off x="7947451" y="1726159"/>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51" name="Text Placeholder 56">
            <a:extLst>
              <a:ext uri="{FF2B5EF4-FFF2-40B4-BE49-F238E27FC236}">
                <a16:creationId xmlns:a16="http://schemas.microsoft.com/office/drawing/2014/main" id="{5398916E-A67B-C6CF-13E9-0F10202F4A5C}"/>
              </a:ext>
            </a:extLst>
          </p:cNvPr>
          <p:cNvSpPr>
            <a:spLocks noGrp="1"/>
          </p:cNvSpPr>
          <p:nvPr>
            <p:ph type="body" sz="quarter" idx="22" hasCustomPrompt="1"/>
          </p:nvPr>
        </p:nvSpPr>
        <p:spPr>
          <a:xfrm>
            <a:off x="7947451" y="2020468"/>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2" name="Text Placeholder 56">
            <a:extLst>
              <a:ext uri="{FF2B5EF4-FFF2-40B4-BE49-F238E27FC236}">
                <a16:creationId xmlns:a16="http://schemas.microsoft.com/office/drawing/2014/main" id="{89FB6811-7B0E-5057-7FDC-834BB908E8C9}"/>
              </a:ext>
            </a:extLst>
          </p:cNvPr>
          <p:cNvSpPr>
            <a:spLocks noGrp="1"/>
          </p:cNvSpPr>
          <p:nvPr>
            <p:ph type="body" sz="quarter" idx="23"/>
          </p:nvPr>
        </p:nvSpPr>
        <p:spPr>
          <a:xfrm>
            <a:off x="5977594" y="112165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53" name="Text Placeholder 56">
            <a:extLst>
              <a:ext uri="{FF2B5EF4-FFF2-40B4-BE49-F238E27FC236}">
                <a16:creationId xmlns:a16="http://schemas.microsoft.com/office/drawing/2014/main" id="{A77BE49C-E266-1AAA-B398-3BCD60D50F2E}"/>
              </a:ext>
            </a:extLst>
          </p:cNvPr>
          <p:cNvSpPr>
            <a:spLocks noGrp="1"/>
          </p:cNvSpPr>
          <p:nvPr>
            <p:ph type="body" sz="quarter" idx="24" hasCustomPrompt="1"/>
          </p:nvPr>
        </p:nvSpPr>
        <p:spPr>
          <a:xfrm>
            <a:off x="5977595" y="1415960"/>
            <a:ext cx="1834825"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4" name="Picture Placeholder 3">
            <a:extLst>
              <a:ext uri="{FF2B5EF4-FFF2-40B4-BE49-F238E27FC236}">
                <a16:creationId xmlns:a16="http://schemas.microsoft.com/office/drawing/2014/main" id="{06BDBD53-211B-A783-1092-EBA0E16BF05C}"/>
              </a:ext>
            </a:extLst>
          </p:cNvPr>
          <p:cNvSpPr>
            <a:spLocks noGrp="1" noChangeAspect="1"/>
          </p:cNvSpPr>
          <p:nvPr>
            <p:ph type="pic" sz="quarter" idx="103"/>
          </p:nvPr>
        </p:nvSpPr>
        <p:spPr>
          <a:xfrm>
            <a:off x="4879149" y="2816988"/>
            <a:ext cx="640247" cy="640080"/>
          </a:xfrm>
          <a:prstGeom prst="ellipse">
            <a:avLst/>
          </a:prstGeom>
        </p:spPr>
        <p:txBody>
          <a:bodyPr anchor="ctr"/>
          <a:lstStyle>
            <a:lvl1pPr algn="ctr">
              <a:defRPr sz="800">
                <a:solidFill>
                  <a:schemeClr val="tx1"/>
                </a:solidFill>
              </a:defRPr>
            </a:lvl1pPr>
          </a:lstStyle>
          <a:p>
            <a:endParaRPr lang="en-IN"/>
          </a:p>
        </p:txBody>
      </p:sp>
      <p:sp>
        <p:nvSpPr>
          <p:cNvPr id="55" name="Picture Placeholder 3">
            <a:extLst>
              <a:ext uri="{FF2B5EF4-FFF2-40B4-BE49-F238E27FC236}">
                <a16:creationId xmlns:a16="http://schemas.microsoft.com/office/drawing/2014/main" id="{74AD2C1A-458D-28C2-96B0-916A45EDAB37}"/>
              </a:ext>
            </a:extLst>
          </p:cNvPr>
          <p:cNvSpPr>
            <a:spLocks noGrp="1" noChangeAspect="1"/>
          </p:cNvSpPr>
          <p:nvPr>
            <p:ph type="pic" sz="quarter" idx="104"/>
          </p:nvPr>
        </p:nvSpPr>
        <p:spPr>
          <a:xfrm>
            <a:off x="4879149" y="3776754"/>
            <a:ext cx="640247" cy="640080"/>
          </a:xfrm>
          <a:prstGeom prst="ellipse">
            <a:avLst/>
          </a:prstGeom>
        </p:spPr>
        <p:txBody>
          <a:bodyPr anchor="ctr"/>
          <a:lstStyle>
            <a:lvl1pPr algn="ctr">
              <a:defRPr sz="800">
                <a:solidFill>
                  <a:schemeClr val="tx1"/>
                </a:solidFill>
              </a:defRPr>
            </a:lvl1pPr>
          </a:lstStyle>
          <a:p>
            <a:endParaRPr lang="en-IN"/>
          </a:p>
        </p:txBody>
      </p:sp>
      <p:sp>
        <p:nvSpPr>
          <p:cNvPr id="56" name="Picture Placeholder 3">
            <a:extLst>
              <a:ext uri="{FF2B5EF4-FFF2-40B4-BE49-F238E27FC236}">
                <a16:creationId xmlns:a16="http://schemas.microsoft.com/office/drawing/2014/main" id="{1AEBFDC8-97CA-8254-D80F-66C3DC890D80}"/>
              </a:ext>
            </a:extLst>
          </p:cNvPr>
          <p:cNvSpPr>
            <a:spLocks noGrp="1" noChangeAspect="1"/>
          </p:cNvSpPr>
          <p:nvPr>
            <p:ph type="pic" sz="quarter" idx="105"/>
          </p:nvPr>
        </p:nvSpPr>
        <p:spPr>
          <a:xfrm>
            <a:off x="5780827" y="4290203"/>
            <a:ext cx="640247" cy="640080"/>
          </a:xfrm>
          <a:prstGeom prst="ellipse">
            <a:avLst/>
          </a:prstGeom>
        </p:spPr>
        <p:txBody>
          <a:bodyPr anchor="ctr"/>
          <a:lstStyle>
            <a:lvl1pPr algn="ctr">
              <a:defRPr sz="800">
                <a:solidFill>
                  <a:schemeClr val="tx1"/>
                </a:solidFill>
              </a:defRPr>
            </a:lvl1pPr>
          </a:lstStyle>
          <a:p>
            <a:endParaRPr lang="en-IN"/>
          </a:p>
        </p:txBody>
      </p:sp>
      <p:sp>
        <p:nvSpPr>
          <p:cNvPr id="57" name="Picture Placeholder 3">
            <a:extLst>
              <a:ext uri="{FF2B5EF4-FFF2-40B4-BE49-F238E27FC236}">
                <a16:creationId xmlns:a16="http://schemas.microsoft.com/office/drawing/2014/main" id="{6A3479FF-D91D-532C-11DD-599D99A4E7D4}"/>
              </a:ext>
            </a:extLst>
          </p:cNvPr>
          <p:cNvSpPr>
            <a:spLocks noGrp="1" noChangeAspect="1"/>
          </p:cNvSpPr>
          <p:nvPr>
            <p:ph type="pic" sz="quarter" idx="106"/>
          </p:nvPr>
        </p:nvSpPr>
        <p:spPr>
          <a:xfrm>
            <a:off x="6682505" y="3776138"/>
            <a:ext cx="640247" cy="640080"/>
          </a:xfrm>
          <a:prstGeom prst="ellipse">
            <a:avLst/>
          </a:prstGeom>
        </p:spPr>
        <p:txBody>
          <a:bodyPr anchor="ctr"/>
          <a:lstStyle>
            <a:lvl1pPr algn="ctr">
              <a:defRPr sz="800">
                <a:solidFill>
                  <a:schemeClr val="tx1"/>
                </a:solidFill>
              </a:defRPr>
            </a:lvl1pPr>
          </a:lstStyle>
          <a:p>
            <a:endParaRPr lang="en-IN"/>
          </a:p>
        </p:txBody>
      </p:sp>
      <p:sp>
        <p:nvSpPr>
          <p:cNvPr id="58" name="Picture Placeholder 3">
            <a:extLst>
              <a:ext uri="{FF2B5EF4-FFF2-40B4-BE49-F238E27FC236}">
                <a16:creationId xmlns:a16="http://schemas.microsoft.com/office/drawing/2014/main" id="{3B329701-06A1-648E-C9BE-375BA4B72FDF}"/>
              </a:ext>
            </a:extLst>
          </p:cNvPr>
          <p:cNvSpPr>
            <a:spLocks noGrp="1" noChangeAspect="1"/>
          </p:cNvSpPr>
          <p:nvPr>
            <p:ph type="pic" sz="quarter" idx="107"/>
          </p:nvPr>
        </p:nvSpPr>
        <p:spPr>
          <a:xfrm>
            <a:off x="6682505" y="2806399"/>
            <a:ext cx="640247" cy="640080"/>
          </a:xfrm>
          <a:prstGeom prst="ellipse">
            <a:avLst/>
          </a:prstGeom>
        </p:spPr>
        <p:txBody>
          <a:bodyPr anchor="ctr"/>
          <a:lstStyle>
            <a:lvl1pPr algn="ctr">
              <a:defRPr sz="800">
                <a:solidFill>
                  <a:schemeClr val="tx1"/>
                </a:solidFill>
              </a:defRPr>
            </a:lvl1pPr>
          </a:lstStyle>
          <a:p>
            <a:endParaRPr lang="en-IN"/>
          </a:p>
        </p:txBody>
      </p:sp>
      <p:sp>
        <p:nvSpPr>
          <p:cNvPr id="59" name="Picture Placeholder 3">
            <a:extLst>
              <a:ext uri="{FF2B5EF4-FFF2-40B4-BE49-F238E27FC236}">
                <a16:creationId xmlns:a16="http://schemas.microsoft.com/office/drawing/2014/main" id="{A01B9B39-A834-70C2-64AB-6F35465355F1}"/>
              </a:ext>
            </a:extLst>
          </p:cNvPr>
          <p:cNvSpPr>
            <a:spLocks noGrp="1" noChangeAspect="1"/>
          </p:cNvSpPr>
          <p:nvPr>
            <p:ph type="pic" sz="quarter" idx="108"/>
          </p:nvPr>
        </p:nvSpPr>
        <p:spPr>
          <a:xfrm>
            <a:off x="5780827" y="2301999"/>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1575305740"/>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onnectors with Honeycomb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2" name="Text Placeholder 56">
            <a:extLst>
              <a:ext uri="{FF2B5EF4-FFF2-40B4-BE49-F238E27FC236}">
                <a16:creationId xmlns:a16="http://schemas.microsoft.com/office/drawing/2014/main" id="{E09248C5-007F-5C29-4808-0E51DE598667}"/>
              </a:ext>
            </a:extLst>
          </p:cNvPr>
          <p:cNvSpPr>
            <a:spLocks noGrp="1"/>
          </p:cNvSpPr>
          <p:nvPr>
            <p:ph type="body" sz="quarter" idx="13"/>
          </p:nvPr>
        </p:nvSpPr>
        <p:spPr>
          <a:xfrm>
            <a:off x="2251618" y="173069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3" name="Text Placeholder 56">
            <a:extLst>
              <a:ext uri="{FF2B5EF4-FFF2-40B4-BE49-F238E27FC236}">
                <a16:creationId xmlns:a16="http://schemas.microsoft.com/office/drawing/2014/main" id="{7BD05C16-5C66-77B3-E18B-8BABE1132B52}"/>
              </a:ext>
            </a:extLst>
          </p:cNvPr>
          <p:cNvSpPr>
            <a:spLocks noGrp="1"/>
          </p:cNvSpPr>
          <p:nvPr>
            <p:ph type="body" sz="quarter" idx="14" hasCustomPrompt="1"/>
          </p:nvPr>
        </p:nvSpPr>
        <p:spPr>
          <a:xfrm>
            <a:off x="2251618" y="2025000"/>
            <a:ext cx="1968097"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4" name="Text Placeholder 56">
            <a:extLst>
              <a:ext uri="{FF2B5EF4-FFF2-40B4-BE49-F238E27FC236}">
                <a16:creationId xmlns:a16="http://schemas.microsoft.com/office/drawing/2014/main" id="{5C02DE66-465D-3375-0197-2C78DD224B44}"/>
              </a:ext>
            </a:extLst>
          </p:cNvPr>
          <p:cNvSpPr>
            <a:spLocks noGrp="1"/>
          </p:cNvSpPr>
          <p:nvPr>
            <p:ph type="body" sz="quarter" idx="15"/>
          </p:nvPr>
        </p:nvSpPr>
        <p:spPr>
          <a:xfrm>
            <a:off x="2235782" y="503643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5" name="Text Placeholder 56">
            <a:extLst>
              <a:ext uri="{FF2B5EF4-FFF2-40B4-BE49-F238E27FC236}">
                <a16:creationId xmlns:a16="http://schemas.microsoft.com/office/drawing/2014/main" id="{BEE343B0-6634-8EBB-0817-F5F9E5626F59}"/>
              </a:ext>
            </a:extLst>
          </p:cNvPr>
          <p:cNvSpPr>
            <a:spLocks noGrp="1"/>
          </p:cNvSpPr>
          <p:nvPr>
            <p:ph type="body" sz="quarter" idx="16" hasCustomPrompt="1"/>
          </p:nvPr>
        </p:nvSpPr>
        <p:spPr>
          <a:xfrm>
            <a:off x="2235782" y="5330740"/>
            <a:ext cx="1968097"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6" name="Text Placeholder 56">
            <a:extLst>
              <a:ext uri="{FF2B5EF4-FFF2-40B4-BE49-F238E27FC236}">
                <a16:creationId xmlns:a16="http://schemas.microsoft.com/office/drawing/2014/main" id="{70A577DF-1788-410B-DDF2-872A3CB27761}"/>
              </a:ext>
            </a:extLst>
          </p:cNvPr>
          <p:cNvSpPr>
            <a:spLocks noGrp="1"/>
          </p:cNvSpPr>
          <p:nvPr>
            <p:ph type="body" sz="quarter" idx="17"/>
          </p:nvPr>
        </p:nvSpPr>
        <p:spPr>
          <a:xfrm>
            <a:off x="5971638" y="5641828"/>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7" name="Text Placeholder 56">
            <a:extLst>
              <a:ext uri="{FF2B5EF4-FFF2-40B4-BE49-F238E27FC236}">
                <a16:creationId xmlns:a16="http://schemas.microsoft.com/office/drawing/2014/main" id="{82F5A37E-6154-EBD3-BBB7-185A3DFBB0B5}"/>
              </a:ext>
            </a:extLst>
          </p:cNvPr>
          <p:cNvSpPr>
            <a:spLocks noGrp="1"/>
          </p:cNvSpPr>
          <p:nvPr>
            <p:ph type="body" sz="quarter" idx="18" hasCustomPrompt="1"/>
          </p:nvPr>
        </p:nvSpPr>
        <p:spPr>
          <a:xfrm>
            <a:off x="5971638" y="5936137"/>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8" name="Text Placeholder 56">
            <a:extLst>
              <a:ext uri="{FF2B5EF4-FFF2-40B4-BE49-F238E27FC236}">
                <a16:creationId xmlns:a16="http://schemas.microsoft.com/office/drawing/2014/main" id="{CB73E370-AA2F-9DDA-2533-0B2F9DF8AAA7}"/>
              </a:ext>
            </a:extLst>
          </p:cNvPr>
          <p:cNvSpPr>
            <a:spLocks noGrp="1"/>
          </p:cNvSpPr>
          <p:nvPr>
            <p:ph type="body" sz="quarter" idx="19"/>
          </p:nvPr>
        </p:nvSpPr>
        <p:spPr>
          <a:xfrm>
            <a:off x="7937924" y="5050939"/>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9" name="Text Placeholder 56">
            <a:extLst>
              <a:ext uri="{FF2B5EF4-FFF2-40B4-BE49-F238E27FC236}">
                <a16:creationId xmlns:a16="http://schemas.microsoft.com/office/drawing/2014/main" id="{B6F611CE-F2F9-CE3C-B6C8-186C6FD6D905}"/>
              </a:ext>
            </a:extLst>
          </p:cNvPr>
          <p:cNvSpPr>
            <a:spLocks noGrp="1"/>
          </p:cNvSpPr>
          <p:nvPr>
            <p:ph type="body" sz="quarter" idx="20" hasCustomPrompt="1"/>
          </p:nvPr>
        </p:nvSpPr>
        <p:spPr>
          <a:xfrm>
            <a:off x="7937924" y="5345248"/>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0" name="Text Placeholder 56">
            <a:extLst>
              <a:ext uri="{FF2B5EF4-FFF2-40B4-BE49-F238E27FC236}">
                <a16:creationId xmlns:a16="http://schemas.microsoft.com/office/drawing/2014/main" id="{7CBEDDA0-17F2-12E6-B0E0-57E0710C401F}"/>
              </a:ext>
            </a:extLst>
          </p:cNvPr>
          <p:cNvSpPr>
            <a:spLocks noGrp="1"/>
          </p:cNvSpPr>
          <p:nvPr>
            <p:ph type="body" sz="quarter" idx="21"/>
          </p:nvPr>
        </p:nvSpPr>
        <p:spPr>
          <a:xfrm>
            <a:off x="7947451" y="1726159"/>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51" name="Text Placeholder 56">
            <a:extLst>
              <a:ext uri="{FF2B5EF4-FFF2-40B4-BE49-F238E27FC236}">
                <a16:creationId xmlns:a16="http://schemas.microsoft.com/office/drawing/2014/main" id="{5398916E-A67B-C6CF-13E9-0F10202F4A5C}"/>
              </a:ext>
            </a:extLst>
          </p:cNvPr>
          <p:cNvSpPr>
            <a:spLocks noGrp="1"/>
          </p:cNvSpPr>
          <p:nvPr>
            <p:ph type="body" sz="quarter" idx="22" hasCustomPrompt="1"/>
          </p:nvPr>
        </p:nvSpPr>
        <p:spPr>
          <a:xfrm>
            <a:off x="7947451" y="2020468"/>
            <a:ext cx="3003249" cy="369332"/>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2" name="Text Placeholder 56">
            <a:extLst>
              <a:ext uri="{FF2B5EF4-FFF2-40B4-BE49-F238E27FC236}">
                <a16:creationId xmlns:a16="http://schemas.microsoft.com/office/drawing/2014/main" id="{89FB6811-7B0E-5057-7FDC-834BB908E8C9}"/>
              </a:ext>
            </a:extLst>
          </p:cNvPr>
          <p:cNvSpPr>
            <a:spLocks noGrp="1"/>
          </p:cNvSpPr>
          <p:nvPr>
            <p:ph type="body" sz="quarter" idx="23"/>
          </p:nvPr>
        </p:nvSpPr>
        <p:spPr>
          <a:xfrm>
            <a:off x="5977594" y="1121651"/>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53" name="Text Placeholder 56">
            <a:extLst>
              <a:ext uri="{FF2B5EF4-FFF2-40B4-BE49-F238E27FC236}">
                <a16:creationId xmlns:a16="http://schemas.microsoft.com/office/drawing/2014/main" id="{A77BE49C-E266-1AAA-B398-3BCD60D50F2E}"/>
              </a:ext>
            </a:extLst>
          </p:cNvPr>
          <p:cNvSpPr>
            <a:spLocks noGrp="1"/>
          </p:cNvSpPr>
          <p:nvPr>
            <p:ph type="body" sz="quarter" idx="24" hasCustomPrompt="1"/>
          </p:nvPr>
        </p:nvSpPr>
        <p:spPr>
          <a:xfrm>
            <a:off x="5977595" y="1415960"/>
            <a:ext cx="1834825" cy="553998"/>
          </a:xfrm>
          <a:noFill/>
        </p:spPr>
        <p:txBody>
          <a:bodyPr wrap="square" lIns="0" tIns="0" rIns="0" bIns="0" rtlCol="0" anchor="t">
            <a:spAutoFit/>
          </a:bodyPr>
          <a:lstStyle>
            <a:lvl1pPr algn="l">
              <a:defRPr kumimoji="0" lang="en-IN" sz="12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4" name="Picture Placeholder 3">
            <a:extLst>
              <a:ext uri="{FF2B5EF4-FFF2-40B4-BE49-F238E27FC236}">
                <a16:creationId xmlns:a16="http://schemas.microsoft.com/office/drawing/2014/main" id="{377C3726-3EC3-A14A-03FB-8E15330D4D75}"/>
              </a:ext>
            </a:extLst>
          </p:cNvPr>
          <p:cNvSpPr>
            <a:spLocks noGrp="1" noChangeAspect="1"/>
          </p:cNvSpPr>
          <p:nvPr>
            <p:ph type="pic" sz="quarter" idx="103"/>
          </p:nvPr>
        </p:nvSpPr>
        <p:spPr>
          <a:xfrm>
            <a:off x="4879149" y="2816988"/>
            <a:ext cx="640247" cy="640080"/>
          </a:xfrm>
          <a:prstGeom prst="ellipse">
            <a:avLst/>
          </a:prstGeom>
        </p:spPr>
        <p:txBody>
          <a:bodyPr anchor="ctr"/>
          <a:lstStyle>
            <a:lvl1pPr algn="ctr">
              <a:defRPr sz="800">
                <a:solidFill>
                  <a:schemeClr val="tx1"/>
                </a:solidFill>
              </a:defRPr>
            </a:lvl1pPr>
          </a:lstStyle>
          <a:p>
            <a:endParaRPr lang="en-IN"/>
          </a:p>
        </p:txBody>
      </p:sp>
      <p:sp>
        <p:nvSpPr>
          <p:cNvPr id="55" name="Picture Placeholder 3">
            <a:extLst>
              <a:ext uri="{FF2B5EF4-FFF2-40B4-BE49-F238E27FC236}">
                <a16:creationId xmlns:a16="http://schemas.microsoft.com/office/drawing/2014/main" id="{95B38AF6-078C-42E5-6815-1DF0F3641AB4}"/>
              </a:ext>
            </a:extLst>
          </p:cNvPr>
          <p:cNvSpPr>
            <a:spLocks noGrp="1" noChangeAspect="1"/>
          </p:cNvSpPr>
          <p:nvPr>
            <p:ph type="pic" sz="quarter" idx="104"/>
          </p:nvPr>
        </p:nvSpPr>
        <p:spPr>
          <a:xfrm>
            <a:off x="4879149" y="3776754"/>
            <a:ext cx="640247" cy="640080"/>
          </a:xfrm>
          <a:prstGeom prst="ellipse">
            <a:avLst/>
          </a:prstGeom>
        </p:spPr>
        <p:txBody>
          <a:bodyPr anchor="ctr"/>
          <a:lstStyle>
            <a:lvl1pPr algn="ctr">
              <a:defRPr sz="800">
                <a:solidFill>
                  <a:schemeClr val="tx1"/>
                </a:solidFill>
              </a:defRPr>
            </a:lvl1pPr>
          </a:lstStyle>
          <a:p>
            <a:endParaRPr lang="en-IN"/>
          </a:p>
        </p:txBody>
      </p:sp>
      <p:sp>
        <p:nvSpPr>
          <p:cNvPr id="56" name="Picture Placeholder 3">
            <a:extLst>
              <a:ext uri="{FF2B5EF4-FFF2-40B4-BE49-F238E27FC236}">
                <a16:creationId xmlns:a16="http://schemas.microsoft.com/office/drawing/2014/main" id="{60F4DEB8-D2F3-1487-D20C-F161F2978315}"/>
              </a:ext>
            </a:extLst>
          </p:cNvPr>
          <p:cNvSpPr>
            <a:spLocks noGrp="1" noChangeAspect="1"/>
          </p:cNvSpPr>
          <p:nvPr>
            <p:ph type="pic" sz="quarter" idx="105"/>
          </p:nvPr>
        </p:nvSpPr>
        <p:spPr>
          <a:xfrm>
            <a:off x="5780827" y="4290203"/>
            <a:ext cx="640247" cy="640080"/>
          </a:xfrm>
          <a:prstGeom prst="ellipse">
            <a:avLst/>
          </a:prstGeom>
        </p:spPr>
        <p:txBody>
          <a:bodyPr anchor="ctr"/>
          <a:lstStyle>
            <a:lvl1pPr algn="ctr">
              <a:defRPr sz="800">
                <a:solidFill>
                  <a:schemeClr val="tx1"/>
                </a:solidFill>
              </a:defRPr>
            </a:lvl1pPr>
          </a:lstStyle>
          <a:p>
            <a:endParaRPr lang="en-IN"/>
          </a:p>
        </p:txBody>
      </p:sp>
      <p:sp>
        <p:nvSpPr>
          <p:cNvPr id="57" name="Picture Placeholder 3">
            <a:extLst>
              <a:ext uri="{FF2B5EF4-FFF2-40B4-BE49-F238E27FC236}">
                <a16:creationId xmlns:a16="http://schemas.microsoft.com/office/drawing/2014/main" id="{92B1D493-7E84-C159-BA49-3BFF366647F5}"/>
              </a:ext>
            </a:extLst>
          </p:cNvPr>
          <p:cNvSpPr>
            <a:spLocks noGrp="1" noChangeAspect="1"/>
          </p:cNvSpPr>
          <p:nvPr>
            <p:ph type="pic" sz="quarter" idx="106"/>
          </p:nvPr>
        </p:nvSpPr>
        <p:spPr>
          <a:xfrm>
            <a:off x="6682505" y="3776138"/>
            <a:ext cx="640247" cy="640080"/>
          </a:xfrm>
          <a:prstGeom prst="ellipse">
            <a:avLst/>
          </a:prstGeom>
        </p:spPr>
        <p:txBody>
          <a:bodyPr anchor="ctr"/>
          <a:lstStyle>
            <a:lvl1pPr algn="ctr">
              <a:defRPr sz="800">
                <a:solidFill>
                  <a:schemeClr val="tx1"/>
                </a:solidFill>
              </a:defRPr>
            </a:lvl1pPr>
          </a:lstStyle>
          <a:p>
            <a:endParaRPr lang="en-IN"/>
          </a:p>
        </p:txBody>
      </p:sp>
      <p:sp>
        <p:nvSpPr>
          <p:cNvPr id="58" name="Picture Placeholder 3">
            <a:extLst>
              <a:ext uri="{FF2B5EF4-FFF2-40B4-BE49-F238E27FC236}">
                <a16:creationId xmlns:a16="http://schemas.microsoft.com/office/drawing/2014/main" id="{886102C8-6FE1-7545-593C-91958372A694}"/>
              </a:ext>
            </a:extLst>
          </p:cNvPr>
          <p:cNvSpPr>
            <a:spLocks noGrp="1" noChangeAspect="1"/>
          </p:cNvSpPr>
          <p:nvPr>
            <p:ph type="pic" sz="quarter" idx="107"/>
          </p:nvPr>
        </p:nvSpPr>
        <p:spPr>
          <a:xfrm>
            <a:off x="6682505" y="2806399"/>
            <a:ext cx="640247" cy="640080"/>
          </a:xfrm>
          <a:prstGeom prst="ellipse">
            <a:avLst/>
          </a:prstGeom>
        </p:spPr>
        <p:txBody>
          <a:bodyPr anchor="ctr"/>
          <a:lstStyle>
            <a:lvl1pPr algn="ctr">
              <a:defRPr sz="800">
                <a:solidFill>
                  <a:schemeClr val="tx1"/>
                </a:solidFill>
              </a:defRPr>
            </a:lvl1pPr>
          </a:lstStyle>
          <a:p>
            <a:endParaRPr lang="en-IN"/>
          </a:p>
        </p:txBody>
      </p:sp>
      <p:sp>
        <p:nvSpPr>
          <p:cNvPr id="59" name="Picture Placeholder 3">
            <a:extLst>
              <a:ext uri="{FF2B5EF4-FFF2-40B4-BE49-F238E27FC236}">
                <a16:creationId xmlns:a16="http://schemas.microsoft.com/office/drawing/2014/main" id="{B4699FDD-3FB3-BBF5-2EC5-427151FD2348}"/>
              </a:ext>
            </a:extLst>
          </p:cNvPr>
          <p:cNvSpPr>
            <a:spLocks noGrp="1" noChangeAspect="1"/>
          </p:cNvSpPr>
          <p:nvPr>
            <p:ph type="pic" sz="quarter" idx="108"/>
          </p:nvPr>
        </p:nvSpPr>
        <p:spPr>
          <a:xfrm>
            <a:off x="5780827" y="2301999"/>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591820925"/>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Connectors with Bubbl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92" name="Text Placeholder 56">
            <a:extLst>
              <a:ext uri="{FF2B5EF4-FFF2-40B4-BE49-F238E27FC236}">
                <a16:creationId xmlns:a16="http://schemas.microsoft.com/office/drawing/2014/main" id="{DC8F4F4B-D657-45F1-2648-46D140645A6D}"/>
              </a:ext>
            </a:extLst>
          </p:cNvPr>
          <p:cNvSpPr>
            <a:spLocks noGrp="1"/>
          </p:cNvSpPr>
          <p:nvPr>
            <p:ph type="body" sz="quarter" idx="13"/>
          </p:nvPr>
        </p:nvSpPr>
        <p:spPr>
          <a:xfrm>
            <a:off x="1918280" y="1308173"/>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3" name="Text Placeholder 56">
            <a:extLst>
              <a:ext uri="{FF2B5EF4-FFF2-40B4-BE49-F238E27FC236}">
                <a16:creationId xmlns:a16="http://schemas.microsoft.com/office/drawing/2014/main" id="{67BDC8E2-41CB-2B2A-6E70-62013DFBE437}"/>
              </a:ext>
            </a:extLst>
          </p:cNvPr>
          <p:cNvSpPr>
            <a:spLocks noGrp="1"/>
          </p:cNvSpPr>
          <p:nvPr>
            <p:ph type="body" sz="quarter" idx="14" hasCustomPrompt="1"/>
          </p:nvPr>
        </p:nvSpPr>
        <p:spPr>
          <a:xfrm>
            <a:off x="1918280" y="1617872"/>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94" name="Text Placeholder 56">
            <a:extLst>
              <a:ext uri="{FF2B5EF4-FFF2-40B4-BE49-F238E27FC236}">
                <a16:creationId xmlns:a16="http://schemas.microsoft.com/office/drawing/2014/main" id="{416469CC-D364-E7A8-E7DC-31211240CB3D}"/>
              </a:ext>
            </a:extLst>
          </p:cNvPr>
          <p:cNvSpPr>
            <a:spLocks noGrp="1"/>
          </p:cNvSpPr>
          <p:nvPr>
            <p:ph type="body" sz="quarter" idx="15"/>
          </p:nvPr>
        </p:nvSpPr>
        <p:spPr>
          <a:xfrm>
            <a:off x="1918280" y="5110260"/>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5" name="Text Placeholder 56">
            <a:extLst>
              <a:ext uri="{FF2B5EF4-FFF2-40B4-BE49-F238E27FC236}">
                <a16:creationId xmlns:a16="http://schemas.microsoft.com/office/drawing/2014/main" id="{0944D7F5-24A5-0134-1F0C-8ADA347C1549}"/>
              </a:ext>
            </a:extLst>
          </p:cNvPr>
          <p:cNvSpPr>
            <a:spLocks noGrp="1"/>
          </p:cNvSpPr>
          <p:nvPr>
            <p:ph type="body" sz="quarter" idx="16" hasCustomPrompt="1"/>
          </p:nvPr>
        </p:nvSpPr>
        <p:spPr>
          <a:xfrm>
            <a:off x="1918280" y="5419959"/>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96" name="Text Placeholder 56">
            <a:extLst>
              <a:ext uri="{FF2B5EF4-FFF2-40B4-BE49-F238E27FC236}">
                <a16:creationId xmlns:a16="http://schemas.microsoft.com/office/drawing/2014/main" id="{040EAA42-8479-272F-7904-53AD5FE47A8B}"/>
              </a:ext>
            </a:extLst>
          </p:cNvPr>
          <p:cNvSpPr>
            <a:spLocks noGrp="1"/>
          </p:cNvSpPr>
          <p:nvPr>
            <p:ph type="body" sz="quarter" idx="17"/>
          </p:nvPr>
        </p:nvSpPr>
        <p:spPr>
          <a:xfrm>
            <a:off x="8429586" y="1464562"/>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7" name="Text Placeholder 56">
            <a:extLst>
              <a:ext uri="{FF2B5EF4-FFF2-40B4-BE49-F238E27FC236}">
                <a16:creationId xmlns:a16="http://schemas.microsoft.com/office/drawing/2014/main" id="{ED0A8800-33B6-0234-D7F8-06E56653A13B}"/>
              </a:ext>
            </a:extLst>
          </p:cNvPr>
          <p:cNvSpPr>
            <a:spLocks noGrp="1"/>
          </p:cNvSpPr>
          <p:nvPr>
            <p:ph type="body" sz="quarter" idx="18" hasCustomPrompt="1"/>
          </p:nvPr>
        </p:nvSpPr>
        <p:spPr>
          <a:xfrm>
            <a:off x="8429586" y="1774261"/>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98" name="Text Placeholder 56">
            <a:extLst>
              <a:ext uri="{FF2B5EF4-FFF2-40B4-BE49-F238E27FC236}">
                <a16:creationId xmlns:a16="http://schemas.microsoft.com/office/drawing/2014/main" id="{46BBD06A-02B6-5614-945C-F066BA989213}"/>
              </a:ext>
            </a:extLst>
          </p:cNvPr>
          <p:cNvSpPr>
            <a:spLocks noGrp="1"/>
          </p:cNvSpPr>
          <p:nvPr>
            <p:ph type="body" sz="quarter" idx="19"/>
          </p:nvPr>
        </p:nvSpPr>
        <p:spPr>
          <a:xfrm>
            <a:off x="8429586" y="5503214"/>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9" name="Text Placeholder 56">
            <a:extLst>
              <a:ext uri="{FF2B5EF4-FFF2-40B4-BE49-F238E27FC236}">
                <a16:creationId xmlns:a16="http://schemas.microsoft.com/office/drawing/2014/main" id="{CBF42E55-7210-5640-C83D-3760845AA81B}"/>
              </a:ext>
            </a:extLst>
          </p:cNvPr>
          <p:cNvSpPr>
            <a:spLocks noGrp="1"/>
          </p:cNvSpPr>
          <p:nvPr>
            <p:ph type="body" sz="quarter" idx="20" hasCustomPrompt="1"/>
          </p:nvPr>
        </p:nvSpPr>
        <p:spPr>
          <a:xfrm>
            <a:off x="8429586" y="5812913"/>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100" name="Text Placeholder 56">
            <a:extLst>
              <a:ext uri="{FF2B5EF4-FFF2-40B4-BE49-F238E27FC236}">
                <a16:creationId xmlns:a16="http://schemas.microsoft.com/office/drawing/2014/main" id="{925C79E9-744D-635E-E75D-BC70EEFD7A4D}"/>
              </a:ext>
            </a:extLst>
          </p:cNvPr>
          <p:cNvSpPr>
            <a:spLocks noGrp="1"/>
          </p:cNvSpPr>
          <p:nvPr>
            <p:ph type="body" sz="quarter" idx="21"/>
          </p:nvPr>
        </p:nvSpPr>
        <p:spPr>
          <a:xfrm>
            <a:off x="5205301" y="3289883"/>
            <a:ext cx="1737813" cy="184666"/>
          </a:xfrm>
          <a:noFill/>
        </p:spPr>
        <p:txBody>
          <a:bodyPr wrap="square" lIns="0" tIns="0" rIns="0" bIns="0" rtlCol="0" anchor="ctr">
            <a:spAutoFit/>
          </a:bodyPr>
          <a:lstStyle>
            <a:lvl1pPr algn="l">
              <a:defRPr kumimoji="0" lang="en-IN" sz="1200" b="1" i="0" u="none" strike="noStrike" kern="0" cap="none" spc="0" normalizeH="0" baseline="0" dirty="0">
                <a:ln>
                  <a:noFill/>
                </a:ln>
                <a:solidFill>
                  <a:schemeClr val="bg1"/>
                </a:solidFill>
                <a:effectLst/>
                <a:uLnTx/>
                <a:uFillTx/>
                <a:latin typeface="+mj-lt"/>
              </a:defRPr>
            </a:lvl1pPr>
          </a:lstStyle>
          <a:p>
            <a:pPr marR="0" lvl="0" defTabSz="914400" fontAlgn="auto">
              <a:lnSpc>
                <a:spcPct val="100000"/>
              </a:lnSpc>
              <a:spcBef>
                <a:spcPts val="0"/>
              </a:spcBef>
              <a:buClrTx/>
              <a:buSzTx/>
              <a:tabLst/>
            </a:pPr>
            <a:endParaRPr lang="en-IN"/>
          </a:p>
        </p:txBody>
      </p:sp>
      <p:sp>
        <p:nvSpPr>
          <p:cNvPr id="101" name="Text Placeholder 56">
            <a:extLst>
              <a:ext uri="{FF2B5EF4-FFF2-40B4-BE49-F238E27FC236}">
                <a16:creationId xmlns:a16="http://schemas.microsoft.com/office/drawing/2014/main" id="{E7508C86-E69C-A246-D0DF-560788CFAD93}"/>
              </a:ext>
            </a:extLst>
          </p:cNvPr>
          <p:cNvSpPr>
            <a:spLocks noGrp="1"/>
          </p:cNvSpPr>
          <p:nvPr>
            <p:ph type="body" sz="quarter" idx="22" hasCustomPrompt="1"/>
          </p:nvPr>
        </p:nvSpPr>
        <p:spPr>
          <a:xfrm>
            <a:off x="5205301" y="3584192"/>
            <a:ext cx="1968097" cy="553998"/>
          </a:xfrm>
          <a:noFill/>
        </p:spPr>
        <p:txBody>
          <a:bodyPr wrap="square" lIns="0" tIns="0" rIns="0" bIns="0" rtlCol="0" anchor="t">
            <a:spAutoFit/>
          </a:bodyPr>
          <a:lstStyle>
            <a:lvl1pPr algn="l">
              <a:defRPr kumimoji="0" lang="en-IN" sz="1200" b="0"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3" name="Picture Placeholder 3">
            <a:extLst>
              <a:ext uri="{FF2B5EF4-FFF2-40B4-BE49-F238E27FC236}">
                <a16:creationId xmlns:a16="http://schemas.microsoft.com/office/drawing/2014/main" id="{2FB34D00-8CDB-C6F3-E20F-6DA96B6E43D3}"/>
              </a:ext>
            </a:extLst>
          </p:cNvPr>
          <p:cNvSpPr>
            <a:spLocks noGrp="1" noChangeAspect="1"/>
          </p:cNvSpPr>
          <p:nvPr>
            <p:ph type="pic" sz="quarter" idx="103"/>
          </p:nvPr>
        </p:nvSpPr>
        <p:spPr>
          <a:xfrm>
            <a:off x="4497272" y="1624122"/>
            <a:ext cx="640247" cy="640080"/>
          </a:xfrm>
          <a:prstGeom prst="ellipse">
            <a:avLst/>
          </a:prstGeom>
        </p:spPr>
        <p:txBody>
          <a:bodyPr anchor="ctr"/>
          <a:lstStyle>
            <a:lvl1pPr algn="ctr">
              <a:defRPr sz="800">
                <a:solidFill>
                  <a:schemeClr val="tx1"/>
                </a:solidFill>
              </a:defRPr>
            </a:lvl1pPr>
          </a:lstStyle>
          <a:p>
            <a:endParaRPr lang="en-IN"/>
          </a:p>
        </p:txBody>
      </p:sp>
      <p:sp>
        <p:nvSpPr>
          <p:cNvPr id="44" name="Picture Placeholder 3">
            <a:extLst>
              <a:ext uri="{FF2B5EF4-FFF2-40B4-BE49-F238E27FC236}">
                <a16:creationId xmlns:a16="http://schemas.microsoft.com/office/drawing/2014/main" id="{38258150-CD65-4762-13C3-263DD5C4F3EB}"/>
              </a:ext>
            </a:extLst>
          </p:cNvPr>
          <p:cNvSpPr>
            <a:spLocks noGrp="1" noChangeAspect="1"/>
          </p:cNvSpPr>
          <p:nvPr>
            <p:ph type="pic" sz="quarter" idx="104"/>
          </p:nvPr>
        </p:nvSpPr>
        <p:spPr>
          <a:xfrm>
            <a:off x="3920289" y="4204039"/>
            <a:ext cx="640247" cy="640080"/>
          </a:xfrm>
          <a:prstGeom prst="ellipse">
            <a:avLst/>
          </a:prstGeom>
        </p:spPr>
        <p:txBody>
          <a:bodyPr anchor="ctr"/>
          <a:lstStyle>
            <a:lvl1pPr algn="ctr">
              <a:defRPr sz="800">
                <a:solidFill>
                  <a:schemeClr val="tx1"/>
                </a:solidFill>
              </a:defRPr>
            </a:lvl1pPr>
          </a:lstStyle>
          <a:p>
            <a:endParaRPr lang="en-IN"/>
          </a:p>
        </p:txBody>
      </p:sp>
      <p:sp>
        <p:nvSpPr>
          <p:cNvPr id="45" name="Picture Placeholder 3">
            <a:extLst>
              <a:ext uri="{FF2B5EF4-FFF2-40B4-BE49-F238E27FC236}">
                <a16:creationId xmlns:a16="http://schemas.microsoft.com/office/drawing/2014/main" id="{154D53A8-7766-DE53-7DA2-965F822B0875}"/>
              </a:ext>
            </a:extLst>
          </p:cNvPr>
          <p:cNvSpPr>
            <a:spLocks noGrp="1" noChangeAspect="1"/>
          </p:cNvSpPr>
          <p:nvPr>
            <p:ph type="pic" sz="quarter" idx="105"/>
          </p:nvPr>
        </p:nvSpPr>
        <p:spPr>
          <a:xfrm>
            <a:off x="7056938" y="4925162"/>
            <a:ext cx="640247" cy="640080"/>
          </a:xfrm>
          <a:prstGeom prst="ellipse">
            <a:avLst/>
          </a:prstGeom>
        </p:spPr>
        <p:txBody>
          <a:bodyPr anchor="ctr"/>
          <a:lstStyle>
            <a:lvl1pPr algn="ctr">
              <a:defRPr sz="800">
                <a:solidFill>
                  <a:schemeClr val="tx1"/>
                </a:solidFill>
              </a:defRPr>
            </a:lvl1pPr>
          </a:lstStyle>
          <a:p>
            <a:endParaRPr lang="en-IN"/>
          </a:p>
        </p:txBody>
      </p:sp>
      <p:sp>
        <p:nvSpPr>
          <p:cNvPr id="46" name="Picture Placeholder 3">
            <a:extLst>
              <a:ext uri="{FF2B5EF4-FFF2-40B4-BE49-F238E27FC236}">
                <a16:creationId xmlns:a16="http://schemas.microsoft.com/office/drawing/2014/main" id="{54CAFBF0-70E8-C0E5-2938-DF6DA12187D9}"/>
              </a:ext>
            </a:extLst>
          </p:cNvPr>
          <p:cNvSpPr>
            <a:spLocks noGrp="1" noChangeAspect="1"/>
          </p:cNvSpPr>
          <p:nvPr>
            <p:ph type="pic" sz="quarter" idx="106"/>
          </p:nvPr>
        </p:nvSpPr>
        <p:spPr>
          <a:xfrm>
            <a:off x="7176069" y="1930781"/>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157719693"/>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Connectors with Puzzle Piec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1" name="Freeform 16">
            <a:extLst>
              <a:ext uri="{FF2B5EF4-FFF2-40B4-BE49-F238E27FC236}">
                <a16:creationId xmlns:a16="http://schemas.microsoft.com/office/drawing/2014/main" id="{08D59EF1-AF55-6A72-0B2D-6329091CEF19}"/>
              </a:ext>
            </a:extLst>
          </p:cNvPr>
          <p:cNvSpPr>
            <a:spLocks noChangeAspect="1"/>
          </p:cNvSpPr>
          <p:nvPr userDrawn="1"/>
        </p:nvSpPr>
        <p:spPr bwMode="auto">
          <a:xfrm rot="18900000">
            <a:off x="3690725" y="1786864"/>
            <a:ext cx="437809" cy="434745"/>
          </a:xfrm>
          <a:custGeom>
            <a:avLst/>
            <a:gdLst>
              <a:gd name="T0" fmla="*/ 212 w 212"/>
              <a:gd name="T1" fmla="*/ 105 h 210"/>
              <a:gd name="T2" fmla="*/ 212 w 212"/>
              <a:gd name="T3" fmla="*/ 105 h 210"/>
              <a:gd name="T4" fmla="*/ 212 w 212"/>
              <a:gd name="T5" fmla="*/ 105 h 210"/>
              <a:gd name="T6" fmla="*/ 212 w 212"/>
              <a:gd name="T7" fmla="*/ 105 h 210"/>
              <a:gd name="T8" fmla="*/ 198 w 212"/>
              <a:gd name="T9" fmla="*/ 97 h 210"/>
              <a:gd name="T10" fmla="*/ 153 w 212"/>
              <a:gd name="T11" fmla="*/ 93 h 210"/>
              <a:gd name="T12" fmla="*/ 140 w 212"/>
              <a:gd name="T13" fmla="*/ 77 h 210"/>
              <a:gd name="T14" fmla="*/ 146 w 212"/>
              <a:gd name="T15" fmla="*/ 70 h 210"/>
              <a:gd name="T16" fmla="*/ 140 w 212"/>
              <a:gd name="T17" fmla="*/ 64 h 210"/>
              <a:gd name="T18" fmla="*/ 139 w 212"/>
              <a:gd name="T19" fmla="*/ 64 h 210"/>
              <a:gd name="T20" fmla="*/ 139 w 212"/>
              <a:gd name="T21" fmla="*/ 64 h 210"/>
              <a:gd name="T22" fmla="*/ 131 w 212"/>
              <a:gd name="T23" fmla="*/ 64 h 210"/>
              <a:gd name="T24" fmla="*/ 117 w 212"/>
              <a:gd name="T25" fmla="*/ 45 h 210"/>
              <a:gd name="T26" fmla="*/ 117 w 212"/>
              <a:gd name="T27" fmla="*/ 45 h 210"/>
              <a:gd name="T28" fmla="*/ 123 w 212"/>
              <a:gd name="T29" fmla="*/ 39 h 210"/>
              <a:gd name="T30" fmla="*/ 118 w 212"/>
              <a:gd name="T31" fmla="*/ 33 h 210"/>
              <a:gd name="T32" fmla="*/ 118 w 212"/>
              <a:gd name="T33" fmla="*/ 33 h 210"/>
              <a:gd name="T34" fmla="*/ 108 w 212"/>
              <a:gd name="T35" fmla="*/ 33 h 210"/>
              <a:gd name="T36" fmla="*/ 101 w 212"/>
              <a:gd name="T37" fmla="*/ 24 h 210"/>
              <a:gd name="T38" fmla="*/ 89 w 212"/>
              <a:gd name="T39" fmla="*/ 7 h 210"/>
              <a:gd name="T40" fmla="*/ 77 w 212"/>
              <a:gd name="T41" fmla="*/ 0 h 210"/>
              <a:gd name="T42" fmla="*/ 67 w 212"/>
              <a:gd name="T43" fmla="*/ 0 h 210"/>
              <a:gd name="T44" fmla="*/ 86 w 212"/>
              <a:gd name="T45" fmla="*/ 45 h 210"/>
              <a:gd name="T46" fmla="*/ 94 w 212"/>
              <a:gd name="T47" fmla="*/ 64 h 210"/>
              <a:gd name="T48" fmla="*/ 98 w 212"/>
              <a:gd name="T49" fmla="*/ 85 h 210"/>
              <a:gd name="T50" fmla="*/ 80 w 212"/>
              <a:gd name="T51" fmla="*/ 95 h 210"/>
              <a:gd name="T52" fmla="*/ 36 w 212"/>
              <a:gd name="T53" fmla="*/ 97 h 210"/>
              <a:gd name="T54" fmla="*/ 14 w 212"/>
              <a:gd name="T55" fmla="*/ 69 h 210"/>
              <a:gd name="T56" fmla="*/ 0 w 212"/>
              <a:gd name="T57" fmla="*/ 67 h 210"/>
              <a:gd name="T58" fmla="*/ 9 w 212"/>
              <a:gd name="T59" fmla="*/ 101 h 210"/>
              <a:gd name="T60" fmla="*/ 8 w 212"/>
              <a:gd name="T61" fmla="*/ 101 h 210"/>
              <a:gd name="T62" fmla="*/ 4 w 212"/>
              <a:gd name="T63" fmla="*/ 105 h 210"/>
              <a:gd name="T64" fmla="*/ 8 w 212"/>
              <a:gd name="T65" fmla="*/ 110 h 210"/>
              <a:gd name="T66" fmla="*/ 9 w 212"/>
              <a:gd name="T67" fmla="*/ 110 h 210"/>
              <a:gd name="T68" fmla="*/ 0 w 212"/>
              <a:gd name="T69" fmla="*/ 143 h 210"/>
              <a:gd name="T70" fmla="*/ 14 w 212"/>
              <a:gd name="T71" fmla="*/ 141 h 210"/>
              <a:gd name="T72" fmla="*/ 36 w 212"/>
              <a:gd name="T73" fmla="*/ 112 h 210"/>
              <a:gd name="T74" fmla="*/ 80 w 212"/>
              <a:gd name="T75" fmla="*/ 114 h 210"/>
              <a:gd name="T76" fmla="*/ 98 w 212"/>
              <a:gd name="T77" fmla="*/ 124 h 210"/>
              <a:gd name="T78" fmla="*/ 94 w 212"/>
              <a:gd name="T79" fmla="*/ 145 h 210"/>
              <a:gd name="T80" fmla="*/ 86 w 212"/>
              <a:gd name="T81" fmla="*/ 165 h 210"/>
              <a:gd name="T82" fmla="*/ 67 w 212"/>
              <a:gd name="T83" fmla="*/ 210 h 210"/>
              <a:gd name="T84" fmla="*/ 77 w 212"/>
              <a:gd name="T85" fmla="*/ 210 h 210"/>
              <a:gd name="T86" fmla="*/ 89 w 212"/>
              <a:gd name="T87" fmla="*/ 202 h 210"/>
              <a:gd name="T88" fmla="*/ 101 w 212"/>
              <a:gd name="T89" fmla="*/ 186 h 210"/>
              <a:gd name="T90" fmla="*/ 108 w 212"/>
              <a:gd name="T91" fmla="*/ 177 h 210"/>
              <a:gd name="T92" fmla="*/ 118 w 212"/>
              <a:gd name="T93" fmla="*/ 177 h 210"/>
              <a:gd name="T94" fmla="*/ 118 w 212"/>
              <a:gd name="T95" fmla="*/ 177 h 210"/>
              <a:gd name="T96" fmla="*/ 123 w 212"/>
              <a:gd name="T97" fmla="*/ 171 h 210"/>
              <a:gd name="T98" fmla="*/ 117 w 212"/>
              <a:gd name="T99" fmla="*/ 165 h 210"/>
              <a:gd name="T100" fmla="*/ 117 w 212"/>
              <a:gd name="T101" fmla="*/ 165 h 210"/>
              <a:gd name="T102" fmla="*/ 131 w 212"/>
              <a:gd name="T103" fmla="*/ 145 h 210"/>
              <a:gd name="T104" fmla="*/ 141 w 212"/>
              <a:gd name="T105" fmla="*/ 145 h 210"/>
              <a:gd name="T106" fmla="*/ 141 w 212"/>
              <a:gd name="T107" fmla="*/ 145 h 210"/>
              <a:gd name="T108" fmla="*/ 146 w 212"/>
              <a:gd name="T109" fmla="*/ 139 h 210"/>
              <a:gd name="T110" fmla="*/ 140 w 212"/>
              <a:gd name="T111" fmla="*/ 133 h 210"/>
              <a:gd name="T112" fmla="*/ 153 w 212"/>
              <a:gd name="T113" fmla="*/ 116 h 210"/>
              <a:gd name="T114" fmla="*/ 198 w 212"/>
              <a:gd name="T115" fmla="*/ 112 h 210"/>
              <a:gd name="T116" fmla="*/ 212 w 212"/>
              <a:gd name="T117"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2" h="210">
                <a:moveTo>
                  <a:pt x="212" y="105"/>
                </a:moveTo>
                <a:cubicBezTo>
                  <a:pt x="212" y="105"/>
                  <a:pt x="212" y="105"/>
                  <a:pt x="212" y="105"/>
                </a:cubicBezTo>
                <a:cubicBezTo>
                  <a:pt x="212" y="105"/>
                  <a:pt x="212" y="105"/>
                  <a:pt x="212" y="105"/>
                </a:cubicBezTo>
                <a:cubicBezTo>
                  <a:pt x="212" y="105"/>
                  <a:pt x="212" y="105"/>
                  <a:pt x="212" y="105"/>
                </a:cubicBezTo>
                <a:cubicBezTo>
                  <a:pt x="212" y="102"/>
                  <a:pt x="207" y="99"/>
                  <a:pt x="198" y="97"/>
                </a:cubicBezTo>
                <a:cubicBezTo>
                  <a:pt x="189" y="95"/>
                  <a:pt x="174" y="94"/>
                  <a:pt x="153" y="93"/>
                </a:cubicBezTo>
                <a:cubicBezTo>
                  <a:pt x="149" y="89"/>
                  <a:pt x="145" y="83"/>
                  <a:pt x="140" y="77"/>
                </a:cubicBezTo>
                <a:cubicBezTo>
                  <a:pt x="143" y="76"/>
                  <a:pt x="146" y="74"/>
                  <a:pt x="146" y="70"/>
                </a:cubicBezTo>
                <a:cubicBezTo>
                  <a:pt x="146" y="67"/>
                  <a:pt x="143" y="64"/>
                  <a:pt x="140" y="64"/>
                </a:cubicBezTo>
                <a:cubicBezTo>
                  <a:pt x="140" y="64"/>
                  <a:pt x="139" y="64"/>
                  <a:pt x="139" y="64"/>
                </a:cubicBezTo>
                <a:cubicBezTo>
                  <a:pt x="139" y="64"/>
                  <a:pt x="139" y="64"/>
                  <a:pt x="139" y="64"/>
                </a:cubicBezTo>
                <a:cubicBezTo>
                  <a:pt x="131" y="64"/>
                  <a:pt x="131" y="64"/>
                  <a:pt x="131" y="64"/>
                </a:cubicBezTo>
                <a:cubicBezTo>
                  <a:pt x="117" y="45"/>
                  <a:pt x="117" y="45"/>
                  <a:pt x="117" y="45"/>
                </a:cubicBezTo>
                <a:cubicBezTo>
                  <a:pt x="117" y="45"/>
                  <a:pt x="117" y="45"/>
                  <a:pt x="117" y="45"/>
                </a:cubicBezTo>
                <a:cubicBezTo>
                  <a:pt x="121" y="45"/>
                  <a:pt x="123" y="42"/>
                  <a:pt x="123" y="39"/>
                </a:cubicBezTo>
                <a:cubicBezTo>
                  <a:pt x="123" y="36"/>
                  <a:pt x="121" y="33"/>
                  <a:pt x="118" y="33"/>
                </a:cubicBezTo>
                <a:cubicBezTo>
                  <a:pt x="118" y="33"/>
                  <a:pt x="118" y="33"/>
                  <a:pt x="118" y="33"/>
                </a:cubicBezTo>
                <a:cubicBezTo>
                  <a:pt x="108" y="33"/>
                  <a:pt x="108" y="33"/>
                  <a:pt x="108" y="33"/>
                </a:cubicBezTo>
                <a:cubicBezTo>
                  <a:pt x="101" y="24"/>
                  <a:pt x="101" y="24"/>
                  <a:pt x="101" y="24"/>
                </a:cubicBezTo>
                <a:cubicBezTo>
                  <a:pt x="97" y="18"/>
                  <a:pt x="93" y="13"/>
                  <a:pt x="89" y="7"/>
                </a:cubicBezTo>
                <a:cubicBezTo>
                  <a:pt x="85" y="2"/>
                  <a:pt x="81" y="0"/>
                  <a:pt x="77" y="0"/>
                </a:cubicBezTo>
                <a:cubicBezTo>
                  <a:pt x="67" y="0"/>
                  <a:pt x="67" y="0"/>
                  <a:pt x="67" y="0"/>
                </a:cubicBezTo>
                <a:cubicBezTo>
                  <a:pt x="72" y="13"/>
                  <a:pt x="79" y="28"/>
                  <a:pt x="86" y="45"/>
                </a:cubicBezTo>
                <a:cubicBezTo>
                  <a:pt x="88" y="51"/>
                  <a:pt x="91" y="58"/>
                  <a:pt x="94" y="64"/>
                </a:cubicBezTo>
                <a:cubicBezTo>
                  <a:pt x="97" y="73"/>
                  <a:pt x="98" y="80"/>
                  <a:pt x="98" y="85"/>
                </a:cubicBezTo>
                <a:cubicBezTo>
                  <a:pt x="98" y="92"/>
                  <a:pt x="92" y="95"/>
                  <a:pt x="80" y="95"/>
                </a:cubicBezTo>
                <a:cubicBezTo>
                  <a:pt x="36" y="97"/>
                  <a:pt x="36" y="97"/>
                  <a:pt x="36" y="97"/>
                </a:cubicBezTo>
                <a:cubicBezTo>
                  <a:pt x="14" y="69"/>
                  <a:pt x="14" y="69"/>
                  <a:pt x="14" y="69"/>
                </a:cubicBezTo>
                <a:cubicBezTo>
                  <a:pt x="12" y="69"/>
                  <a:pt x="8" y="68"/>
                  <a:pt x="0" y="67"/>
                </a:cubicBezTo>
                <a:cubicBezTo>
                  <a:pt x="9" y="101"/>
                  <a:pt x="9" y="101"/>
                  <a:pt x="9" y="101"/>
                </a:cubicBezTo>
                <a:cubicBezTo>
                  <a:pt x="9" y="101"/>
                  <a:pt x="8" y="101"/>
                  <a:pt x="8" y="101"/>
                </a:cubicBezTo>
                <a:cubicBezTo>
                  <a:pt x="6" y="101"/>
                  <a:pt x="4" y="103"/>
                  <a:pt x="4" y="105"/>
                </a:cubicBezTo>
                <a:cubicBezTo>
                  <a:pt x="4" y="108"/>
                  <a:pt x="6" y="110"/>
                  <a:pt x="8" y="110"/>
                </a:cubicBezTo>
                <a:cubicBezTo>
                  <a:pt x="8" y="110"/>
                  <a:pt x="8" y="110"/>
                  <a:pt x="9" y="110"/>
                </a:cubicBezTo>
                <a:cubicBezTo>
                  <a:pt x="0" y="143"/>
                  <a:pt x="0" y="143"/>
                  <a:pt x="0" y="143"/>
                </a:cubicBezTo>
                <a:cubicBezTo>
                  <a:pt x="8" y="142"/>
                  <a:pt x="12" y="141"/>
                  <a:pt x="14" y="141"/>
                </a:cubicBezTo>
                <a:cubicBezTo>
                  <a:pt x="36" y="112"/>
                  <a:pt x="36" y="112"/>
                  <a:pt x="36" y="112"/>
                </a:cubicBezTo>
                <a:cubicBezTo>
                  <a:pt x="80" y="114"/>
                  <a:pt x="80" y="114"/>
                  <a:pt x="80" y="114"/>
                </a:cubicBezTo>
                <a:cubicBezTo>
                  <a:pt x="92" y="114"/>
                  <a:pt x="98" y="118"/>
                  <a:pt x="98" y="124"/>
                </a:cubicBezTo>
                <a:cubicBezTo>
                  <a:pt x="98" y="130"/>
                  <a:pt x="97" y="137"/>
                  <a:pt x="94" y="145"/>
                </a:cubicBezTo>
                <a:cubicBezTo>
                  <a:pt x="91" y="152"/>
                  <a:pt x="88" y="158"/>
                  <a:pt x="86" y="165"/>
                </a:cubicBezTo>
                <a:cubicBezTo>
                  <a:pt x="79" y="182"/>
                  <a:pt x="72" y="197"/>
                  <a:pt x="67" y="210"/>
                </a:cubicBezTo>
                <a:cubicBezTo>
                  <a:pt x="77" y="210"/>
                  <a:pt x="77" y="210"/>
                  <a:pt x="77" y="210"/>
                </a:cubicBezTo>
                <a:cubicBezTo>
                  <a:pt x="81" y="210"/>
                  <a:pt x="85" y="207"/>
                  <a:pt x="89" y="202"/>
                </a:cubicBezTo>
                <a:cubicBezTo>
                  <a:pt x="93" y="197"/>
                  <a:pt x="97" y="192"/>
                  <a:pt x="101" y="186"/>
                </a:cubicBezTo>
                <a:cubicBezTo>
                  <a:pt x="108" y="177"/>
                  <a:pt x="108" y="177"/>
                  <a:pt x="108" y="177"/>
                </a:cubicBezTo>
                <a:cubicBezTo>
                  <a:pt x="118" y="177"/>
                  <a:pt x="118" y="177"/>
                  <a:pt x="118" y="177"/>
                </a:cubicBezTo>
                <a:cubicBezTo>
                  <a:pt x="118" y="177"/>
                  <a:pt x="118" y="177"/>
                  <a:pt x="118" y="177"/>
                </a:cubicBezTo>
                <a:cubicBezTo>
                  <a:pt x="121" y="177"/>
                  <a:pt x="123" y="174"/>
                  <a:pt x="123" y="171"/>
                </a:cubicBezTo>
                <a:cubicBezTo>
                  <a:pt x="123" y="167"/>
                  <a:pt x="121" y="165"/>
                  <a:pt x="117" y="165"/>
                </a:cubicBezTo>
                <a:cubicBezTo>
                  <a:pt x="117" y="165"/>
                  <a:pt x="117" y="165"/>
                  <a:pt x="117" y="165"/>
                </a:cubicBezTo>
                <a:cubicBezTo>
                  <a:pt x="131" y="145"/>
                  <a:pt x="131" y="145"/>
                  <a:pt x="131" y="145"/>
                </a:cubicBezTo>
                <a:cubicBezTo>
                  <a:pt x="141" y="145"/>
                  <a:pt x="141" y="145"/>
                  <a:pt x="141" y="145"/>
                </a:cubicBezTo>
                <a:cubicBezTo>
                  <a:pt x="141" y="145"/>
                  <a:pt x="141" y="145"/>
                  <a:pt x="141" y="145"/>
                </a:cubicBezTo>
                <a:cubicBezTo>
                  <a:pt x="144" y="145"/>
                  <a:pt x="146" y="142"/>
                  <a:pt x="146" y="139"/>
                </a:cubicBezTo>
                <a:cubicBezTo>
                  <a:pt x="146" y="136"/>
                  <a:pt x="143" y="133"/>
                  <a:pt x="140" y="133"/>
                </a:cubicBezTo>
                <a:cubicBezTo>
                  <a:pt x="145" y="127"/>
                  <a:pt x="149" y="121"/>
                  <a:pt x="153" y="116"/>
                </a:cubicBezTo>
                <a:cubicBezTo>
                  <a:pt x="174" y="116"/>
                  <a:pt x="189" y="115"/>
                  <a:pt x="198" y="112"/>
                </a:cubicBezTo>
                <a:cubicBezTo>
                  <a:pt x="207" y="110"/>
                  <a:pt x="212" y="108"/>
                  <a:pt x="212" y="105"/>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Freeform 31">
            <a:extLst>
              <a:ext uri="{FF2B5EF4-FFF2-40B4-BE49-F238E27FC236}">
                <a16:creationId xmlns:a16="http://schemas.microsoft.com/office/drawing/2014/main" id="{BA2FEC2B-6C6E-421E-A188-78CF6473508E}"/>
              </a:ext>
            </a:extLst>
          </p:cNvPr>
          <p:cNvSpPr>
            <a:spLocks noChangeAspect="1" noEditPoints="1"/>
          </p:cNvSpPr>
          <p:nvPr userDrawn="1"/>
        </p:nvSpPr>
        <p:spPr bwMode="auto">
          <a:xfrm>
            <a:off x="8084461" y="1830317"/>
            <a:ext cx="307036" cy="395540"/>
          </a:xfrm>
          <a:custGeom>
            <a:avLst/>
            <a:gdLst>
              <a:gd name="T0" fmla="*/ 12 w 140"/>
              <a:gd name="T1" fmla="*/ 35 h 180"/>
              <a:gd name="T2" fmla="*/ 35 w 140"/>
              <a:gd name="T3" fmla="*/ 12 h 180"/>
              <a:gd name="T4" fmla="*/ 34 w 140"/>
              <a:gd name="T5" fmla="*/ 5 h 180"/>
              <a:gd name="T6" fmla="*/ 32 w 140"/>
              <a:gd name="T7" fmla="*/ 2 h 180"/>
              <a:gd name="T8" fmla="*/ 25 w 140"/>
              <a:gd name="T9" fmla="*/ 2 h 180"/>
              <a:gd name="T10" fmla="*/ 2 w 140"/>
              <a:gd name="T11" fmla="*/ 26 h 180"/>
              <a:gd name="T12" fmla="*/ 2 w 140"/>
              <a:gd name="T13" fmla="*/ 33 h 180"/>
              <a:gd name="T14" fmla="*/ 5 w 140"/>
              <a:gd name="T15" fmla="*/ 35 h 180"/>
              <a:gd name="T16" fmla="*/ 12 w 140"/>
              <a:gd name="T17" fmla="*/ 35 h 180"/>
              <a:gd name="T18" fmla="*/ 134 w 140"/>
              <a:gd name="T19" fmla="*/ 1 h 180"/>
              <a:gd name="T20" fmla="*/ 62 w 140"/>
              <a:gd name="T21" fmla="*/ 1 h 180"/>
              <a:gd name="T22" fmla="*/ 51 w 140"/>
              <a:gd name="T23" fmla="*/ 5 h 180"/>
              <a:gd name="T24" fmla="*/ 11 w 140"/>
              <a:gd name="T25" fmla="*/ 47 h 180"/>
              <a:gd name="T26" fmla="*/ 6 w 140"/>
              <a:gd name="T27" fmla="*/ 58 h 180"/>
              <a:gd name="T28" fmla="*/ 6 w 140"/>
              <a:gd name="T29" fmla="*/ 174 h 180"/>
              <a:gd name="T30" fmla="*/ 12 w 140"/>
              <a:gd name="T31" fmla="*/ 180 h 180"/>
              <a:gd name="T32" fmla="*/ 134 w 140"/>
              <a:gd name="T33" fmla="*/ 180 h 180"/>
              <a:gd name="T34" fmla="*/ 140 w 140"/>
              <a:gd name="T35" fmla="*/ 174 h 180"/>
              <a:gd name="T36" fmla="*/ 140 w 140"/>
              <a:gd name="T37" fmla="*/ 7 h 180"/>
              <a:gd name="T38" fmla="*/ 134 w 140"/>
              <a:gd name="T39" fmla="*/ 1 h 180"/>
              <a:gd name="T40" fmla="*/ 74 w 140"/>
              <a:gd name="T41" fmla="*/ 147 h 180"/>
              <a:gd name="T42" fmla="*/ 53 w 140"/>
              <a:gd name="T43" fmla="*/ 126 h 180"/>
              <a:gd name="T44" fmla="*/ 54 w 140"/>
              <a:gd name="T45" fmla="*/ 119 h 180"/>
              <a:gd name="T46" fmla="*/ 54 w 140"/>
              <a:gd name="T47" fmla="*/ 119 h 180"/>
              <a:gd name="T48" fmla="*/ 59 w 140"/>
              <a:gd name="T49" fmla="*/ 105 h 180"/>
              <a:gd name="T50" fmla="*/ 74 w 140"/>
              <a:gd name="T51" fmla="*/ 80 h 180"/>
              <a:gd name="T52" fmla="*/ 89 w 140"/>
              <a:gd name="T53" fmla="*/ 105 h 180"/>
              <a:gd name="T54" fmla="*/ 94 w 140"/>
              <a:gd name="T55" fmla="*/ 119 h 180"/>
              <a:gd name="T56" fmla="*/ 94 w 140"/>
              <a:gd name="T57" fmla="*/ 119 h 180"/>
              <a:gd name="T58" fmla="*/ 96 w 140"/>
              <a:gd name="T59" fmla="*/ 126 h 180"/>
              <a:gd name="T60" fmla="*/ 74 w 140"/>
              <a:gd name="T61" fmla="*/ 147 h 180"/>
              <a:gd name="T62" fmla="*/ 124 w 140"/>
              <a:gd name="T63" fmla="*/ 30 h 180"/>
              <a:gd name="T64" fmla="*/ 118 w 140"/>
              <a:gd name="T65" fmla="*/ 37 h 180"/>
              <a:gd name="T66" fmla="*/ 72 w 140"/>
              <a:gd name="T67" fmla="*/ 37 h 180"/>
              <a:gd name="T68" fmla="*/ 65 w 140"/>
              <a:gd name="T69" fmla="*/ 30 h 180"/>
              <a:gd name="T70" fmla="*/ 65 w 140"/>
              <a:gd name="T71" fmla="*/ 22 h 180"/>
              <a:gd name="T72" fmla="*/ 72 w 140"/>
              <a:gd name="T73" fmla="*/ 16 h 180"/>
              <a:gd name="T74" fmla="*/ 118 w 140"/>
              <a:gd name="T75" fmla="*/ 16 h 180"/>
              <a:gd name="T76" fmla="*/ 124 w 140"/>
              <a:gd name="T77" fmla="*/ 22 h 180"/>
              <a:gd name="T78" fmla="*/ 124 w 140"/>
              <a:gd name="T79" fmla="*/ 30 h 180"/>
              <a:gd name="T80" fmla="*/ 85 w 140"/>
              <a:gd name="T81" fmla="*/ 116 h 180"/>
              <a:gd name="T82" fmla="*/ 80 w 140"/>
              <a:gd name="T83" fmla="*/ 126 h 180"/>
              <a:gd name="T84" fmla="*/ 85 w 140"/>
              <a:gd name="T85" fmla="*/ 136 h 180"/>
              <a:gd name="T86" fmla="*/ 89 w 140"/>
              <a:gd name="T87" fmla="*/ 126 h 180"/>
              <a:gd name="T88" fmla="*/ 85 w 140"/>
              <a:gd name="T89" fmla="*/ 116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0" h="180">
                <a:moveTo>
                  <a:pt x="12" y="35"/>
                </a:moveTo>
                <a:cubicBezTo>
                  <a:pt x="35" y="12"/>
                  <a:pt x="35" y="12"/>
                  <a:pt x="35" y="12"/>
                </a:cubicBezTo>
                <a:cubicBezTo>
                  <a:pt x="36" y="10"/>
                  <a:pt x="36" y="7"/>
                  <a:pt x="34" y="5"/>
                </a:cubicBezTo>
                <a:cubicBezTo>
                  <a:pt x="32" y="2"/>
                  <a:pt x="32" y="2"/>
                  <a:pt x="32" y="2"/>
                </a:cubicBezTo>
                <a:cubicBezTo>
                  <a:pt x="30" y="0"/>
                  <a:pt x="27" y="0"/>
                  <a:pt x="25" y="2"/>
                </a:cubicBezTo>
                <a:cubicBezTo>
                  <a:pt x="2" y="26"/>
                  <a:pt x="2" y="26"/>
                  <a:pt x="2" y="26"/>
                </a:cubicBezTo>
                <a:cubicBezTo>
                  <a:pt x="0" y="28"/>
                  <a:pt x="0" y="31"/>
                  <a:pt x="2" y="33"/>
                </a:cubicBezTo>
                <a:cubicBezTo>
                  <a:pt x="5" y="35"/>
                  <a:pt x="5" y="35"/>
                  <a:pt x="5" y="35"/>
                </a:cubicBezTo>
                <a:cubicBezTo>
                  <a:pt x="7" y="37"/>
                  <a:pt x="10" y="37"/>
                  <a:pt x="12" y="35"/>
                </a:cubicBezTo>
                <a:close/>
                <a:moveTo>
                  <a:pt x="134" y="1"/>
                </a:moveTo>
                <a:cubicBezTo>
                  <a:pt x="62" y="1"/>
                  <a:pt x="62" y="1"/>
                  <a:pt x="62" y="1"/>
                </a:cubicBezTo>
                <a:cubicBezTo>
                  <a:pt x="58" y="1"/>
                  <a:pt x="54" y="3"/>
                  <a:pt x="51" y="5"/>
                </a:cubicBezTo>
                <a:cubicBezTo>
                  <a:pt x="11" y="47"/>
                  <a:pt x="11" y="47"/>
                  <a:pt x="11" y="47"/>
                </a:cubicBezTo>
                <a:cubicBezTo>
                  <a:pt x="8" y="50"/>
                  <a:pt x="6" y="54"/>
                  <a:pt x="6" y="58"/>
                </a:cubicBezTo>
                <a:cubicBezTo>
                  <a:pt x="6" y="174"/>
                  <a:pt x="6" y="174"/>
                  <a:pt x="6" y="174"/>
                </a:cubicBezTo>
                <a:cubicBezTo>
                  <a:pt x="6" y="177"/>
                  <a:pt x="9" y="180"/>
                  <a:pt x="12" y="180"/>
                </a:cubicBezTo>
                <a:cubicBezTo>
                  <a:pt x="134" y="180"/>
                  <a:pt x="134" y="180"/>
                  <a:pt x="134" y="180"/>
                </a:cubicBezTo>
                <a:cubicBezTo>
                  <a:pt x="137" y="180"/>
                  <a:pt x="140" y="177"/>
                  <a:pt x="140" y="174"/>
                </a:cubicBezTo>
                <a:cubicBezTo>
                  <a:pt x="140" y="7"/>
                  <a:pt x="140" y="7"/>
                  <a:pt x="140" y="7"/>
                </a:cubicBezTo>
                <a:cubicBezTo>
                  <a:pt x="140" y="4"/>
                  <a:pt x="137" y="1"/>
                  <a:pt x="134" y="1"/>
                </a:cubicBezTo>
                <a:close/>
                <a:moveTo>
                  <a:pt x="74" y="147"/>
                </a:moveTo>
                <a:cubicBezTo>
                  <a:pt x="62" y="147"/>
                  <a:pt x="53" y="137"/>
                  <a:pt x="53" y="126"/>
                </a:cubicBezTo>
                <a:cubicBezTo>
                  <a:pt x="53" y="123"/>
                  <a:pt x="53" y="121"/>
                  <a:pt x="54" y="119"/>
                </a:cubicBezTo>
                <a:cubicBezTo>
                  <a:pt x="54" y="119"/>
                  <a:pt x="54" y="119"/>
                  <a:pt x="54" y="119"/>
                </a:cubicBezTo>
                <a:cubicBezTo>
                  <a:pt x="55" y="114"/>
                  <a:pt x="57" y="110"/>
                  <a:pt x="59" y="105"/>
                </a:cubicBezTo>
                <a:cubicBezTo>
                  <a:pt x="64" y="94"/>
                  <a:pt x="69" y="86"/>
                  <a:pt x="74" y="80"/>
                </a:cubicBezTo>
                <a:cubicBezTo>
                  <a:pt x="79" y="86"/>
                  <a:pt x="84" y="94"/>
                  <a:pt x="89" y="105"/>
                </a:cubicBezTo>
                <a:cubicBezTo>
                  <a:pt x="91" y="110"/>
                  <a:pt x="93" y="114"/>
                  <a:pt x="94" y="119"/>
                </a:cubicBezTo>
                <a:cubicBezTo>
                  <a:pt x="94" y="119"/>
                  <a:pt x="94" y="119"/>
                  <a:pt x="94" y="119"/>
                </a:cubicBezTo>
                <a:cubicBezTo>
                  <a:pt x="95" y="121"/>
                  <a:pt x="96" y="123"/>
                  <a:pt x="96" y="126"/>
                </a:cubicBezTo>
                <a:cubicBezTo>
                  <a:pt x="96" y="137"/>
                  <a:pt x="86" y="147"/>
                  <a:pt x="74" y="147"/>
                </a:cubicBezTo>
                <a:close/>
                <a:moveTo>
                  <a:pt x="124" y="30"/>
                </a:moveTo>
                <a:cubicBezTo>
                  <a:pt x="124" y="34"/>
                  <a:pt x="122" y="37"/>
                  <a:pt x="118" y="37"/>
                </a:cubicBezTo>
                <a:cubicBezTo>
                  <a:pt x="72" y="37"/>
                  <a:pt x="72" y="37"/>
                  <a:pt x="72" y="37"/>
                </a:cubicBezTo>
                <a:cubicBezTo>
                  <a:pt x="68" y="37"/>
                  <a:pt x="65" y="34"/>
                  <a:pt x="65" y="30"/>
                </a:cubicBezTo>
                <a:cubicBezTo>
                  <a:pt x="65" y="22"/>
                  <a:pt x="65" y="22"/>
                  <a:pt x="65" y="22"/>
                </a:cubicBezTo>
                <a:cubicBezTo>
                  <a:pt x="65" y="19"/>
                  <a:pt x="68" y="16"/>
                  <a:pt x="72" y="16"/>
                </a:cubicBezTo>
                <a:cubicBezTo>
                  <a:pt x="118" y="16"/>
                  <a:pt x="118" y="16"/>
                  <a:pt x="118" y="16"/>
                </a:cubicBezTo>
                <a:cubicBezTo>
                  <a:pt x="122" y="16"/>
                  <a:pt x="124" y="19"/>
                  <a:pt x="124" y="22"/>
                </a:cubicBezTo>
                <a:lnTo>
                  <a:pt x="124" y="30"/>
                </a:lnTo>
                <a:close/>
                <a:moveTo>
                  <a:pt x="85" y="116"/>
                </a:moveTo>
                <a:cubicBezTo>
                  <a:pt x="82" y="116"/>
                  <a:pt x="80" y="120"/>
                  <a:pt x="80" y="126"/>
                </a:cubicBezTo>
                <a:cubicBezTo>
                  <a:pt x="80" y="131"/>
                  <a:pt x="82" y="136"/>
                  <a:pt x="85" y="136"/>
                </a:cubicBezTo>
                <a:cubicBezTo>
                  <a:pt x="87" y="136"/>
                  <a:pt x="89" y="131"/>
                  <a:pt x="89" y="126"/>
                </a:cubicBezTo>
                <a:cubicBezTo>
                  <a:pt x="89" y="120"/>
                  <a:pt x="87" y="116"/>
                  <a:pt x="85" y="116"/>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Freeform 62">
            <a:extLst>
              <a:ext uri="{FF2B5EF4-FFF2-40B4-BE49-F238E27FC236}">
                <a16:creationId xmlns:a16="http://schemas.microsoft.com/office/drawing/2014/main" id="{8D2A7FC8-2BD3-91D8-F7B8-D023001B92ED}"/>
              </a:ext>
            </a:extLst>
          </p:cNvPr>
          <p:cNvSpPr>
            <a:spLocks noChangeAspect="1" noEditPoints="1"/>
          </p:cNvSpPr>
          <p:nvPr userDrawn="1"/>
        </p:nvSpPr>
        <p:spPr bwMode="auto">
          <a:xfrm>
            <a:off x="8030800" y="5315258"/>
            <a:ext cx="414358" cy="382929"/>
          </a:xfrm>
          <a:custGeom>
            <a:avLst/>
            <a:gdLst>
              <a:gd name="T0" fmla="*/ 33 w 195"/>
              <a:gd name="T1" fmla="*/ 62 h 180"/>
              <a:gd name="T2" fmla="*/ 74 w 195"/>
              <a:gd name="T3" fmla="*/ 18 h 180"/>
              <a:gd name="T4" fmla="*/ 102 w 195"/>
              <a:gd name="T5" fmla="*/ 45 h 180"/>
              <a:gd name="T6" fmla="*/ 61 w 195"/>
              <a:gd name="T7" fmla="*/ 88 h 180"/>
              <a:gd name="T8" fmla="*/ 33 w 195"/>
              <a:gd name="T9" fmla="*/ 62 h 180"/>
              <a:gd name="T10" fmla="*/ 107 w 195"/>
              <a:gd name="T11" fmla="*/ 41 h 180"/>
              <a:gd name="T12" fmla="*/ 114 w 195"/>
              <a:gd name="T13" fmla="*/ 41 h 180"/>
              <a:gd name="T14" fmla="*/ 117 w 195"/>
              <a:gd name="T15" fmla="*/ 38 h 180"/>
              <a:gd name="T16" fmla="*/ 117 w 195"/>
              <a:gd name="T17" fmla="*/ 30 h 180"/>
              <a:gd name="T18" fmla="*/ 87 w 195"/>
              <a:gd name="T19" fmla="*/ 2 h 180"/>
              <a:gd name="T20" fmla="*/ 80 w 195"/>
              <a:gd name="T21" fmla="*/ 3 h 180"/>
              <a:gd name="T22" fmla="*/ 77 w 195"/>
              <a:gd name="T23" fmla="*/ 6 h 180"/>
              <a:gd name="T24" fmla="*/ 77 w 195"/>
              <a:gd name="T25" fmla="*/ 13 h 180"/>
              <a:gd name="T26" fmla="*/ 107 w 195"/>
              <a:gd name="T27" fmla="*/ 41 h 180"/>
              <a:gd name="T28" fmla="*/ 47 w 195"/>
              <a:gd name="T29" fmla="*/ 104 h 180"/>
              <a:gd name="T30" fmla="*/ 55 w 195"/>
              <a:gd name="T31" fmla="*/ 104 h 180"/>
              <a:gd name="T32" fmla="*/ 58 w 195"/>
              <a:gd name="T33" fmla="*/ 101 h 180"/>
              <a:gd name="T34" fmla="*/ 57 w 195"/>
              <a:gd name="T35" fmla="*/ 93 h 180"/>
              <a:gd name="T36" fmla="*/ 28 w 195"/>
              <a:gd name="T37" fmla="*/ 65 h 180"/>
              <a:gd name="T38" fmla="*/ 20 w 195"/>
              <a:gd name="T39" fmla="*/ 66 h 180"/>
              <a:gd name="T40" fmla="*/ 17 w 195"/>
              <a:gd name="T41" fmla="*/ 69 h 180"/>
              <a:gd name="T42" fmla="*/ 18 w 195"/>
              <a:gd name="T43" fmla="*/ 76 h 180"/>
              <a:gd name="T44" fmla="*/ 47 w 195"/>
              <a:gd name="T45" fmla="*/ 104 h 180"/>
              <a:gd name="T46" fmla="*/ 80 w 195"/>
              <a:gd name="T47" fmla="*/ 77 h 180"/>
              <a:gd name="T48" fmla="*/ 177 w 195"/>
              <a:gd name="T49" fmla="*/ 169 h 180"/>
              <a:gd name="T50" fmla="*/ 189 w 195"/>
              <a:gd name="T51" fmla="*/ 171 h 180"/>
              <a:gd name="T52" fmla="*/ 193 w 195"/>
              <a:gd name="T53" fmla="*/ 167 h 180"/>
              <a:gd name="T54" fmla="*/ 190 w 195"/>
              <a:gd name="T55" fmla="*/ 156 h 180"/>
              <a:gd name="T56" fmla="*/ 92 w 195"/>
              <a:gd name="T57" fmla="*/ 64 h 180"/>
              <a:gd name="T58" fmla="*/ 80 w 195"/>
              <a:gd name="T59" fmla="*/ 77 h 180"/>
              <a:gd name="T60" fmla="*/ 113 w 195"/>
              <a:gd name="T61" fmla="*/ 168 h 180"/>
              <a:gd name="T62" fmla="*/ 111 w 195"/>
              <a:gd name="T63" fmla="*/ 166 h 180"/>
              <a:gd name="T64" fmla="*/ 3 w 195"/>
              <a:gd name="T65" fmla="*/ 166 h 180"/>
              <a:gd name="T66" fmla="*/ 0 w 195"/>
              <a:gd name="T67" fmla="*/ 168 h 180"/>
              <a:gd name="T68" fmla="*/ 0 w 195"/>
              <a:gd name="T69" fmla="*/ 178 h 180"/>
              <a:gd name="T70" fmla="*/ 3 w 195"/>
              <a:gd name="T71" fmla="*/ 180 h 180"/>
              <a:gd name="T72" fmla="*/ 111 w 195"/>
              <a:gd name="T73" fmla="*/ 180 h 180"/>
              <a:gd name="T74" fmla="*/ 113 w 195"/>
              <a:gd name="T75" fmla="*/ 178 h 180"/>
              <a:gd name="T76" fmla="*/ 113 w 195"/>
              <a:gd name="T77" fmla="*/ 168 h 180"/>
              <a:gd name="T78" fmla="*/ 25 w 195"/>
              <a:gd name="T79" fmla="*/ 148 h 180"/>
              <a:gd name="T80" fmla="*/ 89 w 195"/>
              <a:gd name="T81" fmla="*/ 148 h 180"/>
              <a:gd name="T82" fmla="*/ 96 w 195"/>
              <a:gd name="T83" fmla="*/ 154 h 180"/>
              <a:gd name="T84" fmla="*/ 96 w 195"/>
              <a:gd name="T85" fmla="*/ 160 h 180"/>
              <a:gd name="T86" fmla="*/ 17 w 195"/>
              <a:gd name="T87" fmla="*/ 160 h 180"/>
              <a:gd name="T88" fmla="*/ 17 w 195"/>
              <a:gd name="T89" fmla="*/ 154 h 180"/>
              <a:gd name="T90" fmla="*/ 25 w 195"/>
              <a:gd name="T91" fmla="*/ 14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5" h="180">
                <a:moveTo>
                  <a:pt x="33" y="62"/>
                </a:moveTo>
                <a:cubicBezTo>
                  <a:pt x="74" y="18"/>
                  <a:pt x="74" y="18"/>
                  <a:pt x="74" y="18"/>
                </a:cubicBezTo>
                <a:cubicBezTo>
                  <a:pt x="102" y="45"/>
                  <a:pt x="102" y="45"/>
                  <a:pt x="102" y="45"/>
                </a:cubicBezTo>
                <a:cubicBezTo>
                  <a:pt x="61" y="88"/>
                  <a:pt x="61" y="88"/>
                  <a:pt x="61" y="88"/>
                </a:cubicBezTo>
                <a:lnTo>
                  <a:pt x="33" y="62"/>
                </a:lnTo>
                <a:close/>
                <a:moveTo>
                  <a:pt x="107" y="41"/>
                </a:moveTo>
                <a:cubicBezTo>
                  <a:pt x="109" y="43"/>
                  <a:pt x="112" y="43"/>
                  <a:pt x="114" y="41"/>
                </a:cubicBezTo>
                <a:cubicBezTo>
                  <a:pt x="117" y="38"/>
                  <a:pt x="117" y="38"/>
                  <a:pt x="117" y="38"/>
                </a:cubicBezTo>
                <a:cubicBezTo>
                  <a:pt x="119" y="35"/>
                  <a:pt x="119" y="32"/>
                  <a:pt x="117" y="30"/>
                </a:cubicBezTo>
                <a:cubicBezTo>
                  <a:pt x="87" y="2"/>
                  <a:pt x="87" y="2"/>
                  <a:pt x="87" y="2"/>
                </a:cubicBezTo>
                <a:cubicBezTo>
                  <a:pt x="85" y="0"/>
                  <a:pt x="82" y="0"/>
                  <a:pt x="80" y="3"/>
                </a:cubicBezTo>
                <a:cubicBezTo>
                  <a:pt x="77" y="6"/>
                  <a:pt x="77" y="6"/>
                  <a:pt x="77" y="6"/>
                </a:cubicBezTo>
                <a:cubicBezTo>
                  <a:pt x="75" y="8"/>
                  <a:pt x="75" y="11"/>
                  <a:pt x="77" y="13"/>
                </a:cubicBezTo>
                <a:lnTo>
                  <a:pt x="107" y="41"/>
                </a:lnTo>
                <a:close/>
                <a:moveTo>
                  <a:pt x="47" y="104"/>
                </a:moveTo>
                <a:cubicBezTo>
                  <a:pt x="49" y="106"/>
                  <a:pt x="53" y="106"/>
                  <a:pt x="55" y="104"/>
                </a:cubicBezTo>
                <a:cubicBezTo>
                  <a:pt x="58" y="101"/>
                  <a:pt x="58" y="101"/>
                  <a:pt x="58" y="101"/>
                </a:cubicBezTo>
                <a:cubicBezTo>
                  <a:pt x="60" y="99"/>
                  <a:pt x="60" y="95"/>
                  <a:pt x="57" y="93"/>
                </a:cubicBezTo>
                <a:cubicBezTo>
                  <a:pt x="28" y="65"/>
                  <a:pt x="28" y="65"/>
                  <a:pt x="28" y="65"/>
                </a:cubicBezTo>
                <a:cubicBezTo>
                  <a:pt x="26" y="63"/>
                  <a:pt x="22" y="64"/>
                  <a:pt x="20" y="66"/>
                </a:cubicBezTo>
                <a:cubicBezTo>
                  <a:pt x="17" y="69"/>
                  <a:pt x="17" y="69"/>
                  <a:pt x="17" y="69"/>
                </a:cubicBezTo>
                <a:cubicBezTo>
                  <a:pt x="15" y="71"/>
                  <a:pt x="15" y="74"/>
                  <a:pt x="18" y="76"/>
                </a:cubicBezTo>
                <a:lnTo>
                  <a:pt x="47" y="104"/>
                </a:lnTo>
                <a:close/>
                <a:moveTo>
                  <a:pt x="80" y="77"/>
                </a:moveTo>
                <a:cubicBezTo>
                  <a:pt x="177" y="169"/>
                  <a:pt x="177" y="169"/>
                  <a:pt x="177" y="169"/>
                </a:cubicBezTo>
                <a:cubicBezTo>
                  <a:pt x="181" y="172"/>
                  <a:pt x="186" y="174"/>
                  <a:pt x="189" y="171"/>
                </a:cubicBezTo>
                <a:cubicBezTo>
                  <a:pt x="193" y="167"/>
                  <a:pt x="193" y="167"/>
                  <a:pt x="193" y="167"/>
                </a:cubicBezTo>
                <a:cubicBezTo>
                  <a:pt x="195" y="164"/>
                  <a:pt x="194" y="159"/>
                  <a:pt x="190" y="156"/>
                </a:cubicBezTo>
                <a:cubicBezTo>
                  <a:pt x="92" y="64"/>
                  <a:pt x="92" y="64"/>
                  <a:pt x="92" y="64"/>
                </a:cubicBezTo>
                <a:lnTo>
                  <a:pt x="80" y="77"/>
                </a:lnTo>
                <a:close/>
                <a:moveTo>
                  <a:pt x="113" y="168"/>
                </a:moveTo>
                <a:cubicBezTo>
                  <a:pt x="113" y="167"/>
                  <a:pt x="112" y="166"/>
                  <a:pt x="111" y="166"/>
                </a:cubicBezTo>
                <a:cubicBezTo>
                  <a:pt x="3" y="166"/>
                  <a:pt x="3" y="166"/>
                  <a:pt x="3" y="166"/>
                </a:cubicBezTo>
                <a:cubicBezTo>
                  <a:pt x="1" y="166"/>
                  <a:pt x="0" y="167"/>
                  <a:pt x="0" y="168"/>
                </a:cubicBezTo>
                <a:cubicBezTo>
                  <a:pt x="0" y="178"/>
                  <a:pt x="0" y="178"/>
                  <a:pt x="0" y="178"/>
                </a:cubicBezTo>
                <a:cubicBezTo>
                  <a:pt x="0" y="179"/>
                  <a:pt x="1" y="180"/>
                  <a:pt x="3" y="180"/>
                </a:cubicBezTo>
                <a:cubicBezTo>
                  <a:pt x="111" y="180"/>
                  <a:pt x="111" y="180"/>
                  <a:pt x="111" y="180"/>
                </a:cubicBezTo>
                <a:cubicBezTo>
                  <a:pt x="112" y="180"/>
                  <a:pt x="113" y="179"/>
                  <a:pt x="113" y="178"/>
                </a:cubicBezTo>
                <a:lnTo>
                  <a:pt x="113" y="168"/>
                </a:lnTo>
                <a:close/>
                <a:moveTo>
                  <a:pt x="25" y="148"/>
                </a:moveTo>
                <a:cubicBezTo>
                  <a:pt x="89" y="148"/>
                  <a:pt x="89" y="148"/>
                  <a:pt x="89" y="148"/>
                </a:cubicBezTo>
                <a:cubicBezTo>
                  <a:pt x="92" y="148"/>
                  <a:pt x="95" y="151"/>
                  <a:pt x="96" y="154"/>
                </a:cubicBezTo>
                <a:cubicBezTo>
                  <a:pt x="96" y="160"/>
                  <a:pt x="96" y="160"/>
                  <a:pt x="96" y="160"/>
                </a:cubicBezTo>
                <a:cubicBezTo>
                  <a:pt x="17" y="160"/>
                  <a:pt x="17" y="160"/>
                  <a:pt x="17" y="160"/>
                </a:cubicBezTo>
                <a:cubicBezTo>
                  <a:pt x="17" y="154"/>
                  <a:pt x="17" y="154"/>
                  <a:pt x="17" y="154"/>
                </a:cubicBezTo>
                <a:cubicBezTo>
                  <a:pt x="18" y="151"/>
                  <a:pt x="21" y="148"/>
                  <a:pt x="25" y="148"/>
                </a:cubicBez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55" name="Group 54">
            <a:extLst>
              <a:ext uri="{FF2B5EF4-FFF2-40B4-BE49-F238E27FC236}">
                <a16:creationId xmlns:a16="http://schemas.microsoft.com/office/drawing/2014/main" id="{9EA3FBE4-B3CA-3A8C-1339-B774A5263B8F}"/>
              </a:ext>
            </a:extLst>
          </p:cNvPr>
          <p:cNvGrpSpPr/>
          <p:nvPr userDrawn="1"/>
        </p:nvGrpSpPr>
        <p:grpSpPr>
          <a:xfrm>
            <a:off x="3675856" y="5293281"/>
            <a:ext cx="483453" cy="466148"/>
            <a:chOff x="2185477" y="5525527"/>
            <a:chExt cx="523177" cy="504582"/>
          </a:xfrm>
        </p:grpSpPr>
        <p:sp>
          <p:nvSpPr>
            <p:cNvPr id="56" name="Freeform 33">
              <a:extLst>
                <a:ext uri="{FF2B5EF4-FFF2-40B4-BE49-F238E27FC236}">
                  <a16:creationId xmlns:a16="http://schemas.microsoft.com/office/drawing/2014/main" id="{D64EA786-500F-4D2C-F2D0-F78CDF4EB767}"/>
                </a:ext>
              </a:extLst>
            </p:cNvPr>
            <p:cNvSpPr>
              <a:spLocks noChangeAspect="1" noEditPoints="1"/>
            </p:cNvSpPr>
            <p:nvPr/>
          </p:nvSpPr>
          <p:spPr bwMode="auto">
            <a:xfrm>
              <a:off x="2234420" y="5525527"/>
              <a:ext cx="333534" cy="337026"/>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Freeform 33">
              <a:extLst>
                <a:ext uri="{FF2B5EF4-FFF2-40B4-BE49-F238E27FC236}">
                  <a16:creationId xmlns:a16="http://schemas.microsoft.com/office/drawing/2014/main" id="{2DD1BC56-E237-24B9-E8DA-23BB43A41B37}"/>
                </a:ext>
              </a:extLst>
            </p:cNvPr>
            <p:cNvSpPr>
              <a:spLocks noChangeAspect="1" noEditPoints="1"/>
            </p:cNvSpPr>
            <p:nvPr/>
          </p:nvSpPr>
          <p:spPr bwMode="auto">
            <a:xfrm>
              <a:off x="2536194" y="5733047"/>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Freeform 33">
              <a:extLst>
                <a:ext uri="{FF2B5EF4-FFF2-40B4-BE49-F238E27FC236}">
                  <a16:creationId xmlns:a16="http://schemas.microsoft.com/office/drawing/2014/main" id="{4C69AF0E-F6F5-1468-CC70-76631FB51CD0}"/>
                </a:ext>
              </a:extLst>
            </p:cNvPr>
            <p:cNvSpPr>
              <a:spLocks noChangeAspect="1" noEditPoints="1"/>
            </p:cNvSpPr>
            <p:nvPr/>
          </p:nvSpPr>
          <p:spPr bwMode="auto">
            <a:xfrm>
              <a:off x="2382756" y="5855842"/>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Freeform 33">
              <a:extLst>
                <a:ext uri="{FF2B5EF4-FFF2-40B4-BE49-F238E27FC236}">
                  <a16:creationId xmlns:a16="http://schemas.microsoft.com/office/drawing/2014/main" id="{9812265C-7547-A5CD-7F92-EC1E2C6E4413}"/>
                </a:ext>
              </a:extLst>
            </p:cNvPr>
            <p:cNvSpPr>
              <a:spLocks noChangeAspect="1" noEditPoints="1"/>
            </p:cNvSpPr>
            <p:nvPr/>
          </p:nvSpPr>
          <p:spPr bwMode="auto">
            <a:xfrm>
              <a:off x="2185477" y="5825960"/>
              <a:ext cx="172460" cy="174267"/>
            </a:xfrm>
            <a:custGeom>
              <a:avLst/>
              <a:gdLst>
                <a:gd name="T0" fmla="*/ 423 w 633"/>
                <a:gd name="T1" fmla="*/ 324 h 621"/>
                <a:gd name="T2" fmla="*/ 423 w 633"/>
                <a:gd name="T3" fmla="*/ 324 h 621"/>
                <a:gd name="T4" fmla="*/ 302 w 633"/>
                <a:gd name="T5" fmla="*/ 415 h 621"/>
                <a:gd name="T6" fmla="*/ 209 w 633"/>
                <a:gd name="T7" fmla="*/ 295 h 621"/>
                <a:gd name="T8" fmla="*/ 330 w 633"/>
                <a:gd name="T9" fmla="*/ 205 h 621"/>
                <a:gd name="T10" fmla="*/ 423 w 633"/>
                <a:gd name="T11" fmla="*/ 324 h 621"/>
                <a:gd name="T12" fmla="*/ 604 w 633"/>
                <a:gd name="T13" fmla="*/ 310 h 621"/>
                <a:gd name="T14" fmla="*/ 604 w 633"/>
                <a:gd name="T15" fmla="*/ 310 h 621"/>
                <a:gd name="T16" fmla="*/ 550 w 633"/>
                <a:gd name="T17" fmla="*/ 261 h 621"/>
                <a:gd name="T18" fmla="*/ 562 w 633"/>
                <a:gd name="T19" fmla="*/ 171 h 621"/>
                <a:gd name="T20" fmla="*/ 563 w 633"/>
                <a:gd name="T21" fmla="*/ 170 h 621"/>
                <a:gd name="T22" fmla="*/ 586 w 633"/>
                <a:gd name="T23" fmla="*/ 147 h 621"/>
                <a:gd name="T24" fmla="*/ 547 w 633"/>
                <a:gd name="T25" fmla="*/ 96 h 621"/>
                <a:gd name="T26" fmla="*/ 518 w 633"/>
                <a:gd name="T27" fmla="*/ 111 h 621"/>
                <a:gd name="T28" fmla="*/ 516 w 633"/>
                <a:gd name="T29" fmla="*/ 112 h 621"/>
                <a:gd name="T30" fmla="*/ 398 w 633"/>
                <a:gd name="T31" fmla="*/ 64 h 621"/>
                <a:gd name="T32" fmla="*/ 390 w 633"/>
                <a:gd name="T33" fmla="*/ 35 h 621"/>
                <a:gd name="T34" fmla="*/ 391 w 633"/>
                <a:gd name="T35" fmla="*/ 34 h 621"/>
                <a:gd name="T36" fmla="*/ 390 w 633"/>
                <a:gd name="T37" fmla="*/ 7 h 621"/>
                <a:gd name="T38" fmla="*/ 326 w 633"/>
                <a:gd name="T39" fmla="*/ 0 h 621"/>
                <a:gd name="T40" fmla="*/ 316 w 633"/>
                <a:gd name="T41" fmla="*/ 30 h 621"/>
                <a:gd name="T42" fmla="*/ 316 w 633"/>
                <a:gd name="T43" fmla="*/ 30 h 621"/>
                <a:gd name="T44" fmla="*/ 266 w 633"/>
                <a:gd name="T45" fmla="*/ 80 h 621"/>
                <a:gd name="T46" fmla="*/ 169 w 633"/>
                <a:gd name="T47" fmla="*/ 62 h 621"/>
                <a:gd name="T48" fmla="*/ 167 w 633"/>
                <a:gd name="T49" fmla="*/ 60 h 621"/>
                <a:gd name="T50" fmla="*/ 150 w 633"/>
                <a:gd name="T51" fmla="*/ 45 h 621"/>
                <a:gd name="T52" fmla="*/ 99 w 633"/>
                <a:gd name="T53" fmla="*/ 83 h 621"/>
                <a:gd name="T54" fmla="*/ 114 w 633"/>
                <a:gd name="T55" fmla="*/ 111 h 621"/>
                <a:gd name="T56" fmla="*/ 115 w 633"/>
                <a:gd name="T57" fmla="*/ 114 h 621"/>
                <a:gd name="T58" fmla="*/ 66 w 633"/>
                <a:gd name="T59" fmla="*/ 230 h 621"/>
                <a:gd name="T60" fmla="*/ 29 w 633"/>
                <a:gd name="T61" fmla="*/ 237 h 621"/>
                <a:gd name="T62" fmla="*/ 8 w 633"/>
                <a:gd name="T63" fmla="*/ 237 h 621"/>
                <a:gd name="T64" fmla="*/ 0 w 633"/>
                <a:gd name="T65" fmla="*/ 300 h 621"/>
                <a:gd name="T66" fmla="*/ 26 w 633"/>
                <a:gd name="T67" fmla="*/ 308 h 621"/>
                <a:gd name="T68" fmla="*/ 82 w 633"/>
                <a:gd name="T69" fmla="*/ 359 h 621"/>
                <a:gd name="T70" fmla="*/ 66 w 633"/>
                <a:gd name="T71" fmla="*/ 453 h 621"/>
                <a:gd name="T72" fmla="*/ 46 w 633"/>
                <a:gd name="T73" fmla="*/ 472 h 621"/>
                <a:gd name="T74" fmla="*/ 86 w 633"/>
                <a:gd name="T75" fmla="*/ 523 h 621"/>
                <a:gd name="T76" fmla="*/ 108 w 633"/>
                <a:gd name="T77" fmla="*/ 511 h 621"/>
                <a:gd name="T78" fmla="*/ 109 w 633"/>
                <a:gd name="T79" fmla="*/ 510 h 621"/>
                <a:gd name="T80" fmla="*/ 117 w 633"/>
                <a:gd name="T81" fmla="*/ 507 h 621"/>
                <a:gd name="T82" fmla="*/ 235 w 633"/>
                <a:gd name="T83" fmla="*/ 555 h 621"/>
                <a:gd name="T84" fmla="*/ 242 w 633"/>
                <a:gd name="T85" fmla="*/ 588 h 621"/>
                <a:gd name="T86" fmla="*/ 242 w 633"/>
                <a:gd name="T87" fmla="*/ 588 h 621"/>
                <a:gd name="T88" fmla="*/ 243 w 633"/>
                <a:gd name="T89" fmla="*/ 612 h 621"/>
                <a:gd name="T90" fmla="*/ 307 w 633"/>
                <a:gd name="T91" fmla="*/ 621 h 621"/>
                <a:gd name="T92" fmla="*/ 315 w 633"/>
                <a:gd name="T93" fmla="*/ 596 h 621"/>
                <a:gd name="T94" fmla="*/ 366 w 633"/>
                <a:gd name="T95" fmla="*/ 540 h 621"/>
                <a:gd name="T96" fmla="*/ 461 w 633"/>
                <a:gd name="T97" fmla="*/ 554 h 621"/>
                <a:gd name="T98" fmla="*/ 482 w 633"/>
                <a:gd name="T99" fmla="*/ 574 h 621"/>
                <a:gd name="T100" fmla="*/ 533 w 633"/>
                <a:gd name="T101" fmla="*/ 536 h 621"/>
                <a:gd name="T102" fmla="*/ 518 w 633"/>
                <a:gd name="T103" fmla="*/ 507 h 621"/>
                <a:gd name="T104" fmla="*/ 517 w 633"/>
                <a:gd name="T105" fmla="*/ 506 h 621"/>
                <a:gd name="T106" fmla="*/ 566 w 633"/>
                <a:gd name="T107" fmla="*/ 389 h 621"/>
                <a:gd name="T108" fmla="*/ 598 w 633"/>
                <a:gd name="T109" fmla="*/ 383 h 621"/>
                <a:gd name="T110" fmla="*/ 624 w 633"/>
                <a:gd name="T111" fmla="*/ 382 h 621"/>
                <a:gd name="T112" fmla="*/ 633 w 633"/>
                <a:gd name="T113" fmla="*/ 319 h 621"/>
                <a:gd name="T114" fmla="*/ 604 w 633"/>
                <a:gd name="T115" fmla="*/ 31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3" h="621">
                  <a:moveTo>
                    <a:pt x="423" y="324"/>
                  </a:moveTo>
                  <a:lnTo>
                    <a:pt x="423" y="324"/>
                  </a:lnTo>
                  <a:cubicBezTo>
                    <a:pt x="415" y="382"/>
                    <a:pt x="361" y="422"/>
                    <a:pt x="302" y="415"/>
                  </a:cubicBezTo>
                  <a:cubicBezTo>
                    <a:pt x="243" y="407"/>
                    <a:pt x="201" y="353"/>
                    <a:pt x="209" y="295"/>
                  </a:cubicBezTo>
                  <a:cubicBezTo>
                    <a:pt x="217" y="237"/>
                    <a:pt x="271" y="197"/>
                    <a:pt x="330" y="205"/>
                  </a:cubicBezTo>
                  <a:cubicBezTo>
                    <a:pt x="389" y="212"/>
                    <a:pt x="431" y="266"/>
                    <a:pt x="423" y="324"/>
                  </a:cubicBezTo>
                  <a:close/>
                  <a:moveTo>
                    <a:pt x="604" y="310"/>
                  </a:moveTo>
                  <a:lnTo>
                    <a:pt x="604" y="310"/>
                  </a:lnTo>
                  <a:cubicBezTo>
                    <a:pt x="580" y="302"/>
                    <a:pt x="560" y="285"/>
                    <a:pt x="550" y="261"/>
                  </a:cubicBezTo>
                  <a:cubicBezTo>
                    <a:pt x="537" y="230"/>
                    <a:pt x="543" y="196"/>
                    <a:pt x="562" y="171"/>
                  </a:cubicBezTo>
                  <a:lnTo>
                    <a:pt x="563" y="170"/>
                  </a:lnTo>
                  <a:lnTo>
                    <a:pt x="586" y="147"/>
                  </a:lnTo>
                  <a:lnTo>
                    <a:pt x="547" y="96"/>
                  </a:lnTo>
                  <a:lnTo>
                    <a:pt x="518" y="111"/>
                  </a:lnTo>
                  <a:lnTo>
                    <a:pt x="516" y="112"/>
                  </a:lnTo>
                  <a:cubicBezTo>
                    <a:pt x="470" y="131"/>
                    <a:pt x="417" y="109"/>
                    <a:pt x="398" y="64"/>
                  </a:cubicBezTo>
                  <a:cubicBezTo>
                    <a:pt x="394" y="55"/>
                    <a:pt x="391" y="45"/>
                    <a:pt x="390" y="35"/>
                  </a:cubicBezTo>
                  <a:lnTo>
                    <a:pt x="391" y="34"/>
                  </a:lnTo>
                  <a:lnTo>
                    <a:pt x="390" y="7"/>
                  </a:lnTo>
                  <a:lnTo>
                    <a:pt x="326" y="0"/>
                  </a:lnTo>
                  <a:lnTo>
                    <a:pt x="316" y="30"/>
                  </a:lnTo>
                  <a:lnTo>
                    <a:pt x="316" y="30"/>
                  </a:lnTo>
                  <a:cubicBezTo>
                    <a:pt x="307" y="52"/>
                    <a:pt x="290" y="70"/>
                    <a:pt x="266" y="80"/>
                  </a:cubicBezTo>
                  <a:cubicBezTo>
                    <a:pt x="232" y="94"/>
                    <a:pt x="194" y="86"/>
                    <a:pt x="169" y="62"/>
                  </a:cubicBezTo>
                  <a:lnTo>
                    <a:pt x="167" y="60"/>
                  </a:lnTo>
                  <a:lnTo>
                    <a:pt x="150" y="45"/>
                  </a:lnTo>
                  <a:lnTo>
                    <a:pt x="99" y="83"/>
                  </a:lnTo>
                  <a:lnTo>
                    <a:pt x="114" y="111"/>
                  </a:lnTo>
                  <a:lnTo>
                    <a:pt x="115" y="114"/>
                  </a:lnTo>
                  <a:cubicBezTo>
                    <a:pt x="134" y="159"/>
                    <a:pt x="113" y="211"/>
                    <a:pt x="66" y="230"/>
                  </a:cubicBezTo>
                  <a:cubicBezTo>
                    <a:pt x="54" y="235"/>
                    <a:pt x="43" y="236"/>
                    <a:pt x="29" y="237"/>
                  </a:cubicBezTo>
                  <a:lnTo>
                    <a:pt x="8" y="237"/>
                  </a:lnTo>
                  <a:lnTo>
                    <a:pt x="0" y="300"/>
                  </a:lnTo>
                  <a:lnTo>
                    <a:pt x="26" y="308"/>
                  </a:lnTo>
                  <a:cubicBezTo>
                    <a:pt x="51" y="316"/>
                    <a:pt x="71" y="334"/>
                    <a:pt x="82" y="359"/>
                  </a:cubicBezTo>
                  <a:cubicBezTo>
                    <a:pt x="96" y="392"/>
                    <a:pt x="89" y="428"/>
                    <a:pt x="66" y="453"/>
                  </a:cubicBezTo>
                  <a:lnTo>
                    <a:pt x="46" y="472"/>
                  </a:lnTo>
                  <a:lnTo>
                    <a:pt x="86" y="523"/>
                  </a:lnTo>
                  <a:lnTo>
                    <a:pt x="108" y="511"/>
                  </a:lnTo>
                  <a:lnTo>
                    <a:pt x="109" y="510"/>
                  </a:lnTo>
                  <a:cubicBezTo>
                    <a:pt x="114" y="508"/>
                    <a:pt x="112" y="509"/>
                    <a:pt x="117" y="507"/>
                  </a:cubicBezTo>
                  <a:cubicBezTo>
                    <a:pt x="163" y="488"/>
                    <a:pt x="216" y="509"/>
                    <a:pt x="235" y="555"/>
                  </a:cubicBezTo>
                  <a:cubicBezTo>
                    <a:pt x="240" y="566"/>
                    <a:pt x="242" y="577"/>
                    <a:pt x="242" y="588"/>
                  </a:cubicBezTo>
                  <a:lnTo>
                    <a:pt x="242" y="588"/>
                  </a:lnTo>
                  <a:lnTo>
                    <a:pt x="243" y="612"/>
                  </a:lnTo>
                  <a:lnTo>
                    <a:pt x="307" y="621"/>
                  </a:lnTo>
                  <a:lnTo>
                    <a:pt x="315" y="596"/>
                  </a:lnTo>
                  <a:cubicBezTo>
                    <a:pt x="322" y="572"/>
                    <a:pt x="340" y="550"/>
                    <a:pt x="366" y="540"/>
                  </a:cubicBezTo>
                  <a:cubicBezTo>
                    <a:pt x="399" y="526"/>
                    <a:pt x="435" y="533"/>
                    <a:pt x="461" y="554"/>
                  </a:cubicBezTo>
                  <a:lnTo>
                    <a:pt x="482" y="574"/>
                  </a:lnTo>
                  <a:lnTo>
                    <a:pt x="533" y="536"/>
                  </a:lnTo>
                  <a:lnTo>
                    <a:pt x="518" y="507"/>
                  </a:lnTo>
                  <a:lnTo>
                    <a:pt x="517" y="506"/>
                  </a:lnTo>
                  <a:cubicBezTo>
                    <a:pt x="498" y="460"/>
                    <a:pt x="520" y="408"/>
                    <a:pt x="566" y="389"/>
                  </a:cubicBezTo>
                  <a:cubicBezTo>
                    <a:pt x="576" y="385"/>
                    <a:pt x="587" y="383"/>
                    <a:pt x="598" y="383"/>
                  </a:cubicBezTo>
                  <a:lnTo>
                    <a:pt x="624" y="382"/>
                  </a:lnTo>
                  <a:lnTo>
                    <a:pt x="633" y="319"/>
                  </a:lnTo>
                  <a:lnTo>
                    <a:pt x="604" y="310"/>
                  </a:ln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sp>
        <p:nvSpPr>
          <p:cNvPr id="108" name="Text Placeholder 56">
            <a:extLst>
              <a:ext uri="{FF2B5EF4-FFF2-40B4-BE49-F238E27FC236}">
                <a16:creationId xmlns:a16="http://schemas.microsoft.com/office/drawing/2014/main" id="{F1B98B3D-D891-CEE7-9EE5-6B605C6FD264}"/>
              </a:ext>
            </a:extLst>
          </p:cNvPr>
          <p:cNvSpPr>
            <a:spLocks noGrp="1"/>
          </p:cNvSpPr>
          <p:nvPr>
            <p:ph type="body" sz="quarter" idx="13"/>
          </p:nvPr>
        </p:nvSpPr>
        <p:spPr>
          <a:xfrm>
            <a:off x="1527869" y="1490536"/>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09" name="Text Placeholder 56">
            <a:extLst>
              <a:ext uri="{FF2B5EF4-FFF2-40B4-BE49-F238E27FC236}">
                <a16:creationId xmlns:a16="http://schemas.microsoft.com/office/drawing/2014/main" id="{62DB5827-BC87-669F-9E41-4F340CEA859D}"/>
              </a:ext>
            </a:extLst>
          </p:cNvPr>
          <p:cNvSpPr>
            <a:spLocks noGrp="1"/>
          </p:cNvSpPr>
          <p:nvPr>
            <p:ph type="body" sz="quarter" idx="14" hasCustomPrompt="1"/>
          </p:nvPr>
        </p:nvSpPr>
        <p:spPr>
          <a:xfrm>
            <a:off x="1527869" y="1800235"/>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110" name="Text Placeholder 56">
            <a:extLst>
              <a:ext uri="{FF2B5EF4-FFF2-40B4-BE49-F238E27FC236}">
                <a16:creationId xmlns:a16="http://schemas.microsoft.com/office/drawing/2014/main" id="{54969CE4-DB6B-B74D-A18A-EF51F3661364}"/>
              </a:ext>
            </a:extLst>
          </p:cNvPr>
          <p:cNvSpPr>
            <a:spLocks noGrp="1"/>
          </p:cNvSpPr>
          <p:nvPr>
            <p:ph type="body" sz="quarter" idx="15"/>
          </p:nvPr>
        </p:nvSpPr>
        <p:spPr>
          <a:xfrm>
            <a:off x="1527869" y="5002191"/>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11" name="Text Placeholder 56">
            <a:extLst>
              <a:ext uri="{FF2B5EF4-FFF2-40B4-BE49-F238E27FC236}">
                <a16:creationId xmlns:a16="http://schemas.microsoft.com/office/drawing/2014/main" id="{4F7B3C22-7D5D-E625-640D-61823CDDDEC1}"/>
              </a:ext>
            </a:extLst>
          </p:cNvPr>
          <p:cNvSpPr>
            <a:spLocks noGrp="1"/>
          </p:cNvSpPr>
          <p:nvPr>
            <p:ph type="body" sz="quarter" idx="16" hasCustomPrompt="1"/>
          </p:nvPr>
        </p:nvSpPr>
        <p:spPr>
          <a:xfrm>
            <a:off x="1527869" y="5311890"/>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112" name="Text Placeholder 56">
            <a:extLst>
              <a:ext uri="{FF2B5EF4-FFF2-40B4-BE49-F238E27FC236}">
                <a16:creationId xmlns:a16="http://schemas.microsoft.com/office/drawing/2014/main" id="{57895337-B5C6-79BE-9B67-311461EE8C74}"/>
              </a:ext>
            </a:extLst>
          </p:cNvPr>
          <p:cNvSpPr>
            <a:spLocks noGrp="1"/>
          </p:cNvSpPr>
          <p:nvPr>
            <p:ph type="body" sz="quarter" idx="17"/>
          </p:nvPr>
        </p:nvSpPr>
        <p:spPr>
          <a:xfrm>
            <a:off x="8679041" y="1497814"/>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13" name="Text Placeholder 56">
            <a:extLst>
              <a:ext uri="{FF2B5EF4-FFF2-40B4-BE49-F238E27FC236}">
                <a16:creationId xmlns:a16="http://schemas.microsoft.com/office/drawing/2014/main" id="{27E2FD83-42DB-3239-95A3-4837E76B871B}"/>
              </a:ext>
            </a:extLst>
          </p:cNvPr>
          <p:cNvSpPr>
            <a:spLocks noGrp="1"/>
          </p:cNvSpPr>
          <p:nvPr>
            <p:ph type="body" sz="quarter" idx="18" hasCustomPrompt="1"/>
          </p:nvPr>
        </p:nvSpPr>
        <p:spPr>
          <a:xfrm>
            <a:off x="8679041" y="1807513"/>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114" name="Text Placeholder 56">
            <a:extLst>
              <a:ext uri="{FF2B5EF4-FFF2-40B4-BE49-F238E27FC236}">
                <a16:creationId xmlns:a16="http://schemas.microsoft.com/office/drawing/2014/main" id="{8B6DDC33-0158-21C5-885B-8B05CA280CB9}"/>
              </a:ext>
            </a:extLst>
          </p:cNvPr>
          <p:cNvSpPr>
            <a:spLocks noGrp="1"/>
          </p:cNvSpPr>
          <p:nvPr>
            <p:ph type="body" sz="quarter" idx="19"/>
          </p:nvPr>
        </p:nvSpPr>
        <p:spPr>
          <a:xfrm>
            <a:off x="8679041" y="5002191"/>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15" name="Text Placeholder 56">
            <a:extLst>
              <a:ext uri="{FF2B5EF4-FFF2-40B4-BE49-F238E27FC236}">
                <a16:creationId xmlns:a16="http://schemas.microsoft.com/office/drawing/2014/main" id="{4BC9DE73-9D43-BD15-89BB-BDFAF928A1B4}"/>
              </a:ext>
            </a:extLst>
          </p:cNvPr>
          <p:cNvSpPr>
            <a:spLocks noGrp="1"/>
          </p:cNvSpPr>
          <p:nvPr>
            <p:ph type="body" sz="quarter" idx="20" hasCustomPrompt="1"/>
          </p:nvPr>
        </p:nvSpPr>
        <p:spPr>
          <a:xfrm>
            <a:off x="8679041" y="5311890"/>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2" name="Picture Placeholder 3">
            <a:extLst>
              <a:ext uri="{FF2B5EF4-FFF2-40B4-BE49-F238E27FC236}">
                <a16:creationId xmlns:a16="http://schemas.microsoft.com/office/drawing/2014/main" id="{00D07926-A420-8C04-CC8A-F86D3A87E476}"/>
              </a:ext>
            </a:extLst>
          </p:cNvPr>
          <p:cNvSpPr>
            <a:spLocks noGrp="1" noChangeAspect="1"/>
          </p:cNvSpPr>
          <p:nvPr>
            <p:ph type="pic" sz="quarter" idx="107"/>
          </p:nvPr>
        </p:nvSpPr>
        <p:spPr>
          <a:xfrm>
            <a:off x="3565093" y="1743798"/>
            <a:ext cx="640247" cy="640080"/>
          </a:xfrm>
          <a:prstGeom prst="ellipse">
            <a:avLst/>
          </a:prstGeom>
        </p:spPr>
        <p:txBody>
          <a:bodyPr anchor="ctr"/>
          <a:lstStyle>
            <a:lvl1pPr algn="ctr">
              <a:defRPr sz="800">
                <a:solidFill>
                  <a:schemeClr val="tx1"/>
                </a:solidFill>
              </a:defRPr>
            </a:lvl1pPr>
          </a:lstStyle>
          <a:p>
            <a:endParaRPr lang="en-IN"/>
          </a:p>
        </p:txBody>
      </p:sp>
      <p:sp>
        <p:nvSpPr>
          <p:cNvPr id="57" name="Picture Placeholder 3">
            <a:extLst>
              <a:ext uri="{FF2B5EF4-FFF2-40B4-BE49-F238E27FC236}">
                <a16:creationId xmlns:a16="http://schemas.microsoft.com/office/drawing/2014/main" id="{FFDBCF24-6B34-B05A-7E1F-CC47637AA8A3}"/>
              </a:ext>
            </a:extLst>
          </p:cNvPr>
          <p:cNvSpPr>
            <a:spLocks noGrp="1" noChangeAspect="1"/>
          </p:cNvSpPr>
          <p:nvPr>
            <p:ph type="pic" sz="quarter" idx="109"/>
          </p:nvPr>
        </p:nvSpPr>
        <p:spPr>
          <a:xfrm>
            <a:off x="7945231" y="1713258"/>
            <a:ext cx="640247" cy="640080"/>
          </a:xfrm>
          <a:prstGeom prst="ellipse">
            <a:avLst/>
          </a:prstGeom>
        </p:spPr>
        <p:txBody>
          <a:bodyPr anchor="ctr"/>
          <a:lstStyle>
            <a:lvl1pPr algn="ctr">
              <a:defRPr sz="800">
                <a:solidFill>
                  <a:schemeClr val="tx1"/>
                </a:solidFill>
              </a:defRPr>
            </a:lvl1pPr>
          </a:lstStyle>
          <a:p>
            <a:endParaRPr lang="en-IN"/>
          </a:p>
        </p:txBody>
      </p:sp>
      <p:sp>
        <p:nvSpPr>
          <p:cNvPr id="60" name="Picture Placeholder 3">
            <a:extLst>
              <a:ext uri="{FF2B5EF4-FFF2-40B4-BE49-F238E27FC236}">
                <a16:creationId xmlns:a16="http://schemas.microsoft.com/office/drawing/2014/main" id="{054B8F8C-022A-2697-7D38-C6E6F69700AB}"/>
              </a:ext>
            </a:extLst>
          </p:cNvPr>
          <p:cNvSpPr>
            <a:spLocks noGrp="1" noChangeAspect="1"/>
          </p:cNvSpPr>
          <p:nvPr>
            <p:ph type="pic" sz="quarter" idx="110"/>
          </p:nvPr>
        </p:nvSpPr>
        <p:spPr>
          <a:xfrm>
            <a:off x="7945231" y="5251429"/>
            <a:ext cx="640247" cy="640080"/>
          </a:xfrm>
          <a:prstGeom prst="ellipse">
            <a:avLst/>
          </a:prstGeom>
        </p:spPr>
        <p:txBody>
          <a:bodyPr anchor="ctr"/>
          <a:lstStyle>
            <a:lvl1pPr algn="ctr">
              <a:defRPr sz="800">
                <a:solidFill>
                  <a:schemeClr val="tx1"/>
                </a:solidFill>
              </a:defRPr>
            </a:lvl1pPr>
          </a:lstStyle>
          <a:p>
            <a:endParaRPr lang="en-IN"/>
          </a:p>
        </p:txBody>
      </p:sp>
      <p:sp>
        <p:nvSpPr>
          <p:cNvPr id="63" name="Picture Placeholder 3">
            <a:extLst>
              <a:ext uri="{FF2B5EF4-FFF2-40B4-BE49-F238E27FC236}">
                <a16:creationId xmlns:a16="http://schemas.microsoft.com/office/drawing/2014/main" id="{457A9E4B-4EE5-3E6A-1824-EB45ACF6F000}"/>
              </a:ext>
            </a:extLst>
          </p:cNvPr>
          <p:cNvSpPr>
            <a:spLocks noGrp="1" noChangeAspect="1"/>
          </p:cNvSpPr>
          <p:nvPr>
            <p:ph type="pic" sz="quarter" idx="111"/>
          </p:nvPr>
        </p:nvSpPr>
        <p:spPr>
          <a:xfrm>
            <a:off x="3570813" y="5077410"/>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1633687323"/>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Leaves and Bubble Combin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5" name="Text Placeholder 56">
            <a:extLst>
              <a:ext uri="{FF2B5EF4-FFF2-40B4-BE49-F238E27FC236}">
                <a16:creationId xmlns:a16="http://schemas.microsoft.com/office/drawing/2014/main" id="{46FF2788-E1BF-BA2F-9254-F2DF03B481AF}"/>
              </a:ext>
            </a:extLst>
          </p:cNvPr>
          <p:cNvSpPr>
            <a:spLocks noGrp="1"/>
          </p:cNvSpPr>
          <p:nvPr userDrawn="1">
            <p:ph type="body" sz="quarter" idx="13"/>
          </p:nvPr>
        </p:nvSpPr>
        <p:spPr>
          <a:xfrm>
            <a:off x="3807873" y="3155118"/>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6" name="Text Placeholder 56">
            <a:extLst>
              <a:ext uri="{FF2B5EF4-FFF2-40B4-BE49-F238E27FC236}">
                <a16:creationId xmlns:a16="http://schemas.microsoft.com/office/drawing/2014/main" id="{6BECBB70-5ABF-82D0-6605-6F4533566FCB}"/>
              </a:ext>
            </a:extLst>
          </p:cNvPr>
          <p:cNvSpPr>
            <a:spLocks noGrp="1"/>
          </p:cNvSpPr>
          <p:nvPr userDrawn="1">
            <p:ph type="body" sz="quarter" idx="14" hasCustomPrompt="1"/>
          </p:nvPr>
        </p:nvSpPr>
        <p:spPr>
          <a:xfrm>
            <a:off x="3807873" y="3464817"/>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7" name="Text Placeholder 56">
            <a:extLst>
              <a:ext uri="{FF2B5EF4-FFF2-40B4-BE49-F238E27FC236}">
                <a16:creationId xmlns:a16="http://schemas.microsoft.com/office/drawing/2014/main" id="{AA7C38A5-D88F-90A4-0419-FBF40F05E25C}"/>
              </a:ext>
            </a:extLst>
          </p:cNvPr>
          <p:cNvSpPr>
            <a:spLocks noGrp="1"/>
          </p:cNvSpPr>
          <p:nvPr userDrawn="1">
            <p:ph type="body" sz="quarter" idx="15"/>
          </p:nvPr>
        </p:nvSpPr>
        <p:spPr>
          <a:xfrm>
            <a:off x="4142043" y="1411802"/>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FFFFFF"/>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8" name="Text Placeholder 56">
            <a:extLst>
              <a:ext uri="{FF2B5EF4-FFF2-40B4-BE49-F238E27FC236}">
                <a16:creationId xmlns:a16="http://schemas.microsoft.com/office/drawing/2014/main" id="{047758BC-FF10-AD25-782F-C6273E81D428}"/>
              </a:ext>
            </a:extLst>
          </p:cNvPr>
          <p:cNvSpPr>
            <a:spLocks noGrp="1"/>
          </p:cNvSpPr>
          <p:nvPr userDrawn="1">
            <p:ph type="body" sz="quarter" idx="16" hasCustomPrompt="1"/>
          </p:nvPr>
        </p:nvSpPr>
        <p:spPr>
          <a:xfrm>
            <a:off x="4142043" y="1721501"/>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9" name="Text Placeholder 56">
            <a:extLst>
              <a:ext uri="{FF2B5EF4-FFF2-40B4-BE49-F238E27FC236}">
                <a16:creationId xmlns:a16="http://schemas.microsoft.com/office/drawing/2014/main" id="{392A5236-D060-10E3-1226-394E892DB3C7}"/>
              </a:ext>
            </a:extLst>
          </p:cNvPr>
          <p:cNvSpPr>
            <a:spLocks noGrp="1"/>
          </p:cNvSpPr>
          <p:nvPr userDrawn="1">
            <p:ph type="body" sz="quarter" idx="17"/>
          </p:nvPr>
        </p:nvSpPr>
        <p:spPr>
          <a:xfrm>
            <a:off x="6402412" y="1597152"/>
            <a:ext cx="1538082"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0" name="Text Placeholder 56">
            <a:extLst>
              <a:ext uri="{FF2B5EF4-FFF2-40B4-BE49-F238E27FC236}">
                <a16:creationId xmlns:a16="http://schemas.microsoft.com/office/drawing/2014/main" id="{B23C07FE-18A0-221E-CCA5-130AE75643DC}"/>
              </a:ext>
            </a:extLst>
          </p:cNvPr>
          <p:cNvSpPr>
            <a:spLocks noGrp="1"/>
          </p:cNvSpPr>
          <p:nvPr userDrawn="1">
            <p:ph type="body" sz="quarter" idx="18" hasCustomPrompt="1"/>
          </p:nvPr>
        </p:nvSpPr>
        <p:spPr>
          <a:xfrm>
            <a:off x="6402411" y="1906850"/>
            <a:ext cx="1615711" cy="861774"/>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91" name="Text Placeholder 56">
            <a:extLst>
              <a:ext uri="{FF2B5EF4-FFF2-40B4-BE49-F238E27FC236}">
                <a16:creationId xmlns:a16="http://schemas.microsoft.com/office/drawing/2014/main" id="{36024EFF-B266-D2A6-8A9B-DC7FCCDAB438}"/>
              </a:ext>
            </a:extLst>
          </p:cNvPr>
          <p:cNvSpPr>
            <a:spLocks noGrp="1"/>
          </p:cNvSpPr>
          <p:nvPr>
            <p:ph type="body" sz="quarter" idx="19"/>
          </p:nvPr>
        </p:nvSpPr>
        <p:spPr>
          <a:xfrm>
            <a:off x="6469528" y="3148175"/>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FFFFFF"/>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2" name="Text Placeholder 56">
            <a:extLst>
              <a:ext uri="{FF2B5EF4-FFF2-40B4-BE49-F238E27FC236}">
                <a16:creationId xmlns:a16="http://schemas.microsoft.com/office/drawing/2014/main" id="{68E86449-0FA1-CC47-5607-4D22874F29D0}"/>
              </a:ext>
            </a:extLst>
          </p:cNvPr>
          <p:cNvSpPr>
            <a:spLocks noGrp="1"/>
          </p:cNvSpPr>
          <p:nvPr>
            <p:ph type="body" sz="quarter" idx="20" hasCustomPrompt="1"/>
          </p:nvPr>
        </p:nvSpPr>
        <p:spPr>
          <a:xfrm>
            <a:off x="6469528" y="3457873"/>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5" name="Picture Placeholder 3">
            <a:extLst>
              <a:ext uri="{FF2B5EF4-FFF2-40B4-BE49-F238E27FC236}">
                <a16:creationId xmlns:a16="http://schemas.microsoft.com/office/drawing/2014/main" id="{E809FEE6-F58C-4BE9-D474-BD6DA6259E8F}"/>
              </a:ext>
            </a:extLst>
          </p:cNvPr>
          <p:cNvSpPr>
            <a:spLocks noGrp="1" noChangeAspect="1"/>
          </p:cNvSpPr>
          <p:nvPr>
            <p:ph type="pic" sz="quarter" idx="110"/>
          </p:nvPr>
        </p:nvSpPr>
        <p:spPr>
          <a:xfrm>
            <a:off x="8583406" y="3148175"/>
            <a:ext cx="411587" cy="41148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1BD4A909-0E5E-8D5D-3598-D2CD54AB0881}"/>
              </a:ext>
            </a:extLst>
          </p:cNvPr>
          <p:cNvSpPr>
            <a:spLocks noGrp="1" noChangeAspect="1"/>
          </p:cNvSpPr>
          <p:nvPr>
            <p:ph type="pic" sz="quarter" idx="111"/>
          </p:nvPr>
        </p:nvSpPr>
        <p:spPr>
          <a:xfrm>
            <a:off x="3274537" y="3148175"/>
            <a:ext cx="411587" cy="411480"/>
          </a:xfrm>
          <a:prstGeom prst="ellipse">
            <a:avLst/>
          </a:prstGeom>
        </p:spPr>
        <p:txBody>
          <a:bodyPr anchor="ctr"/>
          <a:lstStyle>
            <a:lvl1pPr algn="ctr">
              <a:defRPr sz="800">
                <a:solidFill>
                  <a:schemeClr val="tx1"/>
                </a:solidFill>
              </a:defRPr>
            </a:lvl1pPr>
          </a:lstStyle>
          <a:p>
            <a:endParaRPr lang="en-IN"/>
          </a:p>
        </p:txBody>
      </p:sp>
      <p:sp>
        <p:nvSpPr>
          <p:cNvPr id="37" name="Picture Placeholder 3">
            <a:extLst>
              <a:ext uri="{FF2B5EF4-FFF2-40B4-BE49-F238E27FC236}">
                <a16:creationId xmlns:a16="http://schemas.microsoft.com/office/drawing/2014/main" id="{A048CF83-CF39-03BF-AB37-45B05F0FB74A}"/>
              </a:ext>
            </a:extLst>
          </p:cNvPr>
          <p:cNvSpPr>
            <a:spLocks noGrp="1" noChangeAspect="1"/>
          </p:cNvSpPr>
          <p:nvPr>
            <p:ph type="pic" sz="quarter" idx="112"/>
          </p:nvPr>
        </p:nvSpPr>
        <p:spPr>
          <a:xfrm>
            <a:off x="8062738" y="1576399"/>
            <a:ext cx="411587" cy="411480"/>
          </a:xfrm>
          <a:prstGeom prst="ellipse">
            <a:avLst/>
          </a:prstGeom>
        </p:spPr>
        <p:txBody>
          <a:bodyPr anchor="ctr"/>
          <a:lstStyle>
            <a:lvl1pPr algn="ctr">
              <a:defRPr sz="800">
                <a:solidFill>
                  <a:schemeClr val="tx1"/>
                </a:solidFill>
              </a:defRPr>
            </a:lvl1pPr>
          </a:lstStyle>
          <a:p>
            <a:endParaRPr lang="en-IN"/>
          </a:p>
        </p:txBody>
      </p:sp>
      <p:sp>
        <p:nvSpPr>
          <p:cNvPr id="42" name="Picture Placeholder 3">
            <a:extLst>
              <a:ext uri="{FF2B5EF4-FFF2-40B4-BE49-F238E27FC236}">
                <a16:creationId xmlns:a16="http://schemas.microsoft.com/office/drawing/2014/main" id="{F71607BC-47F0-58F6-0F6D-8D3C0D53F8E2}"/>
              </a:ext>
            </a:extLst>
          </p:cNvPr>
          <p:cNvSpPr>
            <a:spLocks noGrp="1" noChangeAspect="1"/>
          </p:cNvSpPr>
          <p:nvPr>
            <p:ph type="pic" sz="quarter" idx="113"/>
          </p:nvPr>
        </p:nvSpPr>
        <p:spPr>
          <a:xfrm>
            <a:off x="3639719" y="1411802"/>
            <a:ext cx="411587" cy="4114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368320057"/>
      </p:ext>
    </p:extLst>
  </p:cSld>
  <p:clrMapOvr>
    <a:masterClrMapping/>
  </p:clrMapOvr>
  <p:transition>
    <p:fade/>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Leaves with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5" name="Text Placeholder 56">
            <a:extLst>
              <a:ext uri="{FF2B5EF4-FFF2-40B4-BE49-F238E27FC236}">
                <a16:creationId xmlns:a16="http://schemas.microsoft.com/office/drawing/2014/main" id="{46FF2788-E1BF-BA2F-9254-F2DF03B481AF}"/>
              </a:ext>
            </a:extLst>
          </p:cNvPr>
          <p:cNvSpPr>
            <a:spLocks noGrp="1"/>
          </p:cNvSpPr>
          <p:nvPr userDrawn="1">
            <p:ph type="body" sz="quarter" idx="13"/>
          </p:nvPr>
        </p:nvSpPr>
        <p:spPr>
          <a:xfrm>
            <a:off x="3212352" y="3974833"/>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6" name="Text Placeholder 56">
            <a:extLst>
              <a:ext uri="{FF2B5EF4-FFF2-40B4-BE49-F238E27FC236}">
                <a16:creationId xmlns:a16="http://schemas.microsoft.com/office/drawing/2014/main" id="{6BECBB70-5ABF-82D0-6605-6F4533566FCB}"/>
              </a:ext>
            </a:extLst>
          </p:cNvPr>
          <p:cNvSpPr>
            <a:spLocks noGrp="1"/>
          </p:cNvSpPr>
          <p:nvPr userDrawn="1">
            <p:ph type="body" sz="quarter" idx="14" hasCustomPrompt="1"/>
          </p:nvPr>
        </p:nvSpPr>
        <p:spPr>
          <a:xfrm>
            <a:off x="3212352" y="4284531"/>
            <a:ext cx="2552852" cy="1077218"/>
          </a:xfrm>
          <a:noFill/>
        </p:spPr>
        <p:txBody>
          <a:bodyPr wrap="square" lIns="0" tIns="0" rIns="0" bIns="0" rtlCol="0" anchor="t">
            <a:spAutoFit/>
          </a:bodyPr>
          <a:lstStyle>
            <a:lvl1pPr algn="l">
              <a:defRPr kumimoji="0" lang="en-IN" sz="1400" b="0" i="0" u="none" strike="noStrike" kern="0" cap="none" spc="0" normalizeH="0" baseline="0" dirty="0">
                <a:ln>
                  <a:noFill/>
                </a:ln>
                <a:solidFill>
                  <a:prstClr val="black"/>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87" name="Text Placeholder 56">
            <a:extLst>
              <a:ext uri="{FF2B5EF4-FFF2-40B4-BE49-F238E27FC236}">
                <a16:creationId xmlns:a16="http://schemas.microsoft.com/office/drawing/2014/main" id="{AA7C38A5-D88F-90A4-0419-FBF40F05E25C}"/>
              </a:ext>
            </a:extLst>
          </p:cNvPr>
          <p:cNvSpPr>
            <a:spLocks noGrp="1"/>
          </p:cNvSpPr>
          <p:nvPr userDrawn="1">
            <p:ph type="body" sz="quarter" idx="15"/>
          </p:nvPr>
        </p:nvSpPr>
        <p:spPr>
          <a:xfrm>
            <a:off x="3231573" y="1493157"/>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FFFFFF"/>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8" name="Text Placeholder 56">
            <a:extLst>
              <a:ext uri="{FF2B5EF4-FFF2-40B4-BE49-F238E27FC236}">
                <a16:creationId xmlns:a16="http://schemas.microsoft.com/office/drawing/2014/main" id="{047758BC-FF10-AD25-782F-C6273E81D428}"/>
              </a:ext>
            </a:extLst>
          </p:cNvPr>
          <p:cNvSpPr>
            <a:spLocks noGrp="1"/>
          </p:cNvSpPr>
          <p:nvPr userDrawn="1">
            <p:ph type="body" sz="quarter" idx="16" hasCustomPrompt="1"/>
          </p:nvPr>
        </p:nvSpPr>
        <p:spPr>
          <a:xfrm>
            <a:off x="3231573" y="1802855"/>
            <a:ext cx="2552852" cy="1077218"/>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89" name="Text Placeholder 56">
            <a:extLst>
              <a:ext uri="{FF2B5EF4-FFF2-40B4-BE49-F238E27FC236}">
                <a16:creationId xmlns:a16="http://schemas.microsoft.com/office/drawing/2014/main" id="{392A5236-D060-10E3-1226-394E892DB3C7}"/>
              </a:ext>
            </a:extLst>
          </p:cNvPr>
          <p:cNvSpPr>
            <a:spLocks noGrp="1"/>
          </p:cNvSpPr>
          <p:nvPr userDrawn="1">
            <p:ph type="body" sz="quarter" idx="17"/>
          </p:nvPr>
        </p:nvSpPr>
        <p:spPr>
          <a:xfrm>
            <a:off x="6462011" y="2041228"/>
            <a:ext cx="1538082"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0" name="Text Placeholder 56">
            <a:extLst>
              <a:ext uri="{FF2B5EF4-FFF2-40B4-BE49-F238E27FC236}">
                <a16:creationId xmlns:a16="http://schemas.microsoft.com/office/drawing/2014/main" id="{B23C07FE-18A0-221E-CCA5-130AE75643DC}"/>
              </a:ext>
            </a:extLst>
          </p:cNvPr>
          <p:cNvSpPr>
            <a:spLocks noGrp="1"/>
          </p:cNvSpPr>
          <p:nvPr userDrawn="1">
            <p:ph type="body" sz="quarter" idx="18" hasCustomPrompt="1"/>
          </p:nvPr>
        </p:nvSpPr>
        <p:spPr>
          <a:xfrm>
            <a:off x="6462010" y="2350926"/>
            <a:ext cx="2552853" cy="1077218"/>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91" name="Text Placeholder 56">
            <a:extLst>
              <a:ext uri="{FF2B5EF4-FFF2-40B4-BE49-F238E27FC236}">
                <a16:creationId xmlns:a16="http://schemas.microsoft.com/office/drawing/2014/main" id="{36024EFF-B266-D2A6-8A9B-DC7FCCDAB438}"/>
              </a:ext>
            </a:extLst>
          </p:cNvPr>
          <p:cNvSpPr>
            <a:spLocks noGrp="1"/>
          </p:cNvSpPr>
          <p:nvPr>
            <p:ph type="body" sz="quarter" idx="19"/>
          </p:nvPr>
        </p:nvSpPr>
        <p:spPr>
          <a:xfrm>
            <a:off x="6580939" y="3993883"/>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FFFFFF"/>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2" name="Text Placeholder 56">
            <a:extLst>
              <a:ext uri="{FF2B5EF4-FFF2-40B4-BE49-F238E27FC236}">
                <a16:creationId xmlns:a16="http://schemas.microsoft.com/office/drawing/2014/main" id="{68E86449-0FA1-CC47-5607-4D22874F29D0}"/>
              </a:ext>
            </a:extLst>
          </p:cNvPr>
          <p:cNvSpPr>
            <a:spLocks noGrp="1"/>
          </p:cNvSpPr>
          <p:nvPr>
            <p:ph type="body" sz="quarter" idx="20" hasCustomPrompt="1"/>
          </p:nvPr>
        </p:nvSpPr>
        <p:spPr>
          <a:xfrm>
            <a:off x="6580939" y="4303581"/>
            <a:ext cx="2552853" cy="1077218"/>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38" name="Picture Placeholder 3">
            <a:extLst>
              <a:ext uri="{FF2B5EF4-FFF2-40B4-BE49-F238E27FC236}">
                <a16:creationId xmlns:a16="http://schemas.microsoft.com/office/drawing/2014/main" id="{1F082F08-5AB6-D811-211E-4FD1C257F52C}"/>
              </a:ext>
            </a:extLst>
          </p:cNvPr>
          <p:cNvSpPr>
            <a:spLocks noGrp="1" noChangeAspect="1"/>
          </p:cNvSpPr>
          <p:nvPr>
            <p:ph type="pic" sz="quarter" idx="113"/>
          </p:nvPr>
        </p:nvSpPr>
        <p:spPr>
          <a:xfrm>
            <a:off x="2434395" y="3974833"/>
            <a:ext cx="503051" cy="502920"/>
          </a:xfrm>
          <a:prstGeom prst="ellipse">
            <a:avLst/>
          </a:prstGeom>
        </p:spPr>
        <p:txBody>
          <a:bodyPr anchor="ctr"/>
          <a:lstStyle>
            <a:lvl1pPr algn="ctr">
              <a:defRPr sz="800">
                <a:solidFill>
                  <a:schemeClr val="tx1"/>
                </a:solidFill>
              </a:defRPr>
            </a:lvl1pPr>
          </a:lstStyle>
          <a:p>
            <a:endParaRPr lang="en-IN"/>
          </a:p>
        </p:txBody>
      </p:sp>
      <p:sp>
        <p:nvSpPr>
          <p:cNvPr id="39" name="Picture Placeholder 3">
            <a:extLst>
              <a:ext uri="{FF2B5EF4-FFF2-40B4-BE49-F238E27FC236}">
                <a16:creationId xmlns:a16="http://schemas.microsoft.com/office/drawing/2014/main" id="{C91CDDCD-C729-DD0D-6A79-0944ED056940}"/>
              </a:ext>
            </a:extLst>
          </p:cNvPr>
          <p:cNvSpPr>
            <a:spLocks noGrp="1" noChangeAspect="1"/>
          </p:cNvSpPr>
          <p:nvPr>
            <p:ph type="pic" sz="quarter" idx="114"/>
          </p:nvPr>
        </p:nvSpPr>
        <p:spPr>
          <a:xfrm>
            <a:off x="2596771" y="1486917"/>
            <a:ext cx="503051" cy="502920"/>
          </a:xfrm>
          <a:prstGeom prst="ellipse">
            <a:avLst/>
          </a:prstGeom>
        </p:spPr>
        <p:txBody>
          <a:bodyPr anchor="ctr"/>
          <a:lstStyle>
            <a:lvl1pPr algn="ctr">
              <a:defRPr sz="800">
                <a:solidFill>
                  <a:schemeClr val="tx1"/>
                </a:solidFill>
              </a:defRPr>
            </a:lvl1pPr>
          </a:lstStyle>
          <a:p>
            <a:endParaRPr lang="en-IN"/>
          </a:p>
        </p:txBody>
      </p:sp>
      <p:sp>
        <p:nvSpPr>
          <p:cNvPr id="40" name="Picture Placeholder 3">
            <a:extLst>
              <a:ext uri="{FF2B5EF4-FFF2-40B4-BE49-F238E27FC236}">
                <a16:creationId xmlns:a16="http://schemas.microsoft.com/office/drawing/2014/main" id="{7EF0A989-B7BE-6F15-84B7-2C2818AEA178}"/>
              </a:ext>
            </a:extLst>
          </p:cNvPr>
          <p:cNvSpPr>
            <a:spLocks noGrp="1" noChangeAspect="1"/>
          </p:cNvSpPr>
          <p:nvPr>
            <p:ph type="pic" sz="quarter" idx="115"/>
          </p:nvPr>
        </p:nvSpPr>
        <p:spPr>
          <a:xfrm>
            <a:off x="8427669" y="1738377"/>
            <a:ext cx="503051" cy="502920"/>
          </a:xfrm>
          <a:prstGeom prst="ellipse">
            <a:avLst/>
          </a:prstGeom>
        </p:spPr>
        <p:txBody>
          <a:bodyPr anchor="ctr"/>
          <a:lstStyle>
            <a:lvl1pPr algn="ctr">
              <a:defRPr sz="800">
                <a:solidFill>
                  <a:schemeClr val="tx1"/>
                </a:solidFill>
              </a:defRPr>
            </a:lvl1pPr>
          </a:lstStyle>
          <a:p>
            <a:endParaRPr lang="en-IN"/>
          </a:p>
        </p:txBody>
      </p:sp>
      <p:sp>
        <p:nvSpPr>
          <p:cNvPr id="41" name="Picture Placeholder 3">
            <a:extLst>
              <a:ext uri="{FF2B5EF4-FFF2-40B4-BE49-F238E27FC236}">
                <a16:creationId xmlns:a16="http://schemas.microsoft.com/office/drawing/2014/main" id="{FF12C424-9529-8D5C-9CA7-2C7F8C3063F9}"/>
              </a:ext>
            </a:extLst>
          </p:cNvPr>
          <p:cNvSpPr>
            <a:spLocks noGrp="1" noChangeAspect="1"/>
          </p:cNvSpPr>
          <p:nvPr>
            <p:ph type="pic" sz="quarter" idx="116"/>
          </p:nvPr>
        </p:nvSpPr>
        <p:spPr>
          <a:xfrm>
            <a:off x="9267472" y="3938817"/>
            <a:ext cx="503051" cy="5029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1820381031"/>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Arrows with Supportive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0" name="Text Placeholder 56">
            <a:extLst>
              <a:ext uri="{FF2B5EF4-FFF2-40B4-BE49-F238E27FC236}">
                <a16:creationId xmlns:a16="http://schemas.microsoft.com/office/drawing/2014/main" id="{CF97291F-D8FD-95B3-D433-B7A9855AEA46}"/>
              </a:ext>
            </a:extLst>
          </p:cNvPr>
          <p:cNvSpPr>
            <a:spLocks noGrp="1"/>
          </p:cNvSpPr>
          <p:nvPr>
            <p:ph type="body" sz="quarter" idx="15"/>
          </p:nvPr>
        </p:nvSpPr>
        <p:spPr>
          <a:xfrm>
            <a:off x="2203896" y="4739208"/>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1" name="Text Placeholder 56">
            <a:extLst>
              <a:ext uri="{FF2B5EF4-FFF2-40B4-BE49-F238E27FC236}">
                <a16:creationId xmlns:a16="http://schemas.microsoft.com/office/drawing/2014/main" id="{FF2CE597-DFC8-947E-6B2E-15FE9FC7C460}"/>
              </a:ext>
            </a:extLst>
          </p:cNvPr>
          <p:cNvSpPr>
            <a:spLocks noGrp="1"/>
          </p:cNvSpPr>
          <p:nvPr>
            <p:ph type="body" sz="quarter" idx="16" hasCustomPrompt="1"/>
          </p:nvPr>
        </p:nvSpPr>
        <p:spPr>
          <a:xfrm>
            <a:off x="2203896" y="5048907"/>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2" name="Text Placeholder 56">
            <a:extLst>
              <a:ext uri="{FF2B5EF4-FFF2-40B4-BE49-F238E27FC236}">
                <a16:creationId xmlns:a16="http://schemas.microsoft.com/office/drawing/2014/main" id="{D5632277-D961-A283-73A6-18126DF64D73}"/>
              </a:ext>
            </a:extLst>
          </p:cNvPr>
          <p:cNvSpPr>
            <a:spLocks noGrp="1"/>
          </p:cNvSpPr>
          <p:nvPr>
            <p:ph type="body" sz="quarter" idx="17"/>
          </p:nvPr>
        </p:nvSpPr>
        <p:spPr>
          <a:xfrm>
            <a:off x="5754962" y="4739208"/>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3" name="Text Placeholder 56">
            <a:extLst>
              <a:ext uri="{FF2B5EF4-FFF2-40B4-BE49-F238E27FC236}">
                <a16:creationId xmlns:a16="http://schemas.microsoft.com/office/drawing/2014/main" id="{94841BFE-BCEC-AC85-2F23-7F6E989B117E}"/>
              </a:ext>
            </a:extLst>
          </p:cNvPr>
          <p:cNvSpPr>
            <a:spLocks noGrp="1"/>
          </p:cNvSpPr>
          <p:nvPr>
            <p:ph type="body" sz="quarter" idx="18" hasCustomPrompt="1"/>
          </p:nvPr>
        </p:nvSpPr>
        <p:spPr>
          <a:xfrm>
            <a:off x="5754962" y="5048907"/>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4" name="Text Placeholder 56">
            <a:extLst>
              <a:ext uri="{FF2B5EF4-FFF2-40B4-BE49-F238E27FC236}">
                <a16:creationId xmlns:a16="http://schemas.microsoft.com/office/drawing/2014/main" id="{34ACBD00-AD5B-20B4-1C15-F20265FEF1FA}"/>
              </a:ext>
            </a:extLst>
          </p:cNvPr>
          <p:cNvSpPr>
            <a:spLocks noGrp="1"/>
          </p:cNvSpPr>
          <p:nvPr>
            <p:ph type="body" sz="quarter" idx="19"/>
          </p:nvPr>
        </p:nvSpPr>
        <p:spPr>
          <a:xfrm>
            <a:off x="9156273" y="4739208"/>
            <a:ext cx="1737813"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93" name="Text Placeholder 56">
            <a:extLst>
              <a:ext uri="{FF2B5EF4-FFF2-40B4-BE49-F238E27FC236}">
                <a16:creationId xmlns:a16="http://schemas.microsoft.com/office/drawing/2014/main" id="{E702BE07-1103-BA48-E518-3926C013D9A3}"/>
              </a:ext>
            </a:extLst>
          </p:cNvPr>
          <p:cNvSpPr>
            <a:spLocks noGrp="1"/>
          </p:cNvSpPr>
          <p:nvPr>
            <p:ph type="body" sz="quarter" idx="20" hasCustomPrompt="1"/>
          </p:nvPr>
        </p:nvSpPr>
        <p:spPr>
          <a:xfrm>
            <a:off x="9156273" y="5048907"/>
            <a:ext cx="1968097" cy="646331"/>
          </a:xfrm>
          <a:noFill/>
        </p:spPr>
        <p:txBody>
          <a:bodyPr wrap="square" lIns="0" tIns="0" rIns="0" bIns="0" rtlCol="0" anchor="t">
            <a:spAutoFit/>
          </a:bodyPr>
          <a:lstStyle>
            <a:lvl1pPr algn="l">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8" name="Picture Placeholder 3">
            <a:extLst>
              <a:ext uri="{FF2B5EF4-FFF2-40B4-BE49-F238E27FC236}">
                <a16:creationId xmlns:a16="http://schemas.microsoft.com/office/drawing/2014/main" id="{55635F80-DDD9-A493-A38B-66D88FBCE26D}"/>
              </a:ext>
            </a:extLst>
          </p:cNvPr>
          <p:cNvSpPr>
            <a:spLocks noGrp="1" noChangeAspect="1"/>
          </p:cNvSpPr>
          <p:nvPr>
            <p:ph type="pic" sz="quarter" idx="114"/>
          </p:nvPr>
        </p:nvSpPr>
        <p:spPr>
          <a:xfrm>
            <a:off x="1093368" y="3401973"/>
            <a:ext cx="731711" cy="731520"/>
          </a:xfrm>
          <a:prstGeom prst="ellipse">
            <a:avLst/>
          </a:prstGeom>
        </p:spPr>
        <p:txBody>
          <a:bodyPr anchor="ctr"/>
          <a:lstStyle>
            <a:lvl1pPr algn="ctr">
              <a:defRPr sz="800">
                <a:solidFill>
                  <a:schemeClr val="tx1"/>
                </a:solidFill>
              </a:defRPr>
            </a:lvl1pPr>
          </a:lstStyle>
          <a:p>
            <a:endParaRPr lang="en-IN"/>
          </a:p>
        </p:txBody>
      </p:sp>
      <p:sp>
        <p:nvSpPr>
          <p:cNvPr id="29" name="Picture Placeholder 3">
            <a:extLst>
              <a:ext uri="{FF2B5EF4-FFF2-40B4-BE49-F238E27FC236}">
                <a16:creationId xmlns:a16="http://schemas.microsoft.com/office/drawing/2014/main" id="{C3969834-90DF-506B-AB95-677C47422BCB}"/>
              </a:ext>
            </a:extLst>
          </p:cNvPr>
          <p:cNvSpPr>
            <a:spLocks noGrp="1" noChangeAspect="1"/>
          </p:cNvSpPr>
          <p:nvPr>
            <p:ph type="pic" sz="quarter" idx="115"/>
          </p:nvPr>
        </p:nvSpPr>
        <p:spPr>
          <a:xfrm>
            <a:off x="4579851" y="3401973"/>
            <a:ext cx="731711" cy="731520"/>
          </a:xfrm>
          <a:prstGeom prst="ellipse">
            <a:avLst/>
          </a:prstGeom>
        </p:spPr>
        <p:txBody>
          <a:bodyPr anchor="ctr"/>
          <a:lstStyle>
            <a:lvl1pPr algn="ctr">
              <a:defRPr sz="800">
                <a:solidFill>
                  <a:schemeClr val="tx1"/>
                </a:solidFill>
              </a:defRPr>
            </a:lvl1pPr>
          </a:lstStyle>
          <a:p>
            <a:endParaRPr lang="en-IN"/>
          </a:p>
        </p:txBody>
      </p:sp>
      <p:sp>
        <p:nvSpPr>
          <p:cNvPr id="30" name="Picture Placeholder 3">
            <a:extLst>
              <a:ext uri="{FF2B5EF4-FFF2-40B4-BE49-F238E27FC236}">
                <a16:creationId xmlns:a16="http://schemas.microsoft.com/office/drawing/2014/main" id="{71D44DA4-161C-6BB3-B603-1E626D9D1364}"/>
              </a:ext>
            </a:extLst>
          </p:cNvPr>
          <p:cNvSpPr>
            <a:spLocks noGrp="1" noChangeAspect="1"/>
          </p:cNvSpPr>
          <p:nvPr>
            <p:ph type="pic" sz="quarter" idx="116"/>
          </p:nvPr>
        </p:nvSpPr>
        <p:spPr>
          <a:xfrm>
            <a:off x="8102833" y="3401973"/>
            <a:ext cx="731711" cy="7315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662727224"/>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Numbered Bubbl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2" name="Text Placeholder 56">
            <a:extLst>
              <a:ext uri="{FF2B5EF4-FFF2-40B4-BE49-F238E27FC236}">
                <a16:creationId xmlns:a16="http://schemas.microsoft.com/office/drawing/2014/main" id="{142F3214-85B8-AEEA-E92E-C62C4D20F736}"/>
              </a:ext>
            </a:extLst>
          </p:cNvPr>
          <p:cNvSpPr>
            <a:spLocks noGrp="1"/>
          </p:cNvSpPr>
          <p:nvPr>
            <p:ph type="body" sz="quarter" idx="16" hasCustomPrompt="1"/>
          </p:nvPr>
        </p:nvSpPr>
        <p:spPr>
          <a:xfrm>
            <a:off x="10018669" y="4123200"/>
            <a:ext cx="1026004" cy="1107996"/>
          </a:xfrm>
          <a:noFill/>
        </p:spPr>
        <p:txBody>
          <a:bodyPr wrap="square" lIns="0" tIns="0" rIns="0" bIns="0" rtlCol="0" anchor="t">
            <a:spAutoFit/>
          </a:bodyPr>
          <a:lstStyle>
            <a:lvl1pPr algn="l">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3" name="Text Placeholder 56">
            <a:extLst>
              <a:ext uri="{FF2B5EF4-FFF2-40B4-BE49-F238E27FC236}">
                <a16:creationId xmlns:a16="http://schemas.microsoft.com/office/drawing/2014/main" id="{1F12459B-5933-EEA2-F4DF-BFB9B932A0C9}"/>
              </a:ext>
            </a:extLst>
          </p:cNvPr>
          <p:cNvSpPr>
            <a:spLocks noGrp="1"/>
          </p:cNvSpPr>
          <p:nvPr>
            <p:ph type="body" sz="quarter" idx="17" hasCustomPrompt="1"/>
          </p:nvPr>
        </p:nvSpPr>
        <p:spPr>
          <a:xfrm>
            <a:off x="7627524" y="2973838"/>
            <a:ext cx="1480747" cy="738664"/>
          </a:xfrm>
          <a:noFill/>
        </p:spPr>
        <p:txBody>
          <a:bodyPr wrap="square" lIns="0" tIns="0" rIns="0" bIns="0" rtlCol="0" anchor="t">
            <a:spAutoFit/>
          </a:bodyPr>
          <a:lstStyle>
            <a:lvl1pPr algn="l">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5" name="Text Placeholder 56">
            <a:extLst>
              <a:ext uri="{FF2B5EF4-FFF2-40B4-BE49-F238E27FC236}">
                <a16:creationId xmlns:a16="http://schemas.microsoft.com/office/drawing/2014/main" id="{40B1AF7D-22C7-7331-C187-5519B583D699}"/>
              </a:ext>
            </a:extLst>
          </p:cNvPr>
          <p:cNvSpPr>
            <a:spLocks noGrp="1"/>
          </p:cNvSpPr>
          <p:nvPr>
            <p:ph type="body" sz="quarter" idx="18" hasCustomPrompt="1"/>
          </p:nvPr>
        </p:nvSpPr>
        <p:spPr>
          <a:xfrm>
            <a:off x="5017479" y="4440741"/>
            <a:ext cx="1480747" cy="738664"/>
          </a:xfrm>
          <a:noFill/>
        </p:spPr>
        <p:txBody>
          <a:bodyPr wrap="square" lIns="0" tIns="0" rIns="0" bIns="0" rtlCol="0" anchor="t">
            <a:spAutoFit/>
          </a:bodyPr>
          <a:lstStyle>
            <a:lvl1pPr algn="l">
              <a:defRPr kumimoji="0" lang="en-IN" sz="12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6" name="Text Placeholder 56">
            <a:extLst>
              <a:ext uri="{FF2B5EF4-FFF2-40B4-BE49-F238E27FC236}">
                <a16:creationId xmlns:a16="http://schemas.microsoft.com/office/drawing/2014/main" id="{8EDF9A59-837F-E347-69BF-478B89E73F53}"/>
              </a:ext>
            </a:extLst>
          </p:cNvPr>
          <p:cNvSpPr>
            <a:spLocks noGrp="1"/>
          </p:cNvSpPr>
          <p:nvPr>
            <p:ph type="body" sz="quarter" idx="19" hasCustomPrompt="1"/>
          </p:nvPr>
        </p:nvSpPr>
        <p:spPr>
          <a:xfrm>
            <a:off x="1824033" y="2708758"/>
            <a:ext cx="2160995" cy="553998"/>
          </a:xfrm>
          <a:noFill/>
        </p:spPr>
        <p:txBody>
          <a:bodyPr wrap="square" lIns="0" tIns="0" rIns="0" bIns="0" rtlCol="0" anchor="t">
            <a:spAutoFit/>
          </a:bodyPr>
          <a:lstStyle>
            <a:lvl1pPr algn="l">
              <a:defRPr kumimoji="0" lang="en-IN" sz="1200" b="0"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3590293520"/>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Numbered Cub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79" name="Text Placeholder 56">
            <a:extLst>
              <a:ext uri="{FF2B5EF4-FFF2-40B4-BE49-F238E27FC236}">
                <a16:creationId xmlns:a16="http://schemas.microsoft.com/office/drawing/2014/main" id="{EB440EE1-F555-BEAD-0FC2-EFCEBC0D4674}"/>
              </a:ext>
            </a:extLst>
          </p:cNvPr>
          <p:cNvSpPr>
            <a:spLocks noGrp="1"/>
          </p:cNvSpPr>
          <p:nvPr>
            <p:ph type="body" sz="quarter" idx="19" hasCustomPrompt="1"/>
          </p:nvPr>
        </p:nvSpPr>
        <p:spPr>
          <a:xfrm>
            <a:off x="2433792" y="1877496"/>
            <a:ext cx="395994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80" name="Text Placeholder 56">
            <a:extLst>
              <a:ext uri="{FF2B5EF4-FFF2-40B4-BE49-F238E27FC236}">
                <a16:creationId xmlns:a16="http://schemas.microsoft.com/office/drawing/2014/main" id="{98977AF3-4C6D-DBBC-56C1-E21873508428}"/>
              </a:ext>
            </a:extLst>
          </p:cNvPr>
          <p:cNvSpPr>
            <a:spLocks noGrp="1"/>
          </p:cNvSpPr>
          <p:nvPr>
            <p:ph type="body" sz="quarter" idx="20" hasCustomPrompt="1"/>
          </p:nvPr>
        </p:nvSpPr>
        <p:spPr>
          <a:xfrm>
            <a:off x="3222055" y="3499921"/>
            <a:ext cx="395994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81" name="Text Placeholder 56">
            <a:extLst>
              <a:ext uri="{FF2B5EF4-FFF2-40B4-BE49-F238E27FC236}">
                <a16:creationId xmlns:a16="http://schemas.microsoft.com/office/drawing/2014/main" id="{95A85499-29BA-2AFA-5BD4-FE7906D40793}"/>
              </a:ext>
            </a:extLst>
          </p:cNvPr>
          <p:cNvSpPr>
            <a:spLocks noGrp="1"/>
          </p:cNvSpPr>
          <p:nvPr>
            <p:ph type="body" sz="quarter" idx="21" hasCustomPrompt="1"/>
          </p:nvPr>
        </p:nvSpPr>
        <p:spPr>
          <a:xfrm>
            <a:off x="4068965" y="5122346"/>
            <a:ext cx="395994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a:t>
            </a:r>
          </a:p>
        </p:txBody>
      </p:sp>
      <p:sp>
        <p:nvSpPr>
          <p:cNvPr id="83" name="Text Placeholder 56">
            <a:extLst>
              <a:ext uri="{FF2B5EF4-FFF2-40B4-BE49-F238E27FC236}">
                <a16:creationId xmlns:a16="http://schemas.microsoft.com/office/drawing/2014/main" id="{C7F406A6-52D9-74B1-822E-74E2DAC21A6B}"/>
              </a:ext>
            </a:extLst>
          </p:cNvPr>
          <p:cNvSpPr>
            <a:spLocks noGrp="1"/>
          </p:cNvSpPr>
          <p:nvPr>
            <p:ph type="body" sz="quarter" idx="17"/>
          </p:nvPr>
        </p:nvSpPr>
        <p:spPr>
          <a:xfrm>
            <a:off x="6628676" y="2326982"/>
            <a:ext cx="603809" cy="184666"/>
          </a:xfrm>
          <a:noFill/>
        </p:spPr>
        <p:txBody>
          <a:bodyPr wrap="square" lIns="0" tIns="0" rIns="0" bIns="0" rtlCol="0" anchor="ctr">
            <a:spAutoFit/>
          </a:bodyPr>
          <a:lstStyle>
            <a:lvl1pPr algn="ctr">
              <a:defRPr kumimoji="0" lang="en-IN" sz="12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4" name="Text Placeholder 56">
            <a:extLst>
              <a:ext uri="{FF2B5EF4-FFF2-40B4-BE49-F238E27FC236}">
                <a16:creationId xmlns:a16="http://schemas.microsoft.com/office/drawing/2014/main" id="{7668D02B-EB05-7D67-01D0-E5D0D19FBB80}"/>
              </a:ext>
            </a:extLst>
          </p:cNvPr>
          <p:cNvSpPr>
            <a:spLocks noGrp="1"/>
          </p:cNvSpPr>
          <p:nvPr>
            <p:ph type="body" sz="quarter" idx="22"/>
          </p:nvPr>
        </p:nvSpPr>
        <p:spPr>
          <a:xfrm>
            <a:off x="7400470" y="3929875"/>
            <a:ext cx="603809" cy="184666"/>
          </a:xfrm>
          <a:noFill/>
        </p:spPr>
        <p:txBody>
          <a:bodyPr wrap="square" lIns="0" tIns="0" rIns="0" bIns="0" rtlCol="0" anchor="ctr">
            <a:spAutoFit/>
          </a:bodyPr>
          <a:lstStyle>
            <a:lvl1pPr algn="ctr">
              <a:defRPr kumimoji="0" lang="en-IN" sz="12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5" name="Text Placeholder 56">
            <a:extLst>
              <a:ext uri="{FF2B5EF4-FFF2-40B4-BE49-F238E27FC236}">
                <a16:creationId xmlns:a16="http://schemas.microsoft.com/office/drawing/2014/main" id="{27D11397-7F6F-5063-2B1E-35BA5AE610B3}"/>
              </a:ext>
            </a:extLst>
          </p:cNvPr>
          <p:cNvSpPr>
            <a:spLocks noGrp="1"/>
          </p:cNvSpPr>
          <p:nvPr>
            <p:ph type="body" sz="quarter" idx="23"/>
          </p:nvPr>
        </p:nvSpPr>
        <p:spPr>
          <a:xfrm>
            <a:off x="8207617" y="5540650"/>
            <a:ext cx="603809" cy="184666"/>
          </a:xfrm>
          <a:noFill/>
        </p:spPr>
        <p:txBody>
          <a:bodyPr wrap="square" lIns="0" tIns="0" rIns="0" bIns="0" rtlCol="0" anchor="ctr">
            <a:spAutoFit/>
          </a:bodyPr>
          <a:lstStyle>
            <a:lvl1pPr algn="ctr">
              <a:defRPr kumimoji="0" lang="en-IN" sz="12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5" name="Picture Placeholder 3">
            <a:extLst>
              <a:ext uri="{FF2B5EF4-FFF2-40B4-BE49-F238E27FC236}">
                <a16:creationId xmlns:a16="http://schemas.microsoft.com/office/drawing/2014/main" id="{DCC21F11-5CD0-255C-1144-418EA7858C35}"/>
              </a:ext>
            </a:extLst>
          </p:cNvPr>
          <p:cNvSpPr>
            <a:spLocks noGrp="1" noChangeAspect="1"/>
          </p:cNvSpPr>
          <p:nvPr>
            <p:ph type="pic" sz="quarter" idx="115"/>
          </p:nvPr>
        </p:nvSpPr>
        <p:spPr>
          <a:xfrm>
            <a:off x="7455496" y="2102124"/>
            <a:ext cx="548783" cy="548640"/>
          </a:xfrm>
          <a:prstGeom prst="ellipse">
            <a:avLst/>
          </a:prstGeom>
        </p:spPr>
        <p:txBody>
          <a:bodyPr anchor="ctr"/>
          <a:lstStyle>
            <a:lvl1pPr algn="ctr">
              <a:defRPr sz="800">
                <a:solidFill>
                  <a:schemeClr val="tx1"/>
                </a:solidFill>
              </a:defRPr>
            </a:lvl1pPr>
          </a:lstStyle>
          <a:p>
            <a:endParaRPr lang="en-IN"/>
          </a:p>
        </p:txBody>
      </p:sp>
      <p:sp>
        <p:nvSpPr>
          <p:cNvPr id="47" name="Picture Placeholder 3">
            <a:extLst>
              <a:ext uri="{FF2B5EF4-FFF2-40B4-BE49-F238E27FC236}">
                <a16:creationId xmlns:a16="http://schemas.microsoft.com/office/drawing/2014/main" id="{D2D09B35-A301-9BA5-EDB9-940E2EE45F9A}"/>
              </a:ext>
            </a:extLst>
          </p:cNvPr>
          <p:cNvSpPr>
            <a:spLocks noGrp="1" noChangeAspect="1"/>
          </p:cNvSpPr>
          <p:nvPr>
            <p:ph type="pic" sz="quarter" idx="116"/>
          </p:nvPr>
        </p:nvSpPr>
        <p:spPr>
          <a:xfrm>
            <a:off x="8234695" y="3759161"/>
            <a:ext cx="548783" cy="548640"/>
          </a:xfrm>
          <a:prstGeom prst="ellipse">
            <a:avLst/>
          </a:prstGeom>
        </p:spPr>
        <p:txBody>
          <a:bodyPr anchor="ctr"/>
          <a:lstStyle>
            <a:lvl1pPr algn="ctr">
              <a:defRPr sz="800">
                <a:solidFill>
                  <a:schemeClr val="tx1"/>
                </a:solidFill>
              </a:defRPr>
            </a:lvl1pPr>
          </a:lstStyle>
          <a:p>
            <a:endParaRPr lang="en-IN"/>
          </a:p>
        </p:txBody>
      </p:sp>
      <p:sp>
        <p:nvSpPr>
          <p:cNvPr id="48" name="Picture Placeholder 3">
            <a:extLst>
              <a:ext uri="{FF2B5EF4-FFF2-40B4-BE49-F238E27FC236}">
                <a16:creationId xmlns:a16="http://schemas.microsoft.com/office/drawing/2014/main" id="{FC8A116B-7298-0D7B-24F2-4024738BEAC5}"/>
              </a:ext>
            </a:extLst>
          </p:cNvPr>
          <p:cNvSpPr>
            <a:spLocks noGrp="1" noChangeAspect="1"/>
          </p:cNvSpPr>
          <p:nvPr>
            <p:ph type="pic" sz="quarter" idx="117"/>
          </p:nvPr>
        </p:nvSpPr>
        <p:spPr>
          <a:xfrm>
            <a:off x="9045344" y="5376345"/>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64776862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Feature/Benefits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Text Placeholder 56">
            <a:extLst>
              <a:ext uri="{FF2B5EF4-FFF2-40B4-BE49-F238E27FC236}">
                <a16:creationId xmlns:a16="http://schemas.microsoft.com/office/drawing/2014/main" id="{9B412A23-9243-A309-68F6-7D8460013CE8}"/>
              </a:ext>
            </a:extLst>
          </p:cNvPr>
          <p:cNvSpPr>
            <a:spLocks noGrp="1"/>
          </p:cNvSpPr>
          <p:nvPr>
            <p:ph type="body" sz="quarter" idx="13"/>
          </p:nvPr>
        </p:nvSpPr>
        <p:spPr>
          <a:xfrm>
            <a:off x="1176072" y="3027298"/>
            <a:ext cx="173781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6" name="Text Placeholder 56">
            <a:extLst>
              <a:ext uri="{FF2B5EF4-FFF2-40B4-BE49-F238E27FC236}">
                <a16:creationId xmlns:a16="http://schemas.microsoft.com/office/drawing/2014/main" id="{1330F317-3950-8008-289C-335361161DD9}"/>
              </a:ext>
            </a:extLst>
          </p:cNvPr>
          <p:cNvSpPr>
            <a:spLocks noGrp="1"/>
          </p:cNvSpPr>
          <p:nvPr>
            <p:ph type="body" sz="quarter" idx="14" hasCustomPrompt="1"/>
          </p:nvPr>
        </p:nvSpPr>
        <p:spPr>
          <a:xfrm>
            <a:off x="585071" y="3623187"/>
            <a:ext cx="2328812"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56" name="Text Placeholder 56">
            <a:extLst>
              <a:ext uri="{FF2B5EF4-FFF2-40B4-BE49-F238E27FC236}">
                <a16:creationId xmlns:a16="http://schemas.microsoft.com/office/drawing/2014/main" id="{4C08014C-AE36-C541-4F61-383E1E037D88}"/>
              </a:ext>
            </a:extLst>
          </p:cNvPr>
          <p:cNvSpPr>
            <a:spLocks noGrp="1"/>
          </p:cNvSpPr>
          <p:nvPr>
            <p:ph type="body" sz="quarter" idx="15"/>
          </p:nvPr>
        </p:nvSpPr>
        <p:spPr>
          <a:xfrm>
            <a:off x="4114056" y="3027298"/>
            <a:ext cx="173781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58" name="Text Placeholder 56">
            <a:extLst>
              <a:ext uri="{FF2B5EF4-FFF2-40B4-BE49-F238E27FC236}">
                <a16:creationId xmlns:a16="http://schemas.microsoft.com/office/drawing/2014/main" id="{F9E68B24-4893-CDF1-011B-F55E2C6968B1}"/>
              </a:ext>
            </a:extLst>
          </p:cNvPr>
          <p:cNvSpPr>
            <a:spLocks noGrp="1"/>
          </p:cNvSpPr>
          <p:nvPr>
            <p:ph type="body" sz="quarter" idx="17"/>
          </p:nvPr>
        </p:nvSpPr>
        <p:spPr>
          <a:xfrm>
            <a:off x="7021208" y="3027298"/>
            <a:ext cx="173781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60" name="Text Placeholder 56">
            <a:extLst>
              <a:ext uri="{FF2B5EF4-FFF2-40B4-BE49-F238E27FC236}">
                <a16:creationId xmlns:a16="http://schemas.microsoft.com/office/drawing/2014/main" id="{996A47A3-789E-2203-FE7A-6E2F3BAEA73F}"/>
              </a:ext>
            </a:extLst>
          </p:cNvPr>
          <p:cNvSpPr>
            <a:spLocks noGrp="1"/>
          </p:cNvSpPr>
          <p:nvPr>
            <p:ph type="body" sz="quarter" idx="19"/>
          </p:nvPr>
        </p:nvSpPr>
        <p:spPr>
          <a:xfrm>
            <a:off x="9934680" y="3027298"/>
            <a:ext cx="173781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37" name="Text Placeholder 56">
            <a:extLst>
              <a:ext uri="{FF2B5EF4-FFF2-40B4-BE49-F238E27FC236}">
                <a16:creationId xmlns:a16="http://schemas.microsoft.com/office/drawing/2014/main" id="{CA79DC64-1199-7480-66B9-F6E746AF13B1}"/>
              </a:ext>
            </a:extLst>
          </p:cNvPr>
          <p:cNvSpPr>
            <a:spLocks noGrp="1"/>
          </p:cNvSpPr>
          <p:nvPr>
            <p:ph type="body" sz="quarter" idx="20" hasCustomPrompt="1"/>
          </p:nvPr>
        </p:nvSpPr>
        <p:spPr>
          <a:xfrm>
            <a:off x="3524701" y="3623187"/>
            <a:ext cx="2331925"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7437076A-A76B-DB4E-3855-666386D84E87}"/>
              </a:ext>
            </a:extLst>
          </p:cNvPr>
          <p:cNvSpPr>
            <a:spLocks noGrp="1"/>
          </p:cNvSpPr>
          <p:nvPr>
            <p:ph type="body" sz="quarter" idx="21" hasCustomPrompt="1"/>
          </p:nvPr>
        </p:nvSpPr>
        <p:spPr>
          <a:xfrm>
            <a:off x="6409440" y="3623187"/>
            <a:ext cx="2349581"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9" name="Text Placeholder 56">
            <a:extLst>
              <a:ext uri="{FF2B5EF4-FFF2-40B4-BE49-F238E27FC236}">
                <a16:creationId xmlns:a16="http://schemas.microsoft.com/office/drawing/2014/main" id="{8F47C3CE-2A88-2A0E-B8E5-BD4C18F7393B}"/>
              </a:ext>
            </a:extLst>
          </p:cNvPr>
          <p:cNvSpPr>
            <a:spLocks noGrp="1"/>
          </p:cNvSpPr>
          <p:nvPr>
            <p:ph type="body" sz="quarter" idx="22" hasCustomPrompt="1"/>
          </p:nvPr>
        </p:nvSpPr>
        <p:spPr>
          <a:xfrm>
            <a:off x="9318227" y="3623187"/>
            <a:ext cx="2354266" cy="1077218"/>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1" name="Text Placeholder 11">
            <a:extLst>
              <a:ext uri="{FF2B5EF4-FFF2-40B4-BE49-F238E27FC236}">
                <a16:creationId xmlns:a16="http://schemas.microsoft.com/office/drawing/2014/main" id="{B71F3331-1648-124E-C1C0-1BED6917E207}"/>
              </a:ext>
            </a:extLst>
          </p:cNvPr>
          <p:cNvSpPr>
            <a:spLocks noGrp="1"/>
          </p:cNvSpPr>
          <p:nvPr>
            <p:ph type="body" sz="quarter" idx="23" hasCustomPrompt="1"/>
          </p:nvPr>
        </p:nvSpPr>
        <p:spPr>
          <a:xfrm>
            <a:off x="896345" y="1124712"/>
            <a:ext cx="9327023" cy="1308050"/>
          </a:xfrm>
        </p:spPr>
        <p:txBody>
          <a:bodyPr lIns="91440" tIns="45720" rIns="91440" bIns="45720">
            <a:spAutoFit/>
          </a:bodyPr>
          <a:lstStyle/>
          <a:p>
            <a:pPr lvl="1"/>
            <a:r>
              <a:rPr lang="en-US"/>
              <a:t>Lorem Ipsum is simply dummy text of the printing and typesetting industry. </a:t>
            </a:r>
          </a:p>
          <a:p>
            <a:pPr lvl="2"/>
            <a:r>
              <a:rPr lang="en-US"/>
              <a:t>Lorem Ipsum is simply dummy text of the printing and typesetting industry. </a:t>
            </a:r>
          </a:p>
          <a:p>
            <a:pPr lvl="3"/>
            <a:r>
              <a:rPr lang="en-US"/>
              <a:t>Lorem Ipsum is simply dummy text of the printing and typesetting industry. </a:t>
            </a:r>
          </a:p>
          <a:p>
            <a:pPr lvl="4"/>
            <a:r>
              <a:rPr lang="en-US"/>
              <a:t>Lorem Ipsum is simply dummy text of the printing and typesetting industry. </a:t>
            </a:r>
            <a:endParaRPr lang="en-IN"/>
          </a:p>
        </p:txBody>
      </p:sp>
      <p:sp>
        <p:nvSpPr>
          <p:cNvPr id="29" name="Picture Placeholder 3">
            <a:extLst>
              <a:ext uri="{FF2B5EF4-FFF2-40B4-BE49-F238E27FC236}">
                <a16:creationId xmlns:a16="http://schemas.microsoft.com/office/drawing/2014/main" id="{5EC5E536-C4DA-9125-6621-C38DAEAC5948}"/>
              </a:ext>
            </a:extLst>
          </p:cNvPr>
          <p:cNvSpPr>
            <a:spLocks noGrp="1" noChangeAspect="1"/>
          </p:cNvSpPr>
          <p:nvPr>
            <p:ph type="pic" sz="quarter" idx="25"/>
          </p:nvPr>
        </p:nvSpPr>
        <p:spPr>
          <a:xfrm>
            <a:off x="480599" y="2876535"/>
            <a:ext cx="640247" cy="640080"/>
          </a:xfrm>
          <a:prstGeom prst="ellipse">
            <a:avLst/>
          </a:prstGeom>
        </p:spPr>
        <p:txBody>
          <a:bodyPr anchor="ctr"/>
          <a:lstStyle>
            <a:lvl1pPr algn="ctr">
              <a:defRPr sz="1200">
                <a:solidFill>
                  <a:schemeClr val="tx1"/>
                </a:solidFill>
              </a:defRPr>
            </a:lvl1pPr>
          </a:lstStyle>
          <a:p>
            <a:endParaRPr lang="en-IN"/>
          </a:p>
        </p:txBody>
      </p:sp>
      <p:sp>
        <p:nvSpPr>
          <p:cNvPr id="40" name="Picture Placeholder 3">
            <a:extLst>
              <a:ext uri="{FF2B5EF4-FFF2-40B4-BE49-F238E27FC236}">
                <a16:creationId xmlns:a16="http://schemas.microsoft.com/office/drawing/2014/main" id="{6CF7F198-7C73-0C87-9E61-0AA30B77DA87}"/>
              </a:ext>
            </a:extLst>
          </p:cNvPr>
          <p:cNvSpPr>
            <a:spLocks noGrp="1" noChangeAspect="1"/>
          </p:cNvSpPr>
          <p:nvPr>
            <p:ph type="pic" sz="quarter" idx="26"/>
          </p:nvPr>
        </p:nvSpPr>
        <p:spPr>
          <a:xfrm>
            <a:off x="3415949" y="2876535"/>
            <a:ext cx="640247" cy="640080"/>
          </a:xfrm>
          <a:prstGeom prst="ellipse">
            <a:avLst/>
          </a:prstGeom>
        </p:spPr>
        <p:txBody>
          <a:bodyPr anchor="ctr"/>
          <a:lstStyle>
            <a:lvl1pPr algn="ctr">
              <a:defRPr sz="1200">
                <a:solidFill>
                  <a:schemeClr val="tx1"/>
                </a:solidFill>
              </a:defRPr>
            </a:lvl1pPr>
          </a:lstStyle>
          <a:p>
            <a:endParaRPr lang="en-IN"/>
          </a:p>
        </p:txBody>
      </p:sp>
      <p:sp>
        <p:nvSpPr>
          <p:cNvPr id="42" name="Picture Placeholder 3">
            <a:extLst>
              <a:ext uri="{FF2B5EF4-FFF2-40B4-BE49-F238E27FC236}">
                <a16:creationId xmlns:a16="http://schemas.microsoft.com/office/drawing/2014/main" id="{BC2FC27B-13C3-2688-6691-9CFD665422D6}"/>
              </a:ext>
            </a:extLst>
          </p:cNvPr>
          <p:cNvSpPr>
            <a:spLocks noGrp="1" noChangeAspect="1"/>
          </p:cNvSpPr>
          <p:nvPr>
            <p:ph type="pic" sz="quarter" idx="27"/>
          </p:nvPr>
        </p:nvSpPr>
        <p:spPr>
          <a:xfrm>
            <a:off x="6320668" y="2876535"/>
            <a:ext cx="640247" cy="640080"/>
          </a:xfrm>
          <a:prstGeom prst="ellipse">
            <a:avLst/>
          </a:prstGeom>
        </p:spPr>
        <p:txBody>
          <a:bodyPr anchor="ctr"/>
          <a:lstStyle>
            <a:lvl1pPr algn="ctr">
              <a:defRPr sz="1200">
                <a:solidFill>
                  <a:schemeClr val="tx1"/>
                </a:solidFill>
              </a:defRPr>
            </a:lvl1pPr>
          </a:lstStyle>
          <a:p>
            <a:endParaRPr lang="en-IN"/>
          </a:p>
        </p:txBody>
      </p:sp>
      <p:sp>
        <p:nvSpPr>
          <p:cNvPr id="43" name="Picture Placeholder 3">
            <a:extLst>
              <a:ext uri="{FF2B5EF4-FFF2-40B4-BE49-F238E27FC236}">
                <a16:creationId xmlns:a16="http://schemas.microsoft.com/office/drawing/2014/main" id="{1AEE55A5-AD28-DFF4-EEF8-65B4923BF225}"/>
              </a:ext>
            </a:extLst>
          </p:cNvPr>
          <p:cNvSpPr>
            <a:spLocks noGrp="1" noChangeAspect="1"/>
          </p:cNvSpPr>
          <p:nvPr>
            <p:ph type="pic" sz="quarter" idx="28"/>
          </p:nvPr>
        </p:nvSpPr>
        <p:spPr>
          <a:xfrm>
            <a:off x="9239869" y="2876535"/>
            <a:ext cx="640247" cy="64008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100315101"/>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Numbered Arrow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03" name="Text Placeholder 56">
            <a:extLst>
              <a:ext uri="{FF2B5EF4-FFF2-40B4-BE49-F238E27FC236}">
                <a16:creationId xmlns:a16="http://schemas.microsoft.com/office/drawing/2014/main" id="{64BB5AFA-717D-7425-AC61-73B1CBF72F4F}"/>
              </a:ext>
            </a:extLst>
          </p:cNvPr>
          <p:cNvSpPr>
            <a:spLocks noGrp="1"/>
          </p:cNvSpPr>
          <p:nvPr>
            <p:ph type="body" sz="quarter" idx="19" hasCustomPrompt="1"/>
          </p:nvPr>
        </p:nvSpPr>
        <p:spPr>
          <a:xfrm>
            <a:off x="4021181" y="1830579"/>
            <a:ext cx="6217012" cy="86177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106" name="Text Placeholder 56">
            <a:extLst>
              <a:ext uri="{FF2B5EF4-FFF2-40B4-BE49-F238E27FC236}">
                <a16:creationId xmlns:a16="http://schemas.microsoft.com/office/drawing/2014/main" id="{F9F4031B-8287-2D54-AC43-37312F2D80BD}"/>
              </a:ext>
            </a:extLst>
          </p:cNvPr>
          <p:cNvSpPr>
            <a:spLocks noGrp="1"/>
          </p:cNvSpPr>
          <p:nvPr>
            <p:ph type="body" sz="quarter" idx="20" hasCustomPrompt="1"/>
          </p:nvPr>
        </p:nvSpPr>
        <p:spPr>
          <a:xfrm>
            <a:off x="3758221" y="3369819"/>
            <a:ext cx="5741338" cy="86177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107" name="Text Placeholder 56">
            <a:extLst>
              <a:ext uri="{FF2B5EF4-FFF2-40B4-BE49-F238E27FC236}">
                <a16:creationId xmlns:a16="http://schemas.microsoft.com/office/drawing/2014/main" id="{25457854-4C77-0B55-4C2C-E24651CFA1C9}"/>
              </a:ext>
            </a:extLst>
          </p:cNvPr>
          <p:cNvSpPr>
            <a:spLocks noGrp="1"/>
          </p:cNvSpPr>
          <p:nvPr>
            <p:ph type="body" sz="quarter" idx="21" hasCustomPrompt="1"/>
          </p:nvPr>
        </p:nvSpPr>
        <p:spPr>
          <a:xfrm>
            <a:off x="3591106" y="4886199"/>
            <a:ext cx="6850260" cy="86177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33" name="Picture Placeholder 3">
            <a:extLst>
              <a:ext uri="{FF2B5EF4-FFF2-40B4-BE49-F238E27FC236}">
                <a16:creationId xmlns:a16="http://schemas.microsoft.com/office/drawing/2014/main" id="{89C960DC-0E19-7880-FE31-7DCAEAC05B22}"/>
              </a:ext>
            </a:extLst>
          </p:cNvPr>
          <p:cNvSpPr>
            <a:spLocks noGrp="1" noChangeAspect="1"/>
          </p:cNvSpPr>
          <p:nvPr>
            <p:ph type="pic" sz="quarter" idx="116"/>
          </p:nvPr>
        </p:nvSpPr>
        <p:spPr>
          <a:xfrm>
            <a:off x="1057295" y="1895706"/>
            <a:ext cx="731711" cy="731520"/>
          </a:xfrm>
          <a:prstGeom prst="ellipse">
            <a:avLst/>
          </a:prstGeom>
        </p:spPr>
        <p:txBody>
          <a:bodyPr anchor="ctr"/>
          <a:lstStyle>
            <a:lvl1pPr algn="ctr">
              <a:defRPr sz="800">
                <a:solidFill>
                  <a:schemeClr val="tx1"/>
                </a:solidFill>
              </a:defRPr>
            </a:lvl1pPr>
          </a:lstStyle>
          <a:p>
            <a:endParaRPr lang="en-IN"/>
          </a:p>
        </p:txBody>
      </p:sp>
      <p:sp>
        <p:nvSpPr>
          <p:cNvPr id="34" name="Picture Placeholder 3">
            <a:extLst>
              <a:ext uri="{FF2B5EF4-FFF2-40B4-BE49-F238E27FC236}">
                <a16:creationId xmlns:a16="http://schemas.microsoft.com/office/drawing/2014/main" id="{95DAE2F2-85DE-0F95-1B41-09746F6ECB9A}"/>
              </a:ext>
            </a:extLst>
          </p:cNvPr>
          <p:cNvSpPr>
            <a:spLocks noGrp="1" noChangeAspect="1"/>
          </p:cNvSpPr>
          <p:nvPr>
            <p:ph type="pic" sz="quarter" idx="117"/>
          </p:nvPr>
        </p:nvSpPr>
        <p:spPr>
          <a:xfrm>
            <a:off x="1057295" y="3434946"/>
            <a:ext cx="731711" cy="731520"/>
          </a:xfrm>
          <a:prstGeom prst="ellipse">
            <a:avLst/>
          </a:prstGeom>
        </p:spPr>
        <p:txBody>
          <a:bodyPr anchor="ctr"/>
          <a:lstStyle>
            <a:lvl1pPr algn="ctr">
              <a:defRPr sz="800">
                <a:solidFill>
                  <a:schemeClr val="tx1"/>
                </a:solidFill>
              </a:defRPr>
            </a:lvl1pPr>
          </a:lstStyle>
          <a:p>
            <a:endParaRPr lang="en-IN"/>
          </a:p>
        </p:txBody>
      </p:sp>
      <p:sp>
        <p:nvSpPr>
          <p:cNvPr id="35" name="Picture Placeholder 3">
            <a:extLst>
              <a:ext uri="{FF2B5EF4-FFF2-40B4-BE49-F238E27FC236}">
                <a16:creationId xmlns:a16="http://schemas.microsoft.com/office/drawing/2014/main" id="{4C4F3EB7-1DC9-2F08-C93F-8A0C4AC46C13}"/>
              </a:ext>
            </a:extLst>
          </p:cNvPr>
          <p:cNvSpPr>
            <a:spLocks noGrp="1" noChangeAspect="1"/>
          </p:cNvSpPr>
          <p:nvPr>
            <p:ph type="pic" sz="quarter" idx="118"/>
          </p:nvPr>
        </p:nvSpPr>
        <p:spPr>
          <a:xfrm>
            <a:off x="1057295" y="4951326"/>
            <a:ext cx="731711" cy="7315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925485523"/>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Numbered Ribb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AC403-B8CC-FB28-A6AA-73EBB7E4923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4BCF85E-E8A2-8AED-0852-414AE58807C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8" name="Text Placeholder 56">
            <a:extLst>
              <a:ext uri="{FF2B5EF4-FFF2-40B4-BE49-F238E27FC236}">
                <a16:creationId xmlns:a16="http://schemas.microsoft.com/office/drawing/2014/main" id="{DB25F541-ACE0-3294-E78A-FF407F7EC7B6}"/>
              </a:ext>
            </a:extLst>
          </p:cNvPr>
          <p:cNvSpPr>
            <a:spLocks noGrp="1"/>
          </p:cNvSpPr>
          <p:nvPr>
            <p:ph type="body" sz="quarter" idx="19" hasCustomPrompt="1"/>
          </p:nvPr>
        </p:nvSpPr>
        <p:spPr>
          <a:xfrm>
            <a:off x="1675723" y="1700470"/>
            <a:ext cx="925465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71" name="Text Placeholder 56">
            <a:extLst>
              <a:ext uri="{FF2B5EF4-FFF2-40B4-BE49-F238E27FC236}">
                <a16:creationId xmlns:a16="http://schemas.microsoft.com/office/drawing/2014/main" id="{AC531223-17B5-4853-FEE1-74ED6F389F46}"/>
              </a:ext>
            </a:extLst>
          </p:cNvPr>
          <p:cNvSpPr>
            <a:spLocks noGrp="1"/>
          </p:cNvSpPr>
          <p:nvPr>
            <p:ph type="body" sz="quarter" idx="20" hasCustomPrompt="1"/>
          </p:nvPr>
        </p:nvSpPr>
        <p:spPr>
          <a:xfrm>
            <a:off x="1700074" y="2602806"/>
            <a:ext cx="925465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72" name="Text Placeholder 56">
            <a:extLst>
              <a:ext uri="{FF2B5EF4-FFF2-40B4-BE49-F238E27FC236}">
                <a16:creationId xmlns:a16="http://schemas.microsoft.com/office/drawing/2014/main" id="{83701695-1310-56D8-74D9-1B7FB8578604}"/>
              </a:ext>
            </a:extLst>
          </p:cNvPr>
          <p:cNvSpPr>
            <a:spLocks noGrp="1"/>
          </p:cNvSpPr>
          <p:nvPr>
            <p:ph type="body" sz="quarter" idx="21" hasCustomPrompt="1"/>
          </p:nvPr>
        </p:nvSpPr>
        <p:spPr>
          <a:xfrm>
            <a:off x="1700074" y="3505142"/>
            <a:ext cx="925465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73" name="Text Placeholder 56">
            <a:extLst>
              <a:ext uri="{FF2B5EF4-FFF2-40B4-BE49-F238E27FC236}">
                <a16:creationId xmlns:a16="http://schemas.microsoft.com/office/drawing/2014/main" id="{A19A9D26-9CFC-05D0-1F91-FDA58A12D71C}"/>
              </a:ext>
            </a:extLst>
          </p:cNvPr>
          <p:cNvSpPr>
            <a:spLocks noGrp="1"/>
          </p:cNvSpPr>
          <p:nvPr>
            <p:ph type="body" sz="quarter" idx="22" hasCustomPrompt="1"/>
          </p:nvPr>
        </p:nvSpPr>
        <p:spPr>
          <a:xfrm>
            <a:off x="1700074" y="4407477"/>
            <a:ext cx="925465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
        <p:nvSpPr>
          <p:cNvPr id="74" name="Text Placeholder 56">
            <a:extLst>
              <a:ext uri="{FF2B5EF4-FFF2-40B4-BE49-F238E27FC236}">
                <a16:creationId xmlns:a16="http://schemas.microsoft.com/office/drawing/2014/main" id="{41DDAB19-C0B5-4F0D-4BA9-38556B79FB2A}"/>
              </a:ext>
            </a:extLst>
          </p:cNvPr>
          <p:cNvSpPr>
            <a:spLocks noGrp="1"/>
          </p:cNvSpPr>
          <p:nvPr>
            <p:ph type="body" sz="quarter" idx="23" hasCustomPrompt="1"/>
          </p:nvPr>
        </p:nvSpPr>
        <p:spPr>
          <a:xfrm>
            <a:off x="1702891" y="5309812"/>
            <a:ext cx="9254657" cy="553998"/>
          </a:xfrm>
          <a:noFill/>
        </p:spPr>
        <p:txBody>
          <a:bodyPr wrap="square" lIns="0" tIns="0" rIns="0" bIns="0" rtlCol="0" anchor="ctr">
            <a:spAutoFit/>
          </a:bodyPr>
          <a:lstStyle>
            <a:lvl1pPr algn="l">
              <a:defRPr kumimoji="0" lang="en-IN" sz="12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Lorem Ipsum is simply dummy text of the printing and typesetting industry. Lorem Ipsum is simply dummy text of the printing and typesetting industry. Lorem Ipsum is simply dummy text of the printing and typesetting industry. </a:t>
            </a:r>
          </a:p>
        </p:txBody>
      </p:sp>
    </p:spTree>
    <p:extLst>
      <p:ext uri="{BB962C8B-B14F-4D97-AF65-F5344CB8AC3E}">
        <p14:creationId xmlns:p14="http://schemas.microsoft.com/office/powerpoint/2010/main" val="1266124198"/>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wisted Ribb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4" name="Text Placeholder 56">
            <a:extLst>
              <a:ext uri="{FF2B5EF4-FFF2-40B4-BE49-F238E27FC236}">
                <a16:creationId xmlns:a16="http://schemas.microsoft.com/office/drawing/2014/main" id="{88056D53-34DD-9E73-B68A-B332D367D2BF}"/>
              </a:ext>
            </a:extLst>
          </p:cNvPr>
          <p:cNvSpPr>
            <a:spLocks noGrp="1"/>
          </p:cNvSpPr>
          <p:nvPr>
            <p:ph type="body" sz="quarter" idx="19" hasCustomPrompt="1"/>
          </p:nvPr>
        </p:nvSpPr>
        <p:spPr>
          <a:xfrm>
            <a:off x="6413949" y="1333753"/>
            <a:ext cx="2057577"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5" name="Text Placeholder 56">
            <a:extLst>
              <a:ext uri="{FF2B5EF4-FFF2-40B4-BE49-F238E27FC236}">
                <a16:creationId xmlns:a16="http://schemas.microsoft.com/office/drawing/2014/main" id="{FD8C1C40-7691-BB8D-7CD9-444EE3A163A5}"/>
              </a:ext>
            </a:extLst>
          </p:cNvPr>
          <p:cNvSpPr>
            <a:spLocks noGrp="1"/>
          </p:cNvSpPr>
          <p:nvPr>
            <p:ph type="body" sz="quarter" idx="20" hasCustomPrompt="1"/>
          </p:nvPr>
        </p:nvSpPr>
        <p:spPr>
          <a:xfrm>
            <a:off x="6413949" y="2347922"/>
            <a:ext cx="2057577"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6" name="Text Placeholder 56">
            <a:extLst>
              <a:ext uri="{FF2B5EF4-FFF2-40B4-BE49-F238E27FC236}">
                <a16:creationId xmlns:a16="http://schemas.microsoft.com/office/drawing/2014/main" id="{B0DC031D-D863-E693-722F-7E4E7AE0CA41}"/>
              </a:ext>
            </a:extLst>
          </p:cNvPr>
          <p:cNvSpPr>
            <a:spLocks noGrp="1"/>
          </p:cNvSpPr>
          <p:nvPr>
            <p:ph type="body" sz="quarter" idx="21" hasCustomPrompt="1"/>
          </p:nvPr>
        </p:nvSpPr>
        <p:spPr>
          <a:xfrm>
            <a:off x="6413949" y="3362091"/>
            <a:ext cx="2057577"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7" name="Text Placeholder 56">
            <a:extLst>
              <a:ext uri="{FF2B5EF4-FFF2-40B4-BE49-F238E27FC236}">
                <a16:creationId xmlns:a16="http://schemas.microsoft.com/office/drawing/2014/main" id="{603BC429-9947-2057-5564-A8DEC046F225}"/>
              </a:ext>
            </a:extLst>
          </p:cNvPr>
          <p:cNvSpPr>
            <a:spLocks noGrp="1"/>
          </p:cNvSpPr>
          <p:nvPr>
            <p:ph type="body" sz="quarter" idx="22" hasCustomPrompt="1"/>
          </p:nvPr>
        </p:nvSpPr>
        <p:spPr>
          <a:xfrm>
            <a:off x="6413949" y="4401409"/>
            <a:ext cx="2057577"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8" name="Text Placeholder 56">
            <a:extLst>
              <a:ext uri="{FF2B5EF4-FFF2-40B4-BE49-F238E27FC236}">
                <a16:creationId xmlns:a16="http://schemas.microsoft.com/office/drawing/2014/main" id="{441077ED-02E7-3F8F-2005-EE5E7F528565}"/>
              </a:ext>
            </a:extLst>
          </p:cNvPr>
          <p:cNvSpPr>
            <a:spLocks noGrp="1"/>
          </p:cNvSpPr>
          <p:nvPr>
            <p:ph type="body" sz="quarter" idx="23" hasCustomPrompt="1"/>
          </p:nvPr>
        </p:nvSpPr>
        <p:spPr>
          <a:xfrm>
            <a:off x="6413949" y="5428153"/>
            <a:ext cx="2057577"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Tree>
    <p:extLst>
      <p:ext uri="{BB962C8B-B14F-4D97-AF65-F5344CB8AC3E}">
        <p14:creationId xmlns:p14="http://schemas.microsoft.com/office/powerpoint/2010/main" val="2390103304"/>
      </p:ext>
    </p:extLst>
  </p:cSld>
  <p:clrMapOvr>
    <a:masterClrMapping/>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Ribbons Bounc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9" name="Text Placeholder 56">
            <a:extLst>
              <a:ext uri="{FF2B5EF4-FFF2-40B4-BE49-F238E27FC236}">
                <a16:creationId xmlns:a16="http://schemas.microsoft.com/office/drawing/2014/main" id="{2CC18635-32DF-1384-ABE2-9B5988DA054D}"/>
              </a:ext>
            </a:extLst>
          </p:cNvPr>
          <p:cNvSpPr>
            <a:spLocks noGrp="1"/>
          </p:cNvSpPr>
          <p:nvPr>
            <p:ph type="body" sz="quarter" idx="19" hasCustomPrompt="1"/>
          </p:nvPr>
        </p:nvSpPr>
        <p:spPr>
          <a:xfrm>
            <a:off x="5740062" y="3304171"/>
            <a:ext cx="5528622" cy="215444"/>
          </a:xfrm>
          <a:noFill/>
        </p:spPr>
        <p:txBody>
          <a:bodyPr wrap="square" lIns="0" tIns="0" rIns="0" bIns="0" rtlCol="0" anchor="ctr">
            <a:spAutoFit/>
          </a:bodyPr>
          <a:lstStyle>
            <a:lvl1pPr algn="ctr">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70" name="Text Placeholder 56">
            <a:extLst>
              <a:ext uri="{FF2B5EF4-FFF2-40B4-BE49-F238E27FC236}">
                <a16:creationId xmlns:a16="http://schemas.microsoft.com/office/drawing/2014/main" id="{A0AC7EF0-6829-02E4-78DA-B3FF4D57C964}"/>
              </a:ext>
            </a:extLst>
          </p:cNvPr>
          <p:cNvSpPr>
            <a:spLocks noGrp="1"/>
          </p:cNvSpPr>
          <p:nvPr>
            <p:ph type="body" sz="quarter" idx="20" hasCustomPrompt="1"/>
          </p:nvPr>
        </p:nvSpPr>
        <p:spPr>
          <a:xfrm>
            <a:off x="4719779" y="3990006"/>
            <a:ext cx="5528622"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71" name="Text Placeholder 56">
            <a:extLst>
              <a:ext uri="{FF2B5EF4-FFF2-40B4-BE49-F238E27FC236}">
                <a16:creationId xmlns:a16="http://schemas.microsoft.com/office/drawing/2014/main" id="{74C00655-163D-DA13-5F84-4C1D754A2712}"/>
              </a:ext>
            </a:extLst>
          </p:cNvPr>
          <p:cNvSpPr>
            <a:spLocks noGrp="1"/>
          </p:cNvSpPr>
          <p:nvPr>
            <p:ph type="body" sz="quarter" idx="21" hasCustomPrompt="1"/>
          </p:nvPr>
        </p:nvSpPr>
        <p:spPr>
          <a:xfrm>
            <a:off x="3875555" y="4675841"/>
            <a:ext cx="5528622"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72" name="Text Placeholder 56">
            <a:extLst>
              <a:ext uri="{FF2B5EF4-FFF2-40B4-BE49-F238E27FC236}">
                <a16:creationId xmlns:a16="http://schemas.microsoft.com/office/drawing/2014/main" id="{D91E91F0-22DB-4884-C11B-094E9BE9C279}"/>
              </a:ext>
            </a:extLst>
          </p:cNvPr>
          <p:cNvSpPr>
            <a:spLocks noGrp="1"/>
          </p:cNvSpPr>
          <p:nvPr>
            <p:ph type="body" sz="quarter" idx="22" hasCustomPrompt="1"/>
          </p:nvPr>
        </p:nvSpPr>
        <p:spPr>
          <a:xfrm>
            <a:off x="2865125" y="5361676"/>
            <a:ext cx="6140910"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73" name="Picture Placeholder 3">
            <a:extLst>
              <a:ext uri="{FF2B5EF4-FFF2-40B4-BE49-F238E27FC236}">
                <a16:creationId xmlns:a16="http://schemas.microsoft.com/office/drawing/2014/main" id="{96231B97-CCB8-C85C-A030-86179DC1FEB1}"/>
              </a:ext>
            </a:extLst>
          </p:cNvPr>
          <p:cNvSpPr>
            <a:spLocks noGrp="1" noChangeAspect="1"/>
          </p:cNvSpPr>
          <p:nvPr>
            <p:ph type="pic" sz="quarter" idx="117"/>
          </p:nvPr>
        </p:nvSpPr>
        <p:spPr>
          <a:xfrm>
            <a:off x="1573474" y="4210375"/>
            <a:ext cx="365855" cy="365760"/>
          </a:xfrm>
          <a:prstGeom prst="ellipse">
            <a:avLst/>
          </a:prstGeom>
        </p:spPr>
        <p:txBody>
          <a:bodyPr anchor="ctr"/>
          <a:lstStyle>
            <a:lvl1pPr algn="ctr">
              <a:defRPr sz="700">
                <a:solidFill>
                  <a:schemeClr val="tx1"/>
                </a:solidFill>
              </a:defRPr>
            </a:lvl1pPr>
          </a:lstStyle>
          <a:p>
            <a:endParaRPr lang="en-IN"/>
          </a:p>
        </p:txBody>
      </p:sp>
      <p:sp>
        <p:nvSpPr>
          <p:cNvPr id="74" name="Picture Placeholder 3">
            <a:extLst>
              <a:ext uri="{FF2B5EF4-FFF2-40B4-BE49-F238E27FC236}">
                <a16:creationId xmlns:a16="http://schemas.microsoft.com/office/drawing/2014/main" id="{FEEA397F-EB95-7B27-23CF-E6A4998BACF0}"/>
              </a:ext>
            </a:extLst>
          </p:cNvPr>
          <p:cNvSpPr>
            <a:spLocks noGrp="1" noChangeAspect="1"/>
          </p:cNvSpPr>
          <p:nvPr>
            <p:ph type="pic" sz="quarter" idx="118"/>
          </p:nvPr>
        </p:nvSpPr>
        <p:spPr>
          <a:xfrm>
            <a:off x="2503639" y="3525742"/>
            <a:ext cx="365855" cy="365760"/>
          </a:xfrm>
          <a:prstGeom prst="ellipse">
            <a:avLst/>
          </a:prstGeom>
        </p:spPr>
        <p:txBody>
          <a:bodyPr anchor="ctr"/>
          <a:lstStyle>
            <a:lvl1pPr algn="ctr">
              <a:defRPr sz="700">
                <a:solidFill>
                  <a:schemeClr val="tx1"/>
                </a:solidFill>
              </a:defRPr>
            </a:lvl1pPr>
          </a:lstStyle>
          <a:p>
            <a:endParaRPr lang="en-IN"/>
          </a:p>
        </p:txBody>
      </p:sp>
      <p:sp>
        <p:nvSpPr>
          <p:cNvPr id="75" name="Picture Placeholder 3">
            <a:extLst>
              <a:ext uri="{FF2B5EF4-FFF2-40B4-BE49-F238E27FC236}">
                <a16:creationId xmlns:a16="http://schemas.microsoft.com/office/drawing/2014/main" id="{FEC368D7-9D92-E882-94EE-A561A385F553}"/>
              </a:ext>
            </a:extLst>
          </p:cNvPr>
          <p:cNvSpPr>
            <a:spLocks noGrp="1" noChangeAspect="1"/>
          </p:cNvSpPr>
          <p:nvPr>
            <p:ph type="pic" sz="quarter" idx="119"/>
          </p:nvPr>
        </p:nvSpPr>
        <p:spPr>
          <a:xfrm>
            <a:off x="3492719" y="2783046"/>
            <a:ext cx="365855" cy="365760"/>
          </a:xfrm>
          <a:prstGeom prst="ellipse">
            <a:avLst/>
          </a:prstGeom>
        </p:spPr>
        <p:txBody>
          <a:bodyPr anchor="ctr"/>
          <a:lstStyle>
            <a:lvl1pPr algn="ctr">
              <a:defRPr sz="700">
                <a:solidFill>
                  <a:schemeClr val="tx1"/>
                </a:solidFill>
              </a:defRPr>
            </a:lvl1pPr>
          </a:lstStyle>
          <a:p>
            <a:endParaRPr lang="en-IN"/>
          </a:p>
        </p:txBody>
      </p:sp>
      <p:sp>
        <p:nvSpPr>
          <p:cNvPr id="76" name="Picture Placeholder 3">
            <a:extLst>
              <a:ext uri="{FF2B5EF4-FFF2-40B4-BE49-F238E27FC236}">
                <a16:creationId xmlns:a16="http://schemas.microsoft.com/office/drawing/2014/main" id="{93F7ED36-E02D-F957-E50F-3F4107257ED9}"/>
              </a:ext>
            </a:extLst>
          </p:cNvPr>
          <p:cNvSpPr>
            <a:spLocks noGrp="1" noChangeAspect="1"/>
          </p:cNvSpPr>
          <p:nvPr>
            <p:ph type="pic" sz="quarter" idx="120"/>
          </p:nvPr>
        </p:nvSpPr>
        <p:spPr>
          <a:xfrm>
            <a:off x="4426528" y="2143657"/>
            <a:ext cx="365855" cy="365760"/>
          </a:xfrm>
          <a:prstGeom prst="ellipse">
            <a:avLst/>
          </a:prstGeom>
        </p:spPr>
        <p:txBody>
          <a:bodyPr anchor="ctr"/>
          <a:lstStyle>
            <a:lvl1pPr algn="ctr">
              <a:defRPr sz="700">
                <a:solidFill>
                  <a:schemeClr val="tx1"/>
                </a:solidFill>
              </a:defRPr>
            </a:lvl1pPr>
          </a:lstStyle>
          <a:p>
            <a:endParaRPr lang="en-IN"/>
          </a:p>
        </p:txBody>
      </p:sp>
    </p:spTree>
    <p:extLst>
      <p:ext uri="{BB962C8B-B14F-4D97-AF65-F5344CB8AC3E}">
        <p14:creationId xmlns:p14="http://schemas.microsoft.com/office/powerpoint/2010/main" val="2698594167"/>
      </p:ext>
    </p:extLst>
  </p:cSld>
  <p:clrMapOvr>
    <a:masterClrMapping/>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ends Arrows with Icon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03" name="Text Placeholder 56">
            <a:extLst>
              <a:ext uri="{FF2B5EF4-FFF2-40B4-BE49-F238E27FC236}">
                <a16:creationId xmlns:a16="http://schemas.microsoft.com/office/drawing/2014/main" id="{33C58AC8-34E2-8A57-BCA8-BB2644E99909}"/>
              </a:ext>
            </a:extLst>
          </p:cNvPr>
          <p:cNvSpPr>
            <a:spLocks noGrp="1"/>
          </p:cNvSpPr>
          <p:nvPr>
            <p:ph type="body" sz="quarter" idx="17"/>
          </p:nvPr>
        </p:nvSpPr>
        <p:spPr>
          <a:xfrm>
            <a:off x="1734712" y="2767393"/>
            <a:ext cx="1253106"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04" name="Text Placeholder 56">
            <a:extLst>
              <a:ext uri="{FF2B5EF4-FFF2-40B4-BE49-F238E27FC236}">
                <a16:creationId xmlns:a16="http://schemas.microsoft.com/office/drawing/2014/main" id="{0A90F823-9582-C3B8-5B0E-6D25B5949979}"/>
              </a:ext>
            </a:extLst>
          </p:cNvPr>
          <p:cNvSpPr>
            <a:spLocks noGrp="1"/>
          </p:cNvSpPr>
          <p:nvPr>
            <p:ph type="body" sz="quarter" idx="18"/>
          </p:nvPr>
        </p:nvSpPr>
        <p:spPr>
          <a:xfrm>
            <a:off x="1734712" y="3786038"/>
            <a:ext cx="1253106"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05" name="Text Placeholder 56">
            <a:extLst>
              <a:ext uri="{FF2B5EF4-FFF2-40B4-BE49-F238E27FC236}">
                <a16:creationId xmlns:a16="http://schemas.microsoft.com/office/drawing/2014/main" id="{0F13C96F-816C-80A6-32B9-0968D0DF2CF9}"/>
              </a:ext>
            </a:extLst>
          </p:cNvPr>
          <p:cNvSpPr>
            <a:spLocks noGrp="1"/>
          </p:cNvSpPr>
          <p:nvPr>
            <p:ph type="body" sz="quarter" idx="19"/>
          </p:nvPr>
        </p:nvSpPr>
        <p:spPr>
          <a:xfrm>
            <a:off x="1734712" y="4804683"/>
            <a:ext cx="1253106"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06" name="Text Placeholder 56">
            <a:extLst>
              <a:ext uri="{FF2B5EF4-FFF2-40B4-BE49-F238E27FC236}">
                <a16:creationId xmlns:a16="http://schemas.microsoft.com/office/drawing/2014/main" id="{E96E2788-EE30-38C9-D426-59B30B20F9BD}"/>
              </a:ext>
            </a:extLst>
          </p:cNvPr>
          <p:cNvSpPr>
            <a:spLocks noGrp="1"/>
          </p:cNvSpPr>
          <p:nvPr>
            <p:ph type="body" sz="quarter" idx="20" hasCustomPrompt="1"/>
          </p:nvPr>
        </p:nvSpPr>
        <p:spPr>
          <a:xfrm>
            <a:off x="4099399" y="2439837"/>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107" name="Text Placeholder 56">
            <a:extLst>
              <a:ext uri="{FF2B5EF4-FFF2-40B4-BE49-F238E27FC236}">
                <a16:creationId xmlns:a16="http://schemas.microsoft.com/office/drawing/2014/main" id="{1C0D3342-53D6-4CFA-3D2D-CEC224A1639C}"/>
              </a:ext>
            </a:extLst>
          </p:cNvPr>
          <p:cNvSpPr>
            <a:spLocks noGrp="1"/>
          </p:cNvSpPr>
          <p:nvPr>
            <p:ph type="body" sz="quarter" idx="21" hasCustomPrompt="1"/>
          </p:nvPr>
        </p:nvSpPr>
        <p:spPr>
          <a:xfrm>
            <a:off x="4099399" y="3786038"/>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108" name="Text Placeholder 56">
            <a:extLst>
              <a:ext uri="{FF2B5EF4-FFF2-40B4-BE49-F238E27FC236}">
                <a16:creationId xmlns:a16="http://schemas.microsoft.com/office/drawing/2014/main" id="{9FA0A294-20C6-3EC5-8008-BA5B50BED28A}"/>
              </a:ext>
            </a:extLst>
          </p:cNvPr>
          <p:cNvSpPr>
            <a:spLocks noGrp="1"/>
          </p:cNvSpPr>
          <p:nvPr>
            <p:ph type="body" sz="quarter" idx="22" hasCustomPrompt="1"/>
          </p:nvPr>
        </p:nvSpPr>
        <p:spPr>
          <a:xfrm>
            <a:off x="4099399" y="5132238"/>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9" name="Picture Placeholder 3">
            <a:extLst>
              <a:ext uri="{FF2B5EF4-FFF2-40B4-BE49-F238E27FC236}">
                <a16:creationId xmlns:a16="http://schemas.microsoft.com/office/drawing/2014/main" id="{BF857E81-0191-D814-7877-819688DF625A}"/>
              </a:ext>
            </a:extLst>
          </p:cNvPr>
          <p:cNvSpPr>
            <a:spLocks noGrp="1" noChangeAspect="1"/>
          </p:cNvSpPr>
          <p:nvPr>
            <p:ph type="pic" sz="quarter" idx="119"/>
          </p:nvPr>
        </p:nvSpPr>
        <p:spPr>
          <a:xfrm>
            <a:off x="1243094" y="2692235"/>
            <a:ext cx="365855" cy="365760"/>
          </a:xfrm>
          <a:prstGeom prst="ellipse">
            <a:avLst/>
          </a:prstGeom>
        </p:spPr>
        <p:txBody>
          <a:bodyPr anchor="ctr"/>
          <a:lstStyle>
            <a:lvl1pPr algn="ctr">
              <a:defRPr sz="800">
                <a:solidFill>
                  <a:schemeClr val="tx1"/>
                </a:solidFill>
              </a:defRPr>
            </a:lvl1pPr>
          </a:lstStyle>
          <a:p>
            <a:endParaRPr lang="en-IN"/>
          </a:p>
        </p:txBody>
      </p:sp>
      <p:sp>
        <p:nvSpPr>
          <p:cNvPr id="30" name="Picture Placeholder 3">
            <a:extLst>
              <a:ext uri="{FF2B5EF4-FFF2-40B4-BE49-F238E27FC236}">
                <a16:creationId xmlns:a16="http://schemas.microsoft.com/office/drawing/2014/main" id="{A111422B-EF9A-D925-3F3F-C529CA78DDA4}"/>
              </a:ext>
            </a:extLst>
          </p:cNvPr>
          <p:cNvSpPr>
            <a:spLocks noGrp="1" noChangeAspect="1"/>
          </p:cNvSpPr>
          <p:nvPr>
            <p:ph type="pic" sz="quarter" idx="120"/>
          </p:nvPr>
        </p:nvSpPr>
        <p:spPr>
          <a:xfrm>
            <a:off x="1243094" y="3710880"/>
            <a:ext cx="365855" cy="365760"/>
          </a:xfrm>
          <a:prstGeom prst="ellipse">
            <a:avLst/>
          </a:prstGeom>
        </p:spPr>
        <p:txBody>
          <a:bodyPr anchor="ctr"/>
          <a:lstStyle>
            <a:lvl1pPr algn="ctr">
              <a:defRPr sz="800">
                <a:solidFill>
                  <a:schemeClr val="tx1"/>
                </a:solidFill>
              </a:defRPr>
            </a:lvl1pPr>
          </a:lstStyle>
          <a:p>
            <a:endParaRPr lang="en-IN"/>
          </a:p>
        </p:txBody>
      </p:sp>
      <p:sp>
        <p:nvSpPr>
          <p:cNvPr id="31" name="Picture Placeholder 3">
            <a:extLst>
              <a:ext uri="{FF2B5EF4-FFF2-40B4-BE49-F238E27FC236}">
                <a16:creationId xmlns:a16="http://schemas.microsoft.com/office/drawing/2014/main" id="{D7A00086-C4B1-0090-2C7F-635EC1A10565}"/>
              </a:ext>
            </a:extLst>
          </p:cNvPr>
          <p:cNvSpPr>
            <a:spLocks noGrp="1" noChangeAspect="1"/>
          </p:cNvSpPr>
          <p:nvPr>
            <p:ph type="pic" sz="quarter" idx="121"/>
          </p:nvPr>
        </p:nvSpPr>
        <p:spPr>
          <a:xfrm>
            <a:off x="1243094" y="4729525"/>
            <a:ext cx="365855" cy="36576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327711007"/>
      </p:ext>
    </p:extLst>
  </p:cSld>
  <p:clrMapOvr>
    <a:masterClrMapping/>
  </p:clrMapOvr>
  <p:transition>
    <p:fade/>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Bends Arrows with Icon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5" name="Text Placeholder 56">
            <a:extLst>
              <a:ext uri="{FF2B5EF4-FFF2-40B4-BE49-F238E27FC236}">
                <a16:creationId xmlns:a16="http://schemas.microsoft.com/office/drawing/2014/main" id="{2F86BFB2-3B70-7FA2-09A3-23B6332FE160}"/>
              </a:ext>
            </a:extLst>
          </p:cNvPr>
          <p:cNvSpPr>
            <a:spLocks noGrp="1"/>
          </p:cNvSpPr>
          <p:nvPr>
            <p:ph type="body" sz="quarter" idx="20" hasCustomPrompt="1"/>
          </p:nvPr>
        </p:nvSpPr>
        <p:spPr>
          <a:xfrm>
            <a:off x="2659775" y="2322834"/>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56" name="Text Placeholder 56">
            <a:extLst>
              <a:ext uri="{FF2B5EF4-FFF2-40B4-BE49-F238E27FC236}">
                <a16:creationId xmlns:a16="http://schemas.microsoft.com/office/drawing/2014/main" id="{71AE80D5-1D7C-11E0-1AD2-74934BAFFF60}"/>
              </a:ext>
            </a:extLst>
          </p:cNvPr>
          <p:cNvSpPr>
            <a:spLocks noGrp="1"/>
          </p:cNvSpPr>
          <p:nvPr>
            <p:ph type="body" sz="quarter" idx="21" hasCustomPrompt="1"/>
          </p:nvPr>
        </p:nvSpPr>
        <p:spPr>
          <a:xfrm>
            <a:off x="2659775" y="2941959"/>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57" name="Text Placeholder 56">
            <a:extLst>
              <a:ext uri="{FF2B5EF4-FFF2-40B4-BE49-F238E27FC236}">
                <a16:creationId xmlns:a16="http://schemas.microsoft.com/office/drawing/2014/main" id="{E5042C04-9DCD-256D-1B89-6D3D174E88D2}"/>
              </a:ext>
            </a:extLst>
          </p:cNvPr>
          <p:cNvSpPr>
            <a:spLocks noGrp="1"/>
          </p:cNvSpPr>
          <p:nvPr>
            <p:ph type="body" sz="quarter" idx="22" hasCustomPrompt="1"/>
          </p:nvPr>
        </p:nvSpPr>
        <p:spPr>
          <a:xfrm>
            <a:off x="2659775" y="3608709"/>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58" name="Text Placeholder 56">
            <a:extLst>
              <a:ext uri="{FF2B5EF4-FFF2-40B4-BE49-F238E27FC236}">
                <a16:creationId xmlns:a16="http://schemas.microsoft.com/office/drawing/2014/main" id="{0939E811-3663-A753-842E-22FCEF0C02DA}"/>
              </a:ext>
            </a:extLst>
          </p:cNvPr>
          <p:cNvSpPr>
            <a:spLocks noGrp="1"/>
          </p:cNvSpPr>
          <p:nvPr>
            <p:ph type="body" sz="quarter" idx="23" hasCustomPrompt="1"/>
          </p:nvPr>
        </p:nvSpPr>
        <p:spPr>
          <a:xfrm>
            <a:off x="2664517" y="4265207"/>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59" name="Text Placeholder 56">
            <a:extLst>
              <a:ext uri="{FF2B5EF4-FFF2-40B4-BE49-F238E27FC236}">
                <a16:creationId xmlns:a16="http://schemas.microsoft.com/office/drawing/2014/main" id="{D326F850-2467-95F0-17C7-E6CCCFF666B5}"/>
              </a:ext>
            </a:extLst>
          </p:cNvPr>
          <p:cNvSpPr>
            <a:spLocks noGrp="1"/>
          </p:cNvSpPr>
          <p:nvPr>
            <p:ph type="body" sz="quarter" idx="24" hasCustomPrompt="1"/>
          </p:nvPr>
        </p:nvSpPr>
        <p:spPr>
          <a:xfrm>
            <a:off x="2659775" y="4912392"/>
            <a:ext cx="6929614" cy="215444"/>
          </a:xfrm>
          <a:noFill/>
        </p:spPr>
        <p:txBody>
          <a:bodyPr wrap="square" lIns="0" tIns="0" rIns="0" bIns="0" rtlCol="0" anchor="ctr">
            <a:spAutoFit/>
          </a:bodyPr>
          <a:lstStyle>
            <a:lvl1pPr algn="l">
              <a:defRPr kumimoji="0" lang="en-IN" sz="14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29" name="Picture Placeholder 3">
            <a:extLst>
              <a:ext uri="{FF2B5EF4-FFF2-40B4-BE49-F238E27FC236}">
                <a16:creationId xmlns:a16="http://schemas.microsoft.com/office/drawing/2014/main" id="{99D57A21-A541-C8DE-46D9-0891D4A5F935}"/>
              </a:ext>
            </a:extLst>
          </p:cNvPr>
          <p:cNvSpPr>
            <a:spLocks noGrp="1" noChangeAspect="1"/>
          </p:cNvSpPr>
          <p:nvPr>
            <p:ph type="pic" sz="quarter" idx="120"/>
          </p:nvPr>
        </p:nvSpPr>
        <p:spPr>
          <a:xfrm>
            <a:off x="10369712" y="2150302"/>
            <a:ext cx="503051" cy="502920"/>
          </a:xfrm>
          <a:prstGeom prst="ellipse">
            <a:avLst/>
          </a:prstGeom>
        </p:spPr>
        <p:txBody>
          <a:bodyPr anchor="ctr"/>
          <a:lstStyle>
            <a:lvl1pPr algn="ctr">
              <a:defRPr sz="800">
                <a:solidFill>
                  <a:schemeClr val="tx1"/>
                </a:solidFill>
              </a:defRPr>
            </a:lvl1pPr>
          </a:lstStyle>
          <a:p>
            <a:endParaRPr lang="en-IN"/>
          </a:p>
        </p:txBody>
      </p:sp>
      <p:sp>
        <p:nvSpPr>
          <p:cNvPr id="35" name="Picture Placeholder 3">
            <a:extLst>
              <a:ext uri="{FF2B5EF4-FFF2-40B4-BE49-F238E27FC236}">
                <a16:creationId xmlns:a16="http://schemas.microsoft.com/office/drawing/2014/main" id="{FD8FBB30-C638-A2BD-6879-E152028F51D1}"/>
              </a:ext>
            </a:extLst>
          </p:cNvPr>
          <p:cNvSpPr>
            <a:spLocks noGrp="1" noChangeAspect="1"/>
          </p:cNvSpPr>
          <p:nvPr>
            <p:ph type="pic" sz="quarter" idx="121"/>
          </p:nvPr>
        </p:nvSpPr>
        <p:spPr>
          <a:xfrm>
            <a:off x="10369712" y="2846657"/>
            <a:ext cx="503051" cy="50292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C0A6168A-989A-D117-7068-B5DB493C3FD0}"/>
              </a:ext>
            </a:extLst>
          </p:cNvPr>
          <p:cNvSpPr>
            <a:spLocks noGrp="1" noChangeAspect="1"/>
          </p:cNvSpPr>
          <p:nvPr>
            <p:ph type="pic" sz="quarter" idx="122"/>
          </p:nvPr>
        </p:nvSpPr>
        <p:spPr>
          <a:xfrm>
            <a:off x="10369712" y="3464971"/>
            <a:ext cx="503051" cy="502920"/>
          </a:xfrm>
          <a:prstGeom prst="ellipse">
            <a:avLst/>
          </a:prstGeom>
        </p:spPr>
        <p:txBody>
          <a:bodyPr anchor="ctr"/>
          <a:lstStyle>
            <a:lvl1pPr algn="ctr">
              <a:defRPr sz="800">
                <a:solidFill>
                  <a:schemeClr val="tx1"/>
                </a:solidFill>
              </a:defRPr>
            </a:lvl1pPr>
          </a:lstStyle>
          <a:p>
            <a:endParaRPr lang="en-IN"/>
          </a:p>
        </p:txBody>
      </p:sp>
      <p:sp>
        <p:nvSpPr>
          <p:cNvPr id="37" name="Picture Placeholder 3">
            <a:extLst>
              <a:ext uri="{FF2B5EF4-FFF2-40B4-BE49-F238E27FC236}">
                <a16:creationId xmlns:a16="http://schemas.microsoft.com/office/drawing/2014/main" id="{46FAAF89-2B53-2C09-088E-A33F4A729240}"/>
              </a:ext>
            </a:extLst>
          </p:cNvPr>
          <p:cNvSpPr>
            <a:spLocks noGrp="1" noChangeAspect="1"/>
          </p:cNvSpPr>
          <p:nvPr>
            <p:ph type="pic" sz="quarter" idx="123"/>
          </p:nvPr>
        </p:nvSpPr>
        <p:spPr>
          <a:xfrm>
            <a:off x="10369712" y="4121469"/>
            <a:ext cx="503051" cy="502920"/>
          </a:xfrm>
          <a:prstGeom prst="ellipse">
            <a:avLst/>
          </a:prstGeom>
        </p:spPr>
        <p:txBody>
          <a:bodyPr anchor="ctr"/>
          <a:lstStyle>
            <a:lvl1pPr algn="ctr">
              <a:defRPr sz="800">
                <a:solidFill>
                  <a:schemeClr val="tx1"/>
                </a:solidFill>
              </a:defRPr>
            </a:lvl1pPr>
          </a:lstStyle>
          <a:p>
            <a:endParaRPr lang="en-IN"/>
          </a:p>
        </p:txBody>
      </p:sp>
      <p:sp>
        <p:nvSpPr>
          <p:cNvPr id="38" name="Picture Placeholder 3">
            <a:extLst>
              <a:ext uri="{FF2B5EF4-FFF2-40B4-BE49-F238E27FC236}">
                <a16:creationId xmlns:a16="http://schemas.microsoft.com/office/drawing/2014/main" id="{6AE394C2-A6A1-1841-9009-13F44CF650A0}"/>
              </a:ext>
            </a:extLst>
          </p:cNvPr>
          <p:cNvSpPr>
            <a:spLocks noGrp="1" noChangeAspect="1"/>
          </p:cNvSpPr>
          <p:nvPr>
            <p:ph type="pic" sz="quarter" idx="124"/>
          </p:nvPr>
        </p:nvSpPr>
        <p:spPr>
          <a:xfrm>
            <a:off x="10369712" y="4768654"/>
            <a:ext cx="503051" cy="5029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57780586"/>
      </p:ext>
    </p:extLst>
  </p:cSld>
  <p:clrMapOvr>
    <a:masterClrMapping/>
  </p:clrMapOvr>
  <p:transition>
    <p:fade/>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Wreat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79" name="Text Placeholder 56">
            <a:extLst>
              <a:ext uri="{FF2B5EF4-FFF2-40B4-BE49-F238E27FC236}">
                <a16:creationId xmlns:a16="http://schemas.microsoft.com/office/drawing/2014/main" id="{C20D0D38-1E9B-0B7C-9AA8-B6E4DEFACAE9}"/>
              </a:ext>
            </a:extLst>
          </p:cNvPr>
          <p:cNvSpPr>
            <a:spLocks noGrp="1"/>
          </p:cNvSpPr>
          <p:nvPr>
            <p:ph type="body" sz="quarter" idx="17"/>
          </p:nvPr>
        </p:nvSpPr>
        <p:spPr>
          <a:xfrm>
            <a:off x="5469446" y="3665932"/>
            <a:ext cx="1253106" cy="215444"/>
          </a:xfrm>
          <a:noFill/>
        </p:spPr>
        <p:txBody>
          <a:bodyPr wrap="square" lIns="0" tIns="0" rIns="0" bIns="0" rtlCol="0" anchor="ctr">
            <a:spAutoFit/>
          </a:bodyPr>
          <a:lstStyle>
            <a:lvl1pPr algn="l">
              <a:defRPr kumimoji="0" lang="en-IN" sz="1400" b="1" i="0" u="none" strike="noStrike" kern="0" cap="none" spc="0" normalizeH="0" baseline="0" dirty="0">
                <a:ln>
                  <a:noFill/>
                </a:ln>
                <a:solidFill>
                  <a:srgbClr val="000000"/>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80" name="Text Placeholder 56">
            <a:extLst>
              <a:ext uri="{FF2B5EF4-FFF2-40B4-BE49-F238E27FC236}">
                <a16:creationId xmlns:a16="http://schemas.microsoft.com/office/drawing/2014/main" id="{65028560-F29A-DCA8-4E14-681625A7EE66}"/>
              </a:ext>
            </a:extLst>
          </p:cNvPr>
          <p:cNvSpPr>
            <a:spLocks noGrp="1"/>
          </p:cNvSpPr>
          <p:nvPr>
            <p:ph type="body" sz="quarter" idx="20" hasCustomPrompt="1"/>
          </p:nvPr>
        </p:nvSpPr>
        <p:spPr>
          <a:xfrm rot="2700000">
            <a:off x="6379635" y="2210103"/>
            <a:ext cx="1990873" cy="646499"/>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81" name="Text Placeholder 56">
            <a:extLst>
              <a:ext uri="{FF2B5EF4-FFF2-40B4-BE49-F238E27FC236}">
                <a16:creationId xmlns:a16="http://schemas.microsoft.com/office/drawing/2014/main" id="{D09954B4-3526-B4B2-6245-701BC49C7E12}"/>
              </a:ext>
            </a:extLst>
          </p:cNvPr>
          <p:cNvSpPr>
            <a:spLocks noGrp="1"/>
          </p:cNvSpPr>
          <p:nvPr>
            <p:ph type="body" sz="quarter" idx="21" hasCustomPrompt="1"/>
          </p:nvPr>
        </p:nvSpPr>
        <p:spPr>
          <a:xfrm rot="18900000">
            <a:off x="6379377" y="4726293"/>
            <a:ext cx="1991392"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chemeClr val="bg1"/>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82" name="Text Placeholder 56">
            <a:extLst>
              <a:ext uri="{FF2B5EF4-FFF2-40B4-BE49-F238E27FC236}">
                <a16:creationId xmlns:a16="http://schemas.microsoft.com/office/drawing/2014/main" id="{00C8BF90-A4E6-57BA-3DA7-36EEA9121DA8}"/>
              </a:ext>
            </a:extLst>
          </p:cNvPr>
          <p:cNvSpPr>
            <a:spLocks noGrp="1"/>
          </p:cNvSpPr>
          <p:nvPr>
            <p:ph type="body" sz="quarter" idx="22" hasCustomPrompt="1"/>
          </p:nvPr>
        </p:nvSpPr>
        <p:spPr>
          <a:xfrm rot="2700000">
            <a:off x="3861830" y="4718876"/>
            <a:ext cx="1990873" cy="646499"/>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83" name="Text Placeholder 56">
            <a:extLst>
              <a:ext uri="{FF2B5EF4-FFF2-40B4-BE49-F238E27FC236}">
                <a16:creationId xmlns:a16="http://schemas.microsoft.com/office/drawing/2014/main" id="{E5B7C11A-2DD2-E1EE-8F7B-23805F8B6B3C}"/>
              </a:ext>
            </a:extLst>
          </p:cNvPr>
          <p:cNvSpPr>
            <a:spLocks noGrp="1"/>
          </p:cNvSpPr>
          <p:nvPr>
            <p:ph type="body" sz="quarter" idx="23" hasCustomPrompt="1"/>
          </p:nvPr>
        </p:nvSpPr>
        <p:spPr>
          <a:xfrm rot="18900000">
            <a:off x="3834644" y="2216491"/>
            <a:ext cx="1991392" cy="646331"/>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 text of the printing and typesetting industry. </a:t>
            </a:r>
          </a:p>
        </p:txBody>
      </p:sp>
      <p:sp>
        <p:nvSpPr>
          <p:cNvPr id="30" name="Picture Placeholder 3">
            <a:extLst>
              <a:ext uri="{FF2B5EF4-FFF2-40B4-BE49-F238E27FC236}">
                <a16:creationId xmlns:a16="http://schemas.microsoft.com/office/drawing/2014/main" id="{7C0131B8-5AE2-0BD2-9CBA-2EA9B8A22DE0}"/>
              </a:ext>
            </a:extLst>
          </p:cNvPr>
          <p:cNvSpPr>
            <a:spLocks noGrp="1" noChangeAspect="1"/>
          </p:cNvSpPr>
          <p:nvPr>
            <p:ph type="pic" sz="quarter" idx="123"/>
          </p:nvPr>
        </p:nvSpPr>
        <p:spPr>
          <a:xfrm>
            <a:off x="5839265" y="1349499"/>
            <a:ext cx="503051" cy="502920"/>
          </a:xfrm>
          <a:prstGeom prst="ellipse">
            <a:avLst/>
          </a:prstGeom>
        </p:spPr>
        <p:txBody>
          <a:bodyPr anchor="ctr"/>
          <a:lstStyle>
            <a:lvl1pPr algn="ctr">
              <a:defRPr sz="800">
                <a:solidFill>
                  <a:schemeClr val="tx1"/>
                </a:solidFill>
              </a:defRPr>
            </a:lvl1pPr>
          </a:lstStyle>
          <a:p>
            <a:endParaRPr lang="en-IN"/>
          </a:p>
        </p:txBody>
      </p:sp>
      <p:sp>
        <p:nvSpPr>
          <p:cNvPr id="31" name="Picture Placeholder 3">
            <a:extLst>
              <a:ext uri="{FF2B5EF4-FFF2-40B4-BE49-F238E27FC236}">
                <a16:creationId xmlns:a16="http://schemas.microsoft.com/office/drawing/2014/main" id="{613CF183-A42E-AD34-02F7-6BD9BCB820F8}"/>
              </a:ext>
            </a:extLst>
          </p:cNvPr>
          <p:cNvSpPr>
            <a:spLocks noGrp="1" noChangeAspect="1"/>
          </p:cNvSpPr>
          <p:nvPr>
            <p:ph type="pic" sz="quarter" idx="124"/>
          </p:nvPr>
        </p:nvSpPr>
        <p:spPr>
          <a:xfrm>
            <a:off x="5846945" y="5723057"/>
            <a:ext cx="503051" cy="502920"/>
          </a:xfrm>
          <a:prstGeom prst="ellipse">
            <a:avLst/>
          </a:prstGeom>
        </p:spPr>
        <p:txBody>
          <a:bodyPr anchor="ctr"/>
          <a:lstStyle>
            <a:lvl1pPr algn="ctr">
              <a:defRPr sz="800">
                <a:solidFill>
                  <a:schemeClr val="tx1"/>
                </a:solidFill>
              </a:defRPr>
            </a:lvl1pPr>
          </a:lstStyle>
          <a:p>
            <a:endParaRPr lang="en-IN"/>
          </a:p>
        </p:txBody>
      </p:sp>
      <p:sp>
        <p:nvSpPr>
          <p:cNvPr id="32" name="Picture Placeholder 3">
            <a:extLst>
              <a:ext uri="{FF2B5EF4-FFF2-40B4-BE49-F238E27FC236}">
                <a16:creationId xmlns:a16="http://schemas.microsoft.com/office/drawing/2014/main" id="{E2B81589-C7B3-3782-82C8-0AE577EA4A8F}"/>
              </a:ext>
            </a:extLst>
          </p:cNvPr>
          <p:cNvSpPr>
            <a:spLocks noGrp="1" noChangeAspect="1"/>
          </p:cNvSpPr>
          <p:nvPr>
            <p:ph type="pic" sz="quarter" idx="125"/>
          </p:nvPr>
        </p:nvSpPr>
        <p:spPr>
          <a:xfrm>
            <a:off x="8032400" y="3522194"/>
            <a:ext cx="503051" cy="502920"/>
          </a:xfrm>
          <a:prstGeom prst="ellipse">
            <a:avLst/>
          </a:prstGeom>
        </p:spPr>
        <p:txBody>
          <a:bodyPr anchor="ctr"/>
          <a:lstStyle>
            <a:lvl1pPr algn="ctr">
              <a:defRPr sz="800">
                <a:solidFill>
                  <a:schemeClr val="tx1"/>
                </a:solidFill>
              </a:defRPr>
            </a:lvl1pPr>
          </a:lstStyle>
          <a:p>
            <a:endParaRPr lang="en-IN"/>
          </a:p>
        </p:txBody>
      </p:sp>
      <p:sp>
        <p:nvSpPr>
          <p:cNvPr id="33" name="Picture Placeholder 3">
            <a:extLst>
              <a:ext uri="{FF2B5EF4-FFF2-40B4-BE49-F238E27FC236}">
                <a16:creationId xmlns:a16="http://schemas.microsoft.com/office/drawing/2014/main" id="{F37CD021-F2E1-1A88-88FC-CE639C268D62}"/>
              </a:ext>
            </a:extLst>
          </p:cNvPr>
          <p:cNvSpPr>
            <a:spLocks noGrp="1" noChangeAspect="1"/>
          </p:cNvSpPr>
          <p:nvPr>
            <p:ph type="pic" sz="quarter" idx="126"/>
          </p:nvPr>
        </p:nvSpPr>
        <p:spPr>
          <a:xfrm>
            <a:off x="3681962" y="3522196"/>
            <a:ext cx="503051" cy="5029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021055433"/>
      </p:ext>
    </p:extLst>
  </p:cSld>
  <p:clrMapOvr>
    <a:masterClrMapping/>
  </p:clrMapOvr>
  <p:transition>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Integrated Beach Ball with Text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92" name="Text Placeholder 56">
            <a:extLst>
              <a:ext uri="{FF2B5EF4-FFF2-40B4-BE49-F238E27FC236}">
                <a16:creationId xmlns:a16="http://schemas.microsoft.com/office/drawing/2014/main" id="{EB6D9484-7093-9223-7B25-644E3F255DC6}"/>
              </a:ext>
            </a:extLst>
          </p:cNvPr>
          <p:cNvSpPr>
            <a:spLocks noGrp="1"/>
          </p:cNvSpPr>
          <p:nvPr>
            <p:ph type="body" sz="quarter" idx="20" hasCustomPrompt="1"/>
          </p:nvPr>
        </p:nvSpPr>
        <p:spPr>
          <a:xfrm>
            <a:off x="3820763" y="4216083"/>
            <a:ext cx="1114294" cy="430887"/>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a:t>
            </a:r>
          </a:p>
        </p:txBody>
      </p:sp>
      <p:sp>
        <p:nvSpPr>
          <p:cNvPr id="97" name="Text Placeholder 56">
            <a:extLst>
              <a:ext uri="{FF2B5EF4-FFF2-40B4-BE49-F238E27FC236}">
                <a16:creationId xmlns:a16="http://schemas.microsoft.com/office/drawing/2014/main" id="{1D8B1925-4AB7-7CCB-47A2-12439090C279}"/>
              </a:ext>
            </a:extLst>
          </p:cNvPr>
          <p:cNvSpPr>
            <a:spLocks noGrp="1"/>
          </p:cNvSpPr>
          <p:nvPr>
            <p:ph type="body" sz="quarter" idx="25" hasCustomPrompt="1"/>
          </p:nvPr>
        </p:nvSpPr>
        <p:spPr>
          <a:xfrm>
            <a:off x="6775280" y="1947450"/>
            <a:ext cx="1114294" cy="430887"/>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000000"/>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a:t>
            </a:r>
          </a:p>
        </p:txBody>
      </p:sp>
      <p:sp>
        <p:nvSpPr>
          <p:cNvPr id="98" name="Text Placeholder 56">
            <a:extLst>
              <a:ext uri="{FF2B5EF4-FFF2-40B4-BE49-F238E27FC236}">
                <a16:creationId xmlns:a16="http://schemas.microsoft.com/office/drawing/2014/main" id="{E91DB70E-07C7-7D39-7057-545C56D93283}"/>
              </a:ext>
            </a:extLst>
          </p:cNvPr>
          <p:cNvSpPr>
            <a:spLocks noGrp="1"/>
          </p:cNvSpPr>
          <p:nvPr>
            <p:ph type="body" sz="quarter" idx="26" hasCustomPrompt="1"/>
          </p:nvPr>
        </p:nvSpPr>
        <p:spPr>
          <a:xfrm>
            <a:off x="7474774" y="3967155"/>
            <a:ext cx="1114294" cy="430887"/>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a:t>
            </a:r>
          </a:p>
        </p:txBody>
      </p:sp>
      <p:sp>
        <p:nvSpPr>
          <p:cNvPr id="99" name="Text Placeholder 56">
            <a:extLst>
              <a:ext uri="{FF2B5EF4-FFF2-40B4-BE49-F238E27FC236}">
                <a16:creationId xmlns:a16="http://schemas.microsoft.com/office/drawing/2014/main" id="{5649B4C8-54B0-03E7-0597-20EC2285A2DC}"/>
              </a:ext>
            </a:extLst>
          </p:cNvPr>
          <p:cNvSpPr>
            <a:spLocks noGrp="1"/>
          </p:cNvSpPr>
          <p:nvPr>
            <p:ph type="body" sz="quarter" idx="27" hasCustomPrompt="1"/>
          </p:nvPr>
        </p:nvSpPr>
        <p:spPr>
          <a:xfrm>
            <a:off x="5658034" y="5624069"/>
            <a:ext cx="1114294" cy="430887"/>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a:t>
            </a:r>
          </a:p>
        </p:txBody>
      </p:sp>
      <p:sp>
        <p:nvSpPr>
          <p:cNvPr id="100" name="Text Placeholder 56">
            <a:extLst>
              <a:ext uri="{FF2B5EF4-FFF2-40B4-BE49-F238E27FC236}">
                <a16:creationId xmlns:a16="http://schemas.microsoft.com/office/drawing/2014/main" id="{4DC1EA85-2587-23D7-A5E2-062D10908E17}"/>
              </a:ext>
            </a:extLst>
          </p:cNvPr>
          <p:cNvSpPr>
            <a:spLocks noGrp="1"/>
          </p:cNvSpPr>
          <p:nvPr>
            <p:ph type="body" sz="quarter" idx="28" hasCustomPrompt="1"/>
          </p:nvPr>
        </p:nvSpPr>
        <p:spPr>
          <a:xfrm>
            <a:off x="4270918" y="2205568"/>
            <a:ext cx="1114294" cy="430887"/>
          </a:xfrm>
          <a:noFill/>
        </p:spPr>
        <p:txBody>
          <a:bodyPr wrap="square" lIns="0" tIns="0" rIns="0" bIns="0" rtlCol="0" anchor="ctr">
            <a:spAutoFit/>
          </a:bodyPr>
          <a:lstStyle>
            <a:lvl1pPr algn="l">
              <a:defRPr kumimoji="0" lang="en-IN" sz="1400" b="0" i="0" u="none" strike="noStrike" kern="0" cap="none" spc="0" normalizeH="0" baseline="0" dirty="0">
                <a:ln>
                  <a:noFill/>
                </a:ln>
                <a:solidFill>
                  <a:srgbClr val="FFFFFF"/>
                </a:solidFill>
                <a:effectLst/>
                <a:uLnTx/>
                <a:uFillTx/>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Lorem Ipsum is simply dummy</a:t>
            </a:r>
          </a:p>
        </p:txBody>
      </p:sp>
      <p:sp>
        <p:nvSpPr>
          <p:cNvPr id="35" name="Picture Placeholder 3">
            <a:extLst>
              <a:ext uri="{FF2B5EF4-FFF2-40B4-BE49-F238E27FC236}">
                <a16:creationId xmlns:a16="http://schemas.microsoft.com/office/drawing/2014/main" id="{FAE3D159-DE22-7E0C-654A-933539BDDDF5}"/>
              </a:ext>
            </a:extLst>
          </p:cNvPr>
          <p:cNvSpPr>
            <a:spLocks noGrp="1" noChangeAspect="1"/>
          </p:cNvSpPr>
          <p:nvPr>
            <p:ph type="pic" sz="quarter" idx="125"/>
          </p:nvPr>
        </p:nvSpPr>
        <p:spPr>
          <a:xfrm>
            <a:off x="4830191" y="1561473"/>
            <a:ext cx="503051" cy="50292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598F8425-E48D-9791-A29A-4A5933ACDA6A}"/>
              </a:ext>
            </a:extLst>
          </p:cNvPr>
          <p:cNvSpPr>
            <a:spLocks noGrp="1" noChangeAspect="1"/>
          </p:cNvSpPr>
          <p:nvPr>
            <p:ph type="pic" sz="quarter" idx="126"/>
          </p:nvPr>
        </p:nvSpPr>
        <p:spPr>
          <a:xfrm>
            <a:off x="6223182" y="1263083"/>
            <a:ext cx="503051" cy="502920"/>
          </a:xfrm>
          <a:prstGeom prst="ellipse">
            <a:avLst/>
          </a:prstGeom>
        </p:spPr>
        <p:txBody>
          <a:bodyPr anchor="ctr"/>
          <a:lstStyle>
            <a:lvl1pPr algn="ctr">
              <a:defRPr sz="800">
                <a:solidFill>
                  <a:schemeClr val="tx1"/>
                </a:solidFill>
              </a:defRPr>
            </a:lvl1pPr>
          </a:lstStyle>
          <a:p>
            <a:endParaRPr lang="en-IN"/>
          </a:p>
        </p:txBody>
      </p:sp>
      <p:sp>
        <p:nvSpPr>
          <p:cNvPr id="37" name="Picture Placeholder 3">
            <a:extLst>
              <a:ext uri="{FF2B5EF4-FFF2-40B4-BE49-F238E27FC236}">
                <a16:creationId xmlns:a16="http://schemas.microsoft.com/office/drawing/2014/main" id="{DD40AE06-8C6A-D039-E003-AD1C53399BDE}"/>
              </a:ext>
            </a:extLst>
          </p:cNvPr>
          <p:cNvSpPr>
            <a:spLocks noGrp="1" noChangeAspect="1"/>
          </p:cNvSpPr>
          <p:nvPr>
            <p:ph type="pic" sz="quarter" idx="127"/>
          </p:nvPr>
        </p:nvSpPr>
        <p:spPr>
          <a:xfrm>
            <a:off x="4092010" y="3564776"/>
            <a:ext cx="503051" cy="502920"/>
          </a:xfrm>
          <a:prstGeom prst="ellipse">
            <a:avLst/>
          </a:prstGeom>
        </p:spPr>
        <p:txBody>
          <a:bodyPr anchor="ctr"/>
          <a:lstStyle>
            <a:lvl1pPr algn="ctr">
              <a:defRPr sz="800">
                <a:solidFill>
                  <a:schemeClr val="tx1"/>
                </a:solidFill>
              </a:defRPr>
            </a:lvl1pPr>
          </a:lstStyle>
          <a:p>
            <a:endParaRPr lang="en-IN"/>
          </a:p>
        </p:txBody>
      </p:sp>
      <p:sp>
        <p:nvSpPr>
          <p:cNvPr id="38" name="Picture Placeholder 3">
            <a:extLst>
              <a:ext uri="{FF2B5EF4-FFF2-40B4-BE49-F238E27FC236}">
                <a16:creationId xmlns:a16="http://schemas.microsoft.com/office/drawing/2014/main" id="{7E1EC43D-FD4F-37D0-32AF-7021C49B0057}"/>
              </a:ext>
            </a:extLst>
          </p:cNvPr>
          <p:cNvSpPr>
            <a:spLocks noGrp="1" noChangeAspect="1"/>
          </p:cNvSpPr>
          <p:nvPr>
            <p:ph type="pic" sz="quarter" idx="128"/>
          </p:nvPr>
        </p:nvSpPr>
        <p:spPr>
          <a:xfrm>
            <a:off x="5961403" y="5016823"/>
            <a:ext cx="503051" cy="502920"/>
          </a:xfrm>
          <a:prstGeom prst="ellipse">
            <a:avLst/>
          </a:prstGeom>
        </p:spPr>
        <p:txBody>
          <a:bodyPr anchor="ctr"/>
          <a:lstStyle>
            <a:lvl1pPr algn="ctr">
              <a:defRPr sz="800">
                <a:solidFill>
                  <a:schemeClr val="tx1"/>
                </a:solidFill>
              </a:defRPr>
            </a:lvl1pPr>
          </a:lstStyle>
          <a:p>
            <a:endParaRPr lang="en-IN"/>
          </a:p>
        </p:txBody>
      </p:sp>
      <p:sp>
        <p:nvSpPr>
          <p:cNvPr id="39" name="Picture Placeholder 3">
            <a:extLst>
              <a:ext uri="{FF2B5EF4-FFF2-40B4-BE49-F238E27FC236}">
                <a16:creationId xmlns:a16="http://schemas.microsoft.com/office/drawing/2014/main" id="{62D18F75-EDD9-0238-D0AC-6FCF1098DDC3}"/>
              </a:ext>
            </a:extLst>
          </p:cNvPr>
          <p:cNvSpPr>
            <a:spLocks noGrp="1" noChangeAspect="1"/>
          </p:cNvSpPr>
          <p:nvPr>
            <p:ph type="pic" sz="quarter" idx="129"/>
          </p:nvPr>
        </p:nvSpPr>
        <p:spPr>
          <a:xfrm>
            <a:off x="7983826" y="3313316"/>
            <a:ext cx="503051" cy="50292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1335656343"/>
      </p:ext>
    </p:extLst>
  </p:cSld>
  <p:clrMapOvr>
    <a:masterClrMapping/>
  </p:clrMapOvr>
  <p:transition>
    <p:fade/>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ombined Ring and Pinpoint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57A6-DE1A-5C61-E9FF-D6572CDA5EA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C32A8B-2DB0-E0BB-5CD3-7253856D493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3" name="Text Placeholder 56">
            <a:extLst>
              <a:ext uri="{FF2B5EF4-FFF2-40B4-BE49-F238E27FC236}">
                <a16:creationId xmlns:a16="http://schemas.microsoft.com/office/drawing/2014/main" id="{765880C7-867A-C698-30B9-73257D0016A6}"/>
              </a:ext>
            </a:extLst>
          </p:cNvPr>
          <p:cNvSpPr>
            <a:spLocks noGrp="1"/>
          </p:cNvSpPr>
          <p:nvPr>
            <p:ph type="body" sz="quarter" idx="14" hasCustomPrompt="1"/>
          </p:nvPr>
        </p:nvSpPr>
        <p:spPr>
          <a:xfrm>
            <a:off x="4705581" y="1512455"/>
            <a:ext cx="2989276" cy="830997"/>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4" name="Text Placeholder 56">
            <a:extLst>
              <a:ext uri="{FF2B5EF4-FFF2-40B4-BE49-F238E27FC236}">
                <a16:creationId xmlns:a16="http://schemas.microsoft.com/office/drawing/2014/main" id="{208A575A-922B-91E6-2C84-A0A61260EEEC}"/>
              </a:ext>
            </a:extLst>
          </p:cNvPr>
          <p:cNvSpPr>
            <a:spLocks noGrp="1"/>
          </p:cNvSpPr>
          <p:nvPr>
            <p:ph type="body" sz="quarter" idx="15" hasCustomPrompt="1"/>
          </p:nvPr>
        </p:nvSpPr>
        <p:spPr>
          <a:xfrm>
            <a:off x="7814709" y="5019798"/>
            <a:ext cx="2989276" cy="830997"/>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85" name="Text Placeholder 56">
            <a:extLst>
              <a:ext uri="{FF2B5EF4-FFF2-40B4-BE49-F238E27FC236}">
                <a16:creationId xmlns:a16="http://schemas.microsoft.com/office/drawing/2014/main" id="{4B55D84C-EBC2-22A5-A81A-114F2611F752}"/>
              </a:ext>
            </a:extLst>
          </p:cNvPr>
          <p:cNvSpPr>
            <a:spLocks noGrp="1"/>
          </p:cNvSpPr>
          <p:nvPr>
            <p:ph type="body" sz="quarter" idx="16" hasCustomPrompt="1"/>
          </p:nvPr>
        </p:nvSpPr>
        <p:spPr>
          <a:xfrm>
            <a:off x="1341923" y="5019798"/>
            <a:ext cx="2989276" cy="830997"/>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0" name="Picture Placeholder 3">
            <a:extLst>
              <a:ext uri="{FF2B5EF4-FFF2-40B4-BE49-F238E27FC236}">
                <a16:creationId xmlns:a16="http://schemas.microsoft.com/office/drawing/2014/main" id="{4FE17106-EFC1-BB8A-A2DB-2D7ABD947971}"/>
              </a:ext>
            </a:extLst>
          </p:cNvPr>
          <p:cNvSpPr>
            <a:spLocks noGrp="1" noChangeAspect="1"/>
          </p:cNvSpPr>
          <p:nvPr>
            <p:ph type="pic" sz="quarter" idx="128"/>
          </p:nvPr>
        </p:nvSpPr>
        <p:spPr>
          <a:xfrm>
            <a:off x="5834478" y="2767446"/>
            <a:ext cx="548783" cy="548640"/>
          </a:xfrm>
          <a:prstGeom prst="ellipse">
            <a:avLst/>
          </a:prstGeom>
        </p:spPr>
        <p:txBody>
          <a:bodyPr anchor="ctr"/>
          <a:lstStyle>
            <a:lvl1pPr algn="ctr">
              <a:defRPr sz="800">
                <a:solidFill>
                  <a:schemeClr val="tx1"/>
                </a:solidFill>
              </a:defRPr>
            </a:lvl1pPr>
          </a:lstStyle>
          <a:p>
            <a:endParaRPr lang="en-IN"/>
          </a:p>
        </p:txBody>
      </p:sp>
      <p:sp>
        <p:nvSpPr>
          <p:cNvPr id="47" name="Picture Placeholder 3">
            <a:extLst>
              <a:ext uri="{FF2B5EF4-FFF2-40B4-BE49-F238E27FC236}">
                <a16:creationId xmlns:a16="http://schemas.microsoft.com/office/drawing/2014/main" id="{F93F810E-F816-58B5-4A34-FCB255A4F339}"/>
              </a:ext>
            </a:extLst>
          </p:cNvPr>
          <p:cNvSpPr>
            <a:spLocks noGrp="1" noChangeAspect="1"/>
          </p:cNvSpPr>
          <p:nvPr>
            <p:ph type="pic" sz="quarter" idx="129"/>
          </p:nvPr>
        </p:nvSpPr>
        <p:spPr>
          <a:xfrm>
            <a:off x="4744758" y="4735086"/>
            <a:ext cx="548783" cy="548640"/>
          </a:xfrm>
          <a:prstGeom prst="ellipse">
            <a:avLst/>
          </a:prstGeom>
        </p:spPr>
        <p:txBody>
          <a:bodyPr anchor="ctr"/>
          <a:lstStyle>
            <a:lvl1pPr algn="ctr">
              <a:defRPr sz="800">
                <a:solidFill>
                  <a:schemeClr val="tx1"/>
                </a:solidFill>
              </a:defRPr>
            </a:lvl1pPr>
          </a:lstStyle>
          <a:p>
            <a:endParaRPr lang="en-IN"/>
          </a:p>
        </p:txBody>
      </p:sp>
      <p:sp>
        <p:nvSpPr>
          <p:cNvPr id="48" name="Picture Placeholder 3">
            <a:extLst>
              <a:ext uri="{FF2B5EF4-FFF2-40B4-BE49-F238E27FC236}">
                <a16:creationId xmlns:a16="http://schemas.microsoft.com/office/drawing/2014/main" id="{F4C63454-FCC7-DE5A-C1BF-9AF8497D6B09}"/>
              </a:ext>
            </a:extLst>
          </p:cNvPr>
          <p:cNvSpPr>
            <a:spLocks noGrp="1" noChangeAspect="1"/>
          </p:cNvSpPr>
          <p:nvPr>
            <p:ph type="pic" sz="quarter" idx="130"/>
          </p:nvPr>
        </p:nvSpPr>
        <p:spPr>
          <a:xfrm>
            <a:off x="6880600" y="4785798"/>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033655119"/>
      </p:ext>
    </p:extLst>
  </p:cSld>
  <p:clrMapOvr>
    <a:masterClrMapping/>
  </p:clrMapOvr>
  <p:transition>
    <p:fade/>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Steps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FF8F-BD0D-5961-DD7D-0659CB8CC0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6F0266D-01DC-7262-F23A-5002BE7D6097}"/>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14" name="Text Placeholder 54">
            <a:extLst>
              <a:ext uri="{FF2B5EF4-FFF2-40B4-BE49-F238E27FC236}">
                <a16:creationId xmlns:a16="http://schemas.microsoft.com/office/drawing/2014/main" id="{CB332DE6-4CA1-63EA-0220-5F9279044E89}"/>
              </a:ext>
            </a:extLst>
          </p:cNvPr>
          <p:cNvSpPr>
            <a:spLocks noGrp="1"/>
          </p:cNvSpPr>
          <p:nvPr>
            <p:ph type="body" sz="quarter" idx="28" hasCustomPrompt="1"/>
          </p:nvPr>
        </p:nvSpPr>
        <p:spPr>
          <a:xfrm>
            <a:off x="574662" y="4099862"/>
            <a:ext cx="673275" cy="246221"/>
          </a:xfrm>
        </p:spPr>
        <p:txBody>
          <a:bodyPr wrap="square" anchor="ctr">
            <a:spAutoFit/>
          </a:bodyPr>
          <a:lstStyle>
            <a:lvl1pPr algn="l">
              <a:defRPr sz="1600" b="1">
                <a:solidFill>
                  <a:srgbClr val="000000"/>
                </a:solidFill>
              </a:defRPr>
            </a:lvl1pPr>
          </a:lstStyle>
          <a:p>
            <a:pPr lvl="0"/>
            <a:r>
              <a:rPr lang="en-US"/>
              <a:t>Step 1</a:t>
            </a:r>
            <a:endParaRPr lang="en-IN"/>
          </a:p>
        </p:txBody>
      </p:sp>
      <p:sp>
        <p:nvSpPr>
          <p:cNvPr id="15" name="Text Placeholder 54">
            <a:extLst>
              <a:ext uri="{FF2B5EF4-FFF2-40B4-BE49-F238E27FC236}">
                <a16:creationId xmlns:a16="http://schemas.microsoft.com/office/drawing/2014/main" id="{7E229CC3-4C87-4EBD-A4E2-86209F9611E6}"/>
              </a:ext>
            </a:extLst>
          </p:cNvPr>
          <p:cNvSpPr>
            <a:spLocks noGrp="1"/>
          </p:cNvSpPr>
          <p:nvPr>
            <p:ph type="body" sz="quarter" idx="29" hasCustomPrompt="1"/>
          </p:nvPr>
        </p:nvSpPr>
        <p:spPr>
          <a:xfrm>
            <a:off x="3369112" y="3515233"/>
            <a:ext cx="673275" cy="246221"/>
          </a:xfrm>
        </p:spPr>
        <p:txBody>
          <a:bodyPr wrap="square" anchor="ctr">
            <a:spAutoFit/>
          </a:bodyPr>
          <a:lstStyle>
            <a:lvl1pPr algn="l">
              <a:defRPr sz="1600" b="1">
                <a:solidFill>
                  <a:srgbClr val="000000"/>
                </a:solidFill>
              </a:defRPr>
            </a:lvl1pPr>
          </a:lstStyle>
          <a:p>
            <a:pPr lvl="0"/>
            <a:r>
              <a:rPr lang="en-US"/>
              <a:t>Step 2</a:t>
            </a:r>
            <a:endParaRPr lang="en-IN"/>
          </a:p>
        </p:txBody>
      </p:sp>
      <p:sp>
        <p:nvSpPr>
          <p:cNvPr id="16" name="Text Placeholder 54">
            <a:extLst>
              <a:ext uri="{FF2B5EF4-FFF2-40B4-BE49-F238E27FC236}">
                <a16:creationId xmlns:a16="http://schemas.microsoft.com/office/drawing/2014/main" id="{1CF77E57-3070-91D4-8798-775528F7CCE7}"/>
              </a:ext>
            </a:extLst>
          </p:cNvPr>
          <p:cNvSpPr>
            <a:spLocks noGrp="1"/>
          </p:cNvSpPr>
          <p:nvPr>
            <p:ph type="body" sz="quarter" idx="30" hasCustomPrompt="1"/>
          </p:nvPr>
        </p:nvSpPr>
        <p:spPr>
          <a:xfrm>
            <a:off x="6171876" y="2928070"/>
            <a:ext cx="673275" cy="246221"/>
          </a:xfrm>
        </p:spPr>
        <p:txBody>
          <a:bodyPr wrap="square" anchor="ctr">
            <a:spAutoFit/>
          </a:bodyPr>
          <a:lstStyle>
            <a:lvl1pPr algn="l">
              <a:defRPr sz="1600" b="1">
                <a:solidFill>
                  <a:srgbClr val="000000"/>
                </a:solidFill>
              </a:defRPr>
            </a:lvl1pPr>
          </a:lstStyle>
          <a:p>
            <a:pPr lvl="0"/>
            <a:r>
              <a:rPr lang="en-US"/>
              <a:t>Step 3</a:t>
            </a:r>
            <a:endParaRPr lang="en-IN"/>
          </a:p>
        </p:txBody>
      </p:sp>
      <p:sp>
        <p:nvSpPr>
          <p:cNvPr id="17" name="Text Placeholder 54">
            <a:extLst>
              <a:ext uri="{FF2B5EF4-FFF2-40B4-BE49-F238E27FC236}">
                <a16:creationId xmlns:a16="http://schemas.microsoft.com/office/drawing/2014/main" id="{7D202D40-3104-26A4-B695-B140E67EDF6D}"/>
              </a:ext>
            </a:extLst>
          </p:cNvPr>
          <p:cNvSpPr>
            <a:spLocks noGrp="1"/>
          </p:cNvSpPr>
          <p:nvPr>
            <p:ph type="body" sz="quarter" idx="31" hasCustomPrompt="1"/>
          </p:nvPr>
        </p:nvSpPr>
        <p:spPr>
          <a:xfrm>
            <a:off x="8971231" y="2307607"/>
            <a:ext cx="673275" cy="246221"/>
          </a:xfrm>
        </p:spPr>
        <p:txBody>
          <a:bodyPr wrap="square" anchor="ctr">
            <a:spAutoFit/>
          </a:bodyPr>
          <a:lstStyle>
            <a:lvl1pPr algn="l">
              <a:defRPr sz="1600" b="1">
                <a:solidFill>
                  <a:srgbClr val="000000"/>
                </a:solidFill>
              </a:defRPr>
            </a:lvl1pPr>
          </a:lstStyle>
          <a:p>
            <a:pPr lvl="0"/>
            <a:r>
              <a:rPr lang="en-US"/>
              <a:t>Step 4</a:t>
            </a:r>
            <a:endParaRPr lang="en-IN"/>
          </a:p>
        </p:txBody>
      </p:sp>
      <p:sp>
        <p:nvSpPr>
          <p:cNvPr id="19" name="Text Placeholder 20">
            <a:extLst>
              <a:ext uri="{FF2B5EF4-FFF2-40B4-BE49-F238E27FC236}">
                <a16:creationId xmlns:a16="http://schemas.microsoft.com/office/drawing/2014/main" id="{8804FF7D-D0D4-E02C-A642-67061FEED21E}"/>
              </a:ext>
            </a:extLst>
          </p:cNvPr>
          <p:cNvSpPr>
            <a:spLocks noGrp="1"/>
          </p:cNvSpPr>
          <p:nvPr>
            <p:ph type="body" sz="quarter" idx="20" hasCustomPrompt="1"/>
          </p:nvPr>
        </p:nvSpPr>
        <p:spPr>
          <a:xfrm>
            <a:off x="574661" y="4412962"/>
            <a:ext cx="2325168"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0" name="Text Placeholder 20">
            <a:extLst>
              <a:ext uri="{FF2B5EF4-FFF2-40B4-BE49-F238E27FC236}">
                <a16:creationId xmlns:a16="http://schemas.microsoft.com/office/drawing/2014/main" id="{1562C987-9533-822F-EA82-8349D2791C49}"/>
              </a:ext>
            </a:extLst>
          </p:cNvPr>
          <p:cNvSpPr>
            <a:spLocks noGrp="1"/>
          </p:cNvSpPr>
          <p:nvPr>
            <p:ph type="body" sz="quarter" idx="32" hasCustomPrompt="1"/>
          </p:nvPr>
        </p:nvSpPr>
        <p:spPr>
          <a:xfrm>
            <a:off x="3369111" y="3838594"/>
            <a:ext cx="2325168"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1" name="Text Placeholder 20">
            <a:extLst>
              <a:ext uri="{FF2B5EF4-FFF2-40B4-BE49-F238E27FC236}">
                <a16:creationId xmlns:a16="http://schemas.microsoft.com/office/drawing/2014/main" id="{EEC76EA5-C7CF-DC10-B5F4-7D0F68E3720B}"/>
              </a:ext>
            </a:extLst>
          </p:cNvPr>
          <p:cNvSpPr>
            <a:spLocks noGrp="1"/>
          </p:cNvSpPr>
          <p:nvPr>
            <p:ph type="body" sz="quarter" idx="33" hasCustomPrompt="1"/>
          </p:nvPr>
        </p:nvSpPr>
        <p:spPr>
          <a:xfrm>
            <a:off x="6171876" y="3266870"/>
            <a:ext cx="2325168"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2" name="Text Placeholder 20">
            <a:extLst>
              <a:ext uri="{FF2B5EF4-FFF2-40B4-BE49-F238E27FC236}">
                <a16:creationId xmlns:a16="http://schemas.microsoft.com/office/drawing/2014/main" id="{EEB49A84-EC3F-A287-E82D-77BA07B04514}"/>
              </a:ext>
            </a:extLst>
          </p:cNvPr>
          <p:cNvSpPr>
            <a:spLocks noGrp="1"/>
          </p:cNvSpPr>
          <p:nvPr>
            <p:ph type="body" sz="quarter" idx="34" hasCustomPrompt="1"/>
          </p:nvPr>
        </p:nvSpPr>
        <p:spPr>
          <a:xfrm>
            <a:off x="8971231" y="2619882"/>
            <a:ext cx="2325168"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3" name="Text Placeholder 54">
            <a:extLst>
              <a:ext uri="{FF2B5EF4-FFF2-40B4-BE49-F238E27FC236}">
                <a16:creationId xmlns:a16="http://schemas.microsoft.com/office/drawing/2014/main" id="{CA009FA9-48B4-0F06-B556-A467E7057626}"/>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Tree>
    <p:extLst>
      <p:ext uri="{BB962C8B-B14F-4D97-AF65-F5344CB8AC3E}">
        <p14:creationId xmlns:p14="http://schemas.microsoft.com/office/powerpoint/2010/main" val="428426347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Slide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9" name="Text Placeholder 21">
            <a:extLst>
              <a:ext uri="{FF2B5EF4-FFF2-40B4-BE49-F238E27FC236}">
                <a16:creationId xmlns:a16="http://schemas.microsoft.com/office/drawing/2014/main" id="{A78263C2-1F2C-902F-9D66-7D75FEEF0BC2}"/>
              </a:ext>
            </a:extLst>
          </p:cNvPr>
          <p:cNvSpPr>
            <a:spLocks noGrp="1"/>
          </p:cNvSpPr>
          <p:nvPr>
            <p:ph type="body" sz="quarter" idx="11" hasCustomPrompt="1"/>
          </p:nvPr>
        </p:nvSpPr>
        <p:spPr>
          <a:xfrm>
            <a:off x="896346" y="1124712"/>
            <a:ext cx="10454314" cy="380238"/>
          </a:xfrm>
        </p:spPr>
        <p:txBody>
          <a:bodyPr lIns="91440" tIns="45720" rIns="91440" bIns="45720"/>
          <a:lstStyle>
            <a:lvl1pPr>
              <a:defRPr sz="1600">
                <a:latin typeface="+mn-lt"/>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40" name="Rectangle 39">
            <a:extLst>
              <a:ext uri="{FF2B5EF4-FFF2-40B4-BE49-F238E27FC236}">
                <a16:creationId xmlns:a16="http://schemas.microsoft.com/office/drawing/2014/main" id="{91FC88D4-DDE5-EFD7-6D96-F0514BD89D99}"/>
              </a:ext>
            </a:extLst>
          </p:cNvPr>
          <p:cNvSpPr/>
          <p:nvPr userDrawn="1"/>
        </p:nvSpPr>
        <p:spPr>
          <a:xfrm>
            <a:off x="609759" y="1727994"/>
            <a:ext cx="5352539" cy="4344883"/>
          </a:xfrm>
          <a:prstGeom prst="rect">
            <a:avLst/>
          </a:prstGeom>
          <a:solidFill>
            <a:srgbClr val="E3E48D"/>
          </a:solidFill>
          <a:ln w="12700" cap="flat" cmpd="sng" algn="ctr">
            <a:noFill/>
            <a:prstDash val="solid"/>
            <a:miter lim="800000"/>
          </a:ln>
          <a:effectLst/>
        </p:spPr>
        <p:txBody>
          <a:bodyPr lIns="144000" tIns="144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41" name="Rectangle 40">
            <a:extLst>
              <a:ext uri="{FF2B5EF4-FFF2-40B4-BE49-F238E27FC236}">
                <a16:creationId xmlns:a16="http://schemas.microsoft.com/office/drawing/2014/main" id="{961C86A2-640B-AE92-4AC8-B1088C29826F}"/>
              </a:ext>
            </a:extLst>
          </p:cNvPr>
          <p:cNvSpPr/>
          <p:nvPr userDrawn="1"/>
        </p:nvSpPr>
        <p:spPr>
          <a:xfrm>
            <a:off x="6232878" y="1727994"/>
            <a:ext cx="5349363" cy="4344883"/>
          </a:xfrm>
          <a:prstGeom prst="rect">
            <a:avLst/>
          </a:prstGeom>
          <a:solidFill>
            <a:srgbClr val="DDEFE8"/>
          </a:solidFill>
          <a:ln w="12700" cap="flat" cmpd="sng" algn="ctr">
            <a:noFill/>
            <a:prstDash val="solid"/>
            <a:miter lim="800000"/>
          </a:ln>
          <a:effectLst/>
        </p:spPr>
        <p:txBody>
          <a:bodyPr lIns="144000" tIns="144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42" name="Text Placeholder 21">
            <a:extLst>
              <a:ext uri="{FF2B5EF4-FFF2-40B4-BE49-F238E27FC236}">
                <a16:creationId xmlns:a16="http://schemas.microsoft.com/office/drawing/2014/main" id="{BC8C50A9-C883-063A-214F-01652B2B33C8}"/>
              </a:ext>
            </a:extLst>
          </p:cNvPr>
          <p:cNvSpPr>
            <a:spLocks noGrp="1"/>
          </p:cNvSpPr>
          <p:nvPr>
            <p:ph type="body" sz="quarter" idx="12" hasCustomPrompt="1"/>
          </p:nvPr>
        </p:nvSpPr>
        <p:spPr>
          <a:xfrm>
            <a:off x="744923" y="1846542"/>
            <a:ext cx="5082212" cy="4107784"/>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43" name="Text Placeholder 21">
            <a:extLst>
              <a:ext uri="{FF2B5EF4-FFF2-40B4-BE49-F238E27FC236}">
                <a16:creationId xmlns:a16="http://schemas.microsoft.com/office/drawing/2014/main" id="{1BB10DE5-89AA-AB92-173E-476083BD8035}"/>
              </a:ext>
            </a:extLst>
          </p:cNvPr>
          <p:cNvSpPr>
            <a:spLocks noGrp="1"/>
          </p:cNvSpPr>
          <p:nvPr>
            <p:ph type="body" sz="quarter" idx="13" hasCustomPrompt="1"/>
          </p:nvPr>
        </p:nvSpPr>
        <p:spPr>
          <a:xfrm>
            <a:off x="6367884" y="1846542"/>
            <a:ext cx="5079354" cy="4107784"/>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Tree>
    <p:custDataLst>
      <p:tags r:id="rId1"/>
    </p:custDataLst>
    <p:extLst>
      <p:ext uri="{BB962C8B-B14F-4D97-AF65-F5344CB8AC3E}">
        <p14:creationId xmlns:p14="http://schemas.microsoft.com/office/powerpoint/2010/main" val="1205702491"/>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Steps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FF8F-BD0D-5961-DD7D-0659CB8CC0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6F0266D-01DC-7262-F23A-5002BE7D6097}"/>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sp>
        <p:nvSpPr>
          <p:cNvPr id="30" name="Text Placeholder 54">
            <a:extLst>
              <a:ext uri="{FF2B5EF4-FFF2-40B4-BE49-F238E27FC236}">
                <a16:creationId xmlns:a16="http://schemas.microsoft.com/office/drawing/2014/main" id="{EDE8D086-7E8E-B121-0E4F-FCA1CA53DBEF}"/>
              </a:ext>
            </a:extLst>
          </p:cNvPr>
          <p:cNvSpPr>
            <a:spLocks noGrp="1"/>
          </p:cNvSpPr>
          <p:nvPr>
            <p:ph type="body" sz="quarter" idx="28" hasCustomPrompt="1"/>
          </p:nvPr>
        </p:nvSpPr>
        <p:spPr>
          <a:xfrm>
            <a:off x="568121" y="4333876"/>
            <a:ext cx="635541" cy="246221"/>
          </a:xfrm>
        </p:spPr>
        <p:txBody>
          <a:bodyPr wrap="square" anchor="ctr">
            <a:spAutoFit/>
          </a:bodyPr>
          <a:lstStyle>
            <a:lvl1pPr algn="l">
              <a:defRPr sz="1600" b="1">
                <a:solidFill>
                  <a:srgbClr val="000000"/>
                </a:solidFill>
              </a:defRPr>
            </a:lvl1pPr>
          </a:lstStyle>
          <a:p>
            <a:pPr lvl="0"/>
            <a:r>
              <a:rPr lang="en-US"/>
              <a:t>Step 1</a:t>
            </a:r>
            <a:endParaRPr lang="en-IN"/>
          </a:p>
        </p:txBody>
      </p:sp>
      <p:sp>
        <p:nvSpPr>
          <p:cNvPr id="31" name="Text Placeholder 20">
            <a:extLst>
              <a:ext uri="{FF2B5EF4-FFF2-40B4-BE49-F238E27FC236}">
                <a16:creationId xmlns:a16="http://schemas.microsoft.com/office/drawing/2014/main" id="{5AE86D24-36CF-63F6-37A1-AB1425CFEC0C}"/>
              </a:ext>
            </a:extLst>
          </p:cNvPr>
          <p:cNvSpPr>
            <a:spLocks noGrp="1"/>
          </p:cNvSpPr>
          <p:nvPr>
            <p:ph type="body" sz="quarter" idx="20" hasCustomPrompt="1"/>
          </p:nvPr>
        </p:nvSpPr>
        <p:spPr>
          <a:xfrm>
            <a:off x="568121" y="4648200"/>
            <a:ext cx="2194849"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2" name="Text Placeholder 54">
            <a:extLst>
              <a:ext uri="{FF2B5EF4-FFF2-40B4-BE49-F238E27FC236}">
                <a16:creationId xmlns:a16="http://schemas.microsoft.com/office/drawing/2014/main" id="{78DECAB4-6042-9F22-73D0-11B8701AE786}"/>
              </a:ext>
            </a:extLst>
          </p:cNvPr>
          <p:cNvSpPr>
            <a:spLocks noGrp="1"/>
          </p:cNvSpPr>
          <p:nvPr>
            <p:ph type="body" sz="quarter" idx="29" hasCustomPrompt="1"/>
          </p:nvPr>
        </p:nvSpPr>
        <p:spPr>
          <a:xfrm>
            <a:off x="2812678" y="3827926"/>
            <a:ext cx="635541" cy="246221"/>
          </a:xfrm>
        </p:spPr>
        <p:txBody>
          <a:bodyPr wrap="square" anchor="ctr">
            <a:spAutoFit/>
          </a:bodyPr>
          <a:lstStyle>
            <a:lvl1pPr algn="l">
              <a:defRPr sz="1600" b="1">
                <a:solidFill>
                  <a:srgbClr val="000000"/>
                </a:solidFill>
              </a:defRPr>
            </a:lvl1pPr>
          </a:lstStyle>
          <a:p>
            <a:pPr lvl="0"/>
            <a:r>
              <a:rPr lang="en-US"/>
              <a:t>Step 2</a:t>
            </a:r>
            <a:endParaRPr lang="en-IN"/>
          </a:p>
        </p:txBody>
      </p:sp>
      <p:sp>
        <p:nvSpPr>
          <p:cNvPr id="33" name="Text Placeholder 20">
            <a:extLst>
              <a:ext uri="{FF2B5EF4-FFF2-40B4-BE49-F238E27FC236}">
                <a16:creationId xmlns:a16="http://schemas.microsoft.com/office/drawing/2014/main" id="{FD3181A9-7327-EF8B-3A4D-EFA8F9D6446D}"/>
              </a:ext>
            </a:extLst>
          </p:cNvPr>
          <p:cNvSpPr>
            <a:spLocks noGrp="1"/>
          </p:cNvSpPr>
          <p:nvPr>
            <p:ph type="body" sz="quarter" idx="30" hasCustomPrompt="1"/>
          </p:nvPr>
        </p:nvSpPr>
        <p:spPr>
          <a:xfrm>
            <a:off x="2812678" y="4143375"/>
            <a:ext cx="2194849"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4" name="Text Placeholder 54">
            <a:extLst>
              <a:ext uri="{FF2B5EF4-FFF2-40B4-BE49-F238E27FC236}">
                <a16:creationId xmlns:a16="http://schemas.microsoft.com/office/drawing/2014/main" id="{CA58453D-4FF2-BF26-10DC-7EF0F58F34B5}"/>
              </a:ext>
            </a:extLst>
          </p:cNvPr>
          <p:cNvSpPr>
            <a:spLocks noGrp="1"/>
          </p:cNvSpPr>
          <p:nvPr>
            <p:ph type="body" sz="quarter" idx="31" hasCustomPrompt="1"/>
          </p:nvPr>
        </p:nvSpPr>
        <p:spPr>
          <a:xfrm>
            <a:off x="5048919" y="3340311"/>
            <a:ext cx="635541" cy="246221"/>
          </a:xfrm>
        </p:spPr>
        <p:txBody>
          <a:bodyPr wrap="square" anchor="ctr">
            <a:spAutoFit/>
          </a:bodyPr>
          <a:lstStyle>
            <a:lvl1pPr algn="l">
              <a:defRPr sz="1600" b="1">
                <a:solidFill>
                  <a:srgbClr val="000000"/>
                </a:solidFill>
              </a:defRPr>
            </a:lvl1pPr>
          </a:lstStyle>
          <a:p>
            <a:pPr lvl="0"/>
            <a:r>
              <a:rPr lang="en-US"/>
              <a:t>Step 3</a:t>
            </a:r>
            <a:endParaRPr lang="en-IN"/>
          </a:p>
        </p:txBody>
      </p:sp>
      <p:sp>
        <p:nvSpPr>
          <p:cNvPr id="35" name="Text Placeholder 20">
            <a:extLst>
              <a:ext uri="{FF2B5EF4-FFF2-40B4-BE49-F238E27FC236}">
                <a16:creationId xmlns:a16="http://schemas.microsoft.com/office/drawing/2014/main" id="{E8B7369A-829D-DDF8-4BBB-EAA398058BD3}"/>
              </a:ext>
            </a:extLst>
          </p:cNvPr>
          <p:cNvSpPr>
            <a:spLocks noGrp="1"/>
          </p:cNvSpPr>
          <p:nvPr>
            <p:ph type="body" sz="quarter" idx="32" hasCustomPrompt="1"/>
          </p:nvPr>
        </p:nvSpPr>
        <p:spPr>
          <a:xfrm>
            <a:off x="5048919" y="3655761"/>
            <a:ext cx="2194849"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6" name="Text Placeholder 54">
            <a:extLst>
              <a:ext uri="{FF2B5EF4-FFF2-40B4-BE49-F238E27FC236}">
                <a16:creationId xmlns:a16="http://schemas.microsoft.com/office/drawing/2014/main" id="{184039C1-1DC6-52F9-35F6-53C29EFBC459}"/>
              </a:ext>
            </a:extLst>
          </p:cNvPr>
          <p:cNvSpPr>
            <a:spLocks noGrp="1"/>
          </p:cNvSpPr>
          <p:nvPr>
            <p:ph type="body" sz="quarter" idx="33" hasCustomPrompt="1"/>
          </p:nvPr>
        </p:nvSpPr>
        <p:spPr>
          <a:xfrm>
            <a:off x="7276849" y="2805073"/>
            <a:ext cx="635541" cy="246221"/>
          </a:xfrm>
        </p:spPr>
        <p:txBody>
          <a:bodyPr wrap="square" anchor="ctr">
            <a:spAutoFit/>
          </a:bodyPr>
          <a:lstStyle>
            <a:lvl1pPr algn="l">
              <a:defRPr sz="1600" b="1">
                <a:solidFill>
                  <a:srgbClr val="000000"/>
                </a:solidFill>
              </a:defRPr>
            </a:lvl1pPr>
          </a:lstStyle>
          <a:p>
            <a:pPr lvl="0"/>
            <a:r>
              <a:rPr lang="en-US"/>
              <a:t>Step 4</a:t>
            </a:r>
            <a:endParaRPr lang="en-IN"/>
          </a:p>
        </p:txBody>
      </p:sp>
      <p:sp>
        <p:nvSpPr>
          <p:cNvPr id="37" name="Text Placeholder 20">
            <a:extLst>
              <a:ext uri="{FF2B5EF4-FFF2-40B4-BE49-F238E27FC236}">
                <a16:creationId xmlns:a16="http://schemas.microsoft.com/office/drawing/2014/main" id="{39D800E4-4F6D-4291-8924-3C91508B1563}"/>
              </a:ext>
            </a:extLst>
          </p:cNvPr>
          <p:cNvSpPr>
            <a:spLocks noGrp="1"/>
          </p:cNvSpPr>
          <p:nvPr>
            <p:ph type="body" sz="quarter" idx="34" hasCustomPrompt="1"/>
          </p:nvPr>
        </p:nvSpPr>
        <p:spPr>
          <a:xfrm>
            <a:off x="7276849" y="3120522"/>
            <a:ext cx="2194849"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8" name="Text Placeholder 54">
            <a:extLst>
              <a:ext uri="{FF2B5EF4-FFF2-40B4-BE49-F238E27FC236}">
                <a16:creationId xmlns:a16="http://schemas.microsoft.com/office/drawing/2014/main" id="{5CCFF8B8-684E-242F-77FE-2FE875E7ADFB}"/>
              </a:ext>
            </a:extLst>
          </p:cNvPr>
          <p:cNvSpPr>
            <a:spLocks noGrp="1"/>
          </p:cNvSpPr>
          <p:nvPr>
            <p:ph type="body" sz="quarter" idx="35" hasCustomPrompt="1"/>
          </p:nvPr>
        </p:nvSpPr>
        <p:spPr>
          <a:xfrm>
            <a:off x="9513089" y="2290065"/>
            <a:ext cx="635541" cy="246221"/>
          </a:xfrm>
        </p:spPr>
        <p:txBody>
          <a:bodyPr wrap="square" anchor="ctr">
            <a:spAutoFit/>
          </a:bodyPr>
          <a:lstStyle>
            <a:lvl1pPr algn="l">
              <a:defRPr sz="1600" b="1">
                <a:solidFill>
                  <a:srgbClr val="000000"/>
                </a:solidFill>
              </a:defRPr>
            </a:lvl1pPr>
          </a:lstStyle>
          <a:p>
            <a:pPr lvl="0"/>
            <a:r>
              <a:rPr lang="en-US"/>
              <a:t>Step 5</a:t>
            </a:r>
            <a:endParaRPr lang="en-IN"/>
          </a:p>
        </p:txBody>
      </p:sp>
      <p:sp>
        <p:nvSpPr>
          <p:cNvPr id="39" name="Text Placeholder 20">
            <a:extLst>
              <a:ext uri="{FF2B5EF4-FFF2-40B4-BE49-F238E27FC236}">
                <a16:creationId xmlns:a16="http://schemas.microsoft.com/office/drawing/2014/main" id="{BF4658E1-A329-F696-D63D-C3CDF2F56690}"/>
              </a:ext>
            </a:extLst>
          </p:cNvPr>
          <p:cNvSpPr>
            <a:spLocks noGrp="1"/>
          </p:cNvSpPr>
          <p:nvPr>
            <p:ph type="body" sz="quarter" idx="36" hasCustomPrompt="1"/>
          </p:nvPr>
        </p:nvSpPr>
        <p:spPr>
          <a:xfrm>
            <a:off x="9513089" y="2605514"/>
            <a:ext cx="2194849"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40" name="Text Placeholder 54">
            <a:extLst>
              <a:ext uri="{FF2B5EF4-FFF2-40B4-BE49-F238E27FC236}">
                <a16:creationId xmlns:a16="http://schemas.microsoft.com/office/drawing/2014/main" id="{1C80A89B-2BBA-8562-97AF-FC23063B499F}"/>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2794117661"/>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Steps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FF8F-BD0D-5961-DD7D-0659CB8CC0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6F0266D-01DC-7262-F23A-5002BE7D6097}"/>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18" name="Text Placeholder 54">
            <a:extLst>
              <a:ext uri="{FF2B5EF4-FFF2-40B4-BE49-F238E27FC236}">
                <a16:creationId xmlns:a16="http://schemas.microsoft.com/office/drawing/2014/main" id="{C264E4AC-E58B-1A12-FFAE-37A6146BB1D4}"/>
              </a:ext>
            </a:extLst>
          </p:cNvPr>
          <p:cNvSpPr>
            <a:spLocks noGrp="1"/>
          </p:cNvSpPr>
          <p:nvPr>
            <p:ph type="body" sz="quarter" idx="28" hasCustomPrompt="1"/>
          </p:nvPr>
        </p:nvSpPr>
        <p:spPr>
          <a:xfrm>
            <a:off x="569270" y="4661401"/>
            <a:ext cx="635541" cy="215444"/>
          </a:xfrm>
        </p:spPr>
        <p:txBody>
          <a:bodyPr wrap="square" anchor="ctr">
            <a:spAutoFit/>
          </a:bodyPr>
          <a:lstStyle>
            <a:lvl1pPr algn="l">
              <a:defRPr sz="1400" b="1">
                <a:solidFill>
                  <a:srgbClr val="000000"/>
                </a:solidFill>
              </a:defRPr>
            </a:lvl1pPr>
          </a:lstStyle>
          <a:p>
            <a:pPr lvl="0"/>
            <a:r>
              <a:rPr lang="en-US"/>
              <a:t>Step 1</a:t>
            </a:r>
            <a:endParaRPr lang="en-IN"/>
          </a:p>
        </p:txBody>
      </p:sp>
      <p:sp>
        <p:nvSpPr>
          <p:cNvPr id="19" name="Text Placeholder 20">
            <a:extLst>
              <a:ext uri="{FF2B5EF4-FFF2-40B4-BE49-F238E27FC236}">
                <a16:creationId xmlns:a16="http://schemas.microsoft.com/office/drawing/2014/main" id="{9E8F5F98-2490-7509-EABD-C88B72CF0044}"/>
              </a:ext>
            </a:extLst>
          </p:cNvPr>
          <p:cNvSpPr>
            <a:spLocks noGrp="1"/>
          </p:cNvSpPr>
          <p:nvPr>
            <p:ph type="body" sz="quarter" idx="20" hasCustomPrompt="1"/>
          </p:nvPr>
        </p:nvSpPr>
        <p:spPr>
          <a:xfrm>
            <a:off x="569270" y="4925496"/>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0" name="Text Placeholder 54">
            <a:extLst>
              <a:ext uri="{FF2B5EF4-FFF2-40B4-BE49-F238E27FC236}">
                <a16:creationId xmlns:a16="http://schemas.microsoft.com/office/drawing/2014/main" id="{5A198253-8222-4842-C862-F497E6ACDE5E}"/>
              </a:ext>
            </a:extLst>
          </p:cNvPr>
          <p:cNvSpPr>
            <a:spLocks noGrp="1"/>
          </p:cNvSpPr>
          <p:nvPr>
            <p:ph type="body" sz="quarter" idx="29" hasCustomPrompt="1"/>
          </p:nvPr>
        </p:nvSpPr>
        <p:spPr>
          <a:xfrm>
            <a:off x="2424298" y="4141798"/>
            <a:ext cx="635541" cy="215444"/>
          </a:xfrm>
        </p:spPr>
        <p:txBody>
          <a:bodyPr wrap="square" anchor="ctr">
            <a:spAutoFit/>
          </a:bodyPr>
          <a:lstStyle>
            <a:lvl1pPr algn="l">
              <a:defRPr sz="1400" b="1">
                <a:solidFill>
                  <a:srgbClr val="000000"/>
                </a:solidFill>
              </a:defRPr>
            </a:lvl1pPr>
          </a:lstStyle>
          <a:p>
            <a:pPr lvl="0"/>
            <a:r>
              <a:rPr lang="en-US"/>
              <a:t>Step 2</a:t>
            </a:r>
            <a:endParaRPr lang="en-IN"/>
          </a:p>
        </p:txBody>
      </p:sp>
      <p:sp>
        <p:nvSpPr>
          <p:cNvPr id="21" name="Text Placeholder 20">
            <a:extLst>
              <a:ext uri="{FF2B5EF4-FFF2-40B4-BE49-F238E27FC236}">
                <a16:creationId xmlns:a16="http://schemas.microsoft.com/office/drawing/2014/main" id="{2D069C5F-C23E-A692-8394-E3956C7F0A11}"/>
              </a:ext>
            </a:extLst>
          </p:cNvPr>
          <p:cNvSpPr>
            <a:spLocks noGrp="1"/>
          </p:cNvSpPr>
          <p:nvPr>
            <p:ph type="body" sz="quarter" idx="30" hasCustomPrompt="1"/>
          </p:nvPr>
        </p:nvSpPr>
        <p:spPr>
          <a:xfrm>
            <a:off x="2424298" y="4405893"/>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2" name="Text Placeholder 54">
            <a:extLst>
              <a:ext uri="{FF2B5EF4-FFF2-40B4-BE49-F238E27FC236}">
                <a16:creationId xmlns:a16="http://schemas.microsoft.com/office/drawing/2014/main" id="{90EC014C-625C-FCCA-555C-4BDBAB690AC0}"/>
              </a:ext>
            </a:extLst>
          </p:cNvPr>
          <p:cNvSpPr>
            <a:spLocks noGrp="1"/>
          </p:cNvSpPr>
          <p:nvPr>
            <p:ph type="body" sz="quarter" idx="31" hasCustomPrompt="1"/>
          </p:nvPr>
        </p:nvSpPr>
        <p:spPr>
          <a:xfrm>
            <a:off x="4280472" y="3657094"/>
            <a:ext cx="635541" cy="215444"/>
          </a:xfrm>
        </p:spPr>
        <p:txBody>
          <a:bodyPr wrap="square" anchor="ctr">
            <a:spAutoFit/>
          </a:bodyPr>
          <a:lstStyle>
            <a:lvl1pPr algn="l">
              <a:defRPr sz="1400" b="1">
                <a:solidFill>
                  <a:srgbClr val="000000"/>
                </a:solidFill>
              </a:defRPr>
            </a:lvl1pPr>
          </a:lstStyle>
          <a:p>
            <a:pPr lvl="0"/>
            <a:r>
              <a:rPr lang="en-US"/>
              <a:t>Step 3</a:t>
            </a:r>
            <a:endParaRPr lang="en-IN"/>
          </a:p>
        </p:txBody>
      </p:sp>
      <p:sp>
        <p:nvSpPr>
          <p:cNvPr id="23" name="Text Placeholder 20">
            <a:extLst>
              <a:ext uri="{FF2B5EF4-FFF2-40B4-BE49-F238E27FC236}">
                <a16:creationId xmlns:a16="http://schemas.microsoft.com/office/drawing/2014/main" id="{4B4938C7-235A-FA08-BC20-CC67EE8C554C}"/>
              </a:ext>
            </a:extLst>
          </p:cNvPr>
          <p:cNvSpPr>
            <a:spLocks noGrp="1"/>
          </p:cNvSpPr>
          <p:nvPr>
            <p:ph type="body" sz="quarter" idx="32" hasCustomPrompt="1"/>
          </p:nvPr>
        </p:nvSpPr>
        <p:spPr>
          <a:xfrm>
            <a:off x="4280472" y="3921189"/>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4" name="Text Placeholder 54">
            <a:extLst>
              <a:ext uri="{FF2B5EF4-FFF2-40B4-BE49-F238E27FC236}">
                <a16:creationId xmlns:a16="http://schemas.microsoft.com/office/drawing/2014/main" id="{01C81D29-87AD-0A35-72E1-51A3A220B465}"/>
              </a:ext>
            </a:extLst>
          </p:cNvPr>
          <p:cNvSpPr>
            <a:spLocks noGrp="1"/>
          </p:cNvSpPr>
          <p:nvPr>
            <p:ph type="body" sz="quarter" idx="33" hasCustomPrompt="1"/>
          </p:nvPr>
        </p:nvSpPr>
        <p:spPr>
          <a:xfrm>
            <a:off x="6148479" y="3164905"/>
            <a:ext cx="635541" cy="215444"/>
          </a:xfrm>
        </p:spPr>
        <p:txBody>
          <a:bodyPr wrap="square" anchor="ctr">
            <a:spAutoFit/>
          </a:bodyPr>
          <a:lstStyle>
            <a:lvl1pPr algn="l">
              <a:defRPr sz="1400" b="1">
                <a:solidFill>
                  <a:srgbClr val="000000"/>
                </a:solidFill>
              </a:defRPr>
            </a:lvl1pPr>
          </a:lstStyle>
          <a:p>
            <a:pPr lvl="0"/>
            <a:r>
              <a:rPr lang="en-US"/>
              <a:t>Step 4</a:t>
            </a:r>
            <a:endParaRPr lang="en-IN"/>
          </a:p>
        </p:txBody>
      </p:sp>
      <p:sp>
        <p:nvSpPr>
          <p:cNvPr id="25" name="Text Placeholder 20">
            <a:extLst>
              <a:ext uri="{FF2B5EF4-FFF2-40B4-BE49-F238E27FC236}">
                <a16:creationId xmlns:a16="http://schemas.microsoft.com/office/drawing/2014/main" id="{64213817-2791-6324-7823-8A47E7B4F026}"/>
              </a:ext>
            </a:extLst>
          </p:cNvPr>
          <p:cNvSpPr>
            <a:spLocks noGrp="1"/>
          </p:cNvSpPr>
          <p:nvPr>
            <p:ph type="body" sz="quarter" idx="34" hasCustomPrompt="1"/>
          </p:nvPr>
        </p:nvSpPr>
        <p:spPr>
          <a:xfrm>
            <a:off x="6148480" y="3429000"/>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6" name="Text Placeholder 54">
            <a:extLst>
              <a:ext uri="{FF2B5EF4-FFF2-40B4-BE49-F238E27FC236}">
                <a16:creationId xmlns:a16="http://schemas.microsoft.com/office/drawing/2014/main" id="{2760014B-58EC-4026-C7B0-2E756AAB06FC}"/>
              </a:ext>
            </a:extLst>
          </p:cNvPr>
          <p:cNvSpPr>
            <a:spLocks noGrp="1"/>
          </p:cNvSpPr>
          <p:nvPr>
            <p:ph type="body" sz="quarter" idx="35" hasCustomPrompt="1"/>
          </p:nvPr>
        </p:nvSpPr>
        <p:spPr>
          <a:xfrm>
            <a:off x="8016487" y="2656719"/>
            <a:ext cx="635541" cy="215444"/>
          </a:xfrm>
        </p:spPr>
        <p:txBody>
          <a:bodyPr wrap="square" anchor="ctr">
            <a:spAutoFit/>
          </a:bodyPr>
          <a:lstStyle>
            <a:lvl1pPr algn="l">
              <a:defRPr sz="1400" b="1">
                <a:solidFill>
                  <a:srgbClr val="000000"/>
                </a:solidFill>
              </a:defRPr>
            </a:lvl1pPr>
          </a:lstStyle>
          <a:p>
            <a:pPr lvl="0"/>
            <a:r>
              <a:rPr lang="en-US"/>
              <a:t>Step 5</a:t>
            </a:r>
            <a:endParaRPr lang="en-IN"/>
          </a:p>
        </p:txBody>
      </p:sp>
      <p:sp>
        <p:nvSpPr>
          <p:cNvPr id="27" name="Text Placeholder 20">
            <a:extLst>
              <a:ext uri="{FF2B5EF4-FFF2-40B4-BE49-F238E27FC236}">
                <a16:creationId xmlns:a16="http://schemas.microsoft.com/office/drawing/2014/main" id="{4C4046CA-BA81-96CC-A8B2-45DD1A19947C}"/>
              </a:ext>
            </a:extLst>
          </p:cNvPr>
          <p:cNvSpPr>
            <a:spLocks noGrp="1"/>
          </p:cNvSpPr>
          <p:nvPr>
            <p:ph type="body" sz="quarter" idx="36" hasCustomPrompt="1"/>
          </p:nvPr>
        </p:nvSpPr>
        <p:spPr>
          <a:xfrm>
            <a:off x="8016487" y="2920814"/>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8" name="Text Placeholder 54">
            <a:extLst>
              <a:ext uri="{FF2B5EF4-FFF2-40B4-BE49-F238E27FC236}">
                <a16:creationId xmlns:a16="http://schemas.microsoft.com/office/drawing/2014/main" id="{D2CEB7AF-CA2C-D24D-9F59-1E3D7AC554F6}"/>
              </a:ext>
            </a:extLst>
          </p:cNvPr>
          <p:cNvSpPr>
            <a:spLocks noGrp="1"/>
          </p:cNvSpPr>
          <p:nvPr>
            <p:ph type="body" sz="quarter" idx="37" hasCustomPrompt="1"/>
          </p:nvPr>
        </p:nvSpPr>
        <p:spPr>
          <a:xfrm>
            <a:off x="9876179" y="2169693"/>
            <a:ext cx="635541" cy="215444"/>
          </a:xfrm>
        </p:spPr>
        <p:txBody>
          <a:bodyPr wrap="square" anchor="ctr">
            <a:spAutoFit/>
          </a:bodyPr>
          <a:lstStyle>
            <a:lvl1pPr algn="l">
              <a:defRPr sz="1400" b="1">
                <a:solidFill>
                  <a:srgbClr val="000000"/>
                </a:solidFill>
              </a:defRPr>
            </a:lvl1pPr>
          </a:lstStyle>
          <a:p>
            <a:pPr lvl="0"/>
            <a:r>
              <a:rPr lang="en-US"/>
              <a:t>Step 6</a:t>
            </a:r>
            <a:endParaRPr lang="en-IN"/>
          </a:p>
        </p:txBody>
      </p:sp>
      <p:sp>
        <p:nvSpPr>
          <p:cNvPr id="29" name="Text Placeholder 20">
            <a:extLst>
              <a:ext uri="{FF2B5EF4-FFF2-40B4-BE49-F238E27FC236}">
                <a16:creationId xmlns:a16="http://schemas.microsoft.com/office/drawing/2014/main" id="{03CD777D-5B0C-61B3-37B4-EF6B7FE6BD76}"/>
              </a:ext>
            </a:extLst>
          </p:cNvPr>
          <p:cNvSpPr>
            <a:spLocks noGrp="1"/>
          </p:cNvSpPr>
          <p:nvPr>
            <p:ph type="body" sz="quarter" idx="38" hasCustomPrompt="1"/>
          </p:nvPr>
        </p:nvSpPr>
        <p:spPr>
          <a:xfrm>
            <a:off x="9876179" y="2433788"/>
            <a:ext cx="179631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0" name="Text Placeholder 54">
            <a:extLst>
              <a:ext uri="{FF2B5EF4-FFF2-40B4-BE49-F238E27FC236}">
                <a16:creationId xmlns:a16="http://schemas.microsoft.com/office/drawing/2014/main" id="{3BAC9AE8-E77D-F56E-FB37-B2FDDC184A1B}"/>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2392693570"/>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Diagonal Boxes 5 Step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FF8F-BD0D-5961-DD7D-0659CB8CC0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6F0266D-01DC-7262-F23A-5002BE7D6097}"/>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DAB79FB9-8842-657B-8E88-A1F20D87D1D1}"/>
              </a:ext>
            </a:extLst>
          </p:cNvPr>
          <p:cNvGrpSpPr/>
          <p:nvPr userDrawn="1"/>
        </p:nvGrpSpPr>
        <p:grpSpPr>
          <a:xfrm>
            <a:off x="527306" y="1862138"/>
            <a:ext cx="11140563" cy="2931084"/>
            <a:chOff x="1889760" y="1862138"/>
            <a:chExt cx="8416290" cy="2931084"/>
          </a:xfrm>
        </p:grpSpPr>
        <p:sp>
          <p:nvSpPr>
            <p:cNvPr id="5" name="Rectangle 3">
              <a:extLst>
                <a:ext uri="{FF2B5EF4-FFF2-40B4-BE49-F238E27FC236}">
                  <a16:creationId xmlns:a16="http://schemas.microsoft.com/office/drawing/2014/main" id="{446CFE8B-A12B-EEC1-2273-0DE64F5C0B2D}"/>
                </a:ext>
              </a:extLst>
            </p:cNvPr>
            <p:cNvSpPr>
              <a:spLocks noChangeArrowheads="1"/>
            </p:cNvSpPr>
            <p:nvPr/>
          </p:nvSpPr>
          <p:spPr bwMode="auto">
            <a:xfrm>
              <a:off x="1889760" y="4270934"/>
              <a:ext cx="1389888" cy="522288"/>
            </a:xfrm>
            <a:prstGeom prst="rect">
              <a:avLst/>
            </a:prstGeom>
            <a:solidFill>
              <a:srgbClr val="86BC25"/>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6" name="Rectangle 4">
              <a:extLst>
                <a:ext uri="{FF2B5EF4-FFF2-40B4-BE49-F238E27FC236}">
                  <a16:creationId xmlns:a16="http://schemas.microsoft.com/office/drawing/2014/main" id="{4326A663-7B01-426F-48DD-FD9CF4D298C9}"/>
                </a:ext>
              </a:extLst>
            </p:cNvPr>
            <p:cNvSpPr>
              <a:spLocks noChangeArrowheads="1"/>
            </p:cNvSpPr>
            <p:nvPr/>
          </p:nvSpPr>
          <p:spPr bwMode="auto">
            <a:xfrm>
              <a:off x="3645408" y="3668735"/>
              <a:ext cx="1389888" cy="522288"/>
            </a:xfrm>
            <a:prstGeom prst="rect">
              <a:avLst/>
            </a:prstGeom>
            <a:solidFill>
              <a:srgbClr val="43B02A"/>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7" name="Rectangle 5">
              <a:extLst>
                <a:ext uri="{FF2B5EF4-FFF2-40B4-BE49-F238E27FC236}">
                  <a16:creationId xmlns:a16="http://schemas.microsoft.com/office/drawing/2014/main" id="{D6C895B1-CDD4-9FFD-0C47-4EEF71AFD0B2}"/>
                </a:ext>
              </a:extLst>
            </p:cNvPr>
            <p:cNvSpPr>
              <a:spLocks noChangeArrowheads="1"/>
            </p:cNvSpPr>
            <p:nvPr/>
          </p:nvSpPr>
          <p:spPr bwMode="auto">
            <a:xfrm>
              <a:off x="5401056" y="3066536"/>
              <a:ext cx="1389888" cy="522288"/>
            </a:xfrm>
            <a:prstGeom prst="rect">
              <a:avLst/>
            </a:prstGeom>
            <a:solidFill>
              <a:srgbClr val="046A38"/>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8" name="Rectangle 6">
              <a:extLst>
                <a:ext uri="{FF2B5EF4-FFF2-40B4-BE49-F238E27FC236}">
                  <a16:creationId xmlns:a16="http://schemas.microsoft.com/office/drawing/2014/main" id="{A4CAFBC7-23FC-123F-DBE7-F362A6B1BD38}"/>
                </a:ext>
              </a:extLst>
            </p:cNvPr>
            <p:cNvSpPr>
              <a:spLocks noChangeArrowheads="1"/>
            </p:cNvSpPr>
            <p:nvPr/>
          </p:nvSpPr>
          <p:spPr bwMode="auto">
            <a:xfrm>
              <a:off x="7156704" y="2464337"/>
              <a:ext cx="1389888" cy="522288"/>
            </a:xfrm>
            <a:prstGeom prst="rect">
              <a:avLst/>
            </a:prstGeom>
            <a:solidFill>
              <a:srgbClr val="007680"/>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9" name="Rectangle 7">
              <a:extLst>
                <a:ext uri="{FF2B5EF4-FFF2-40B4-BE49-F238E27FC236}">
                  <a16:creationId xmlns:a16="http://schemas.microsoft.com/office/drawing/2014/main" id="{221CE325-9D72-1D1B-EAD7-94EDD891E694}"/>
                </a:ext>
              </a:extLst>
            </p:cNvPr>
            <p:cNvSpPr>
              <a:spLocks noChangeArrowheads="1"/>
            </p:cNvSpPr>
            <p:nvPr/>
          </p:nvSpPr>
          <p:spPr bwMode="auto">
            <a:xfrm>
              <a:off x="8916162" y="1862138"/>
              <a:ext cx="1389888" cy="522288"/>
            </a:xfrm>
            <a:prstGeom prst="rect">
              <a:avLst/>
            </a:prstGeom>
            <a:solidFill>
              <a:srgbClr val="00ABAB"/>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cxnSp>
          <p:nvCxnSpPr>
            <p:cNvPr id="10" name="AutoShape 8">
              <a:extLst>
                <a:ext uri="{FF2B5EF4-FFF2-40B4-BE49-F238E27FC236}">
                  <a16:creationId xmlns:a16="http://schemas.microsoft.com/office/drawing/2014/main" id="{A91E441A-45A8-1290-E011-E439BD8C0BA1}"/>
                </a:ext>
              </a:extLst>
            </p:cNvPr>
            <p:cNvCxnSpPr>
              <a:cxnSpLocks noChangeShapeType="1"/>
              <a:stCxn id="5" idx="0"/>
              <a:endCxn id="6" idx="1"/>
            </p:cNvCxnSpPr>
            <p:nvPr/>
          </p:nvCxnSpPr>
          <p:spPr bwMode="auto">
            <a:xfrm rot="5400000" flipH="1" flipV="1">
              <a:off x="2944530" y="3570055"/>
              <a:ext cx="341055" cy="1060704"/>
            </a:xfrm>
            <a:prstGeom prst="bentConnector2">
              <a:avLst/>
            </a:prstGeom>
            <a:noFill/>
            <a:ln w="6350">
              <a:solidFill>
                <a:sysClr val="windowText" lastClr="000000"/>
              </a:solidFill>
              <a:miter lim="800000"/>
              <a:headEnd/>
              <a:tailEnd type="triangle" w="med" len="med"/>
            </a:ln>
          </p:spPr>
        </p:cxnSp>
        <p:cxnSp>
          <p:nvCxnSpPr>
            <p:cNvPr id="11" name="AutoShape 9">
              <a:extLst>
                <a:ext uri="{FF2B5EF4-FFF2-40B4-BE49-F238E27FC236}">
                  <a16:creationId xmlns:a16="http://schemas.microsoft.com/office/drawing/2014/main" id="{8F3DC66F-D1CD-B967-3E65-A89013726571}"/>
                </a:ext>
              </a:extLst>
            </p:cNvPr>
            <p:cNvCxnSpPr>
              <a:cxnSpLocks noChangeShapeType="1"/>
              <a:stCxn id="6" idx="0"/>
              <a:endCxn id="7" idx="1"/>
            </p:cNvCxnSpPr>
            <p:nvPr/>
          </p:nvCxnSpPr>
          <p:spPr bwMode="auto">
            <a:xfrm rot="5400000" flipH="1" flipV="1">
              <a:off x="4700178" y="2967856"/>
              <a:ext cx="341055" cy="1060704"/>
            </a:xfrm>
            <a:prstGeom prst="bentConnector2">
              <a:avLst/>
            </a:prstGeom>
            <a:noFill/>
            <a:ln w="6350">
              <a:solidFill>
                <a:sysClr val="windowText" lastClr="000000"/>
              </a:solidFill>
              <a:miter lim="800000"/>
              <a:headEnd/>
              <a:tailEnd type="triangle" w="med" len="med"/>
            </a:ln>
          </p:spPr>
        </p:cxnSp>
        <p:cxnSp>
          <p:nvCxnSpPr>
            <p:cNvPr id="12" name="AutoShape 10">
              <a:extLst>
                <a:ext uri="{FF2B5EF4-FFF2-40B4-BE49-F238E27FC236}">
                  <a16:creationId xmlns:a16="http://schemas.microsoft.com/office/drawing/2014/main" id="{80488F44-333E-0526-E064-7327D445D4D2}"/>
                </a:ext>
              </a:extLst>
            </p:cNvPr>
            <p:cNvCxnSpPr>
              <a:cxnSpLocks noChangeShapeType="1"/>
              <a:stCxn id="7" idx="0"/>
              <a:endCxn id="8" idx="1"/>
            </p:cNvCxnSpPr>
            <p:nvPr/>
          </p:nvCxnSpPr>
          <p:spPr bwMode="auto">
            <a:xfrm rot="5400000" flipH="1" flipV="1">
              <a:off x="6455826" y="2365657"/>
              <a:ext cx="341055" cy="1060704"/>
            </a:xfrm>
            <a:prstGeom prst="bentConnector2">
              <a:avLst/>
            </a:prstGeom>
            <a:noFill/>
            <a:ln w="6350">
              <a:solidFill>
                <a:sysClr val="windowText" lastClr="000000"/>
              </a:solidFill>
              <a:miter lim="800000"/>
              <a:headEnd/>
              <a:tailEnd type="triangle" w="med" len="med"/>
            </a:ln>
          </p:spPr>
        </p:cxnSp>
        <p:cxnSp>
          <p:nvCxnSpPr>
            <p:cNvPr id="13" name="AutoShape 11">
              <a:extLst>
                <a:ext uri="{FF2B5EF4-FFF2-40B4-BE49-F238E27FC236}">
                  <a16:creationId xmlns:a16="http://schemas.microsoft.com/office/drawing/2014/main" id="{AE3D917F-77ED-27FC-86FE-5DAA7B0E58D9}"/>
                </a:ext>
              </a:extLst>
            </p:cNvPr>
            <p:cNvCxnSpPr>
              <a:cxnSpLocks noChangeShapeType="1"/>
              <a:stCxn id="8" idx="0"/>
              <a:endCxn id="9" idx="1"/>
            </p:cNvCxnSpPr>
            <p:nvPr/>
          </p:nvCxnSpPr>
          <p:spPr bwMode="auto">
            <a:xfrm rot="5400000" flipH="1" flipV="1">
              <a:off x="8213379" y="1761553"/>
              <a:ext cx="341055" cy="1064514"/>
            </a:xfrm>
            <a:prstGeom prst="bentConnector2">
              <a:avLst/>
            </a:prstGeom>
            <a:noFill/>
            <a:ln w="6350">
              <a:solidFill>
                <a:sysClr val="windowText" lastClr="000000"/>
              </a:solidFill>
              <a:miter lim="800000"/>
              <a:headEnd/>
              <a:tailEnd type="triangle" w="med" len="med"/>
            </a:ln>
          </p:spPr>
        </p:cxnSp>
      </p:grpSp>
      <p:sp>
        <p:nvSpPr>
          <p:cNvPr id="20" name="Text Placeholder 54">
            <a:extLst>
              <a:ext uri="{FF2B5EF4-FFF2-40B4-BE49-F238E27FC236}">
                <a16:creationId xmlns:a16="http://schemas.microsoft.com/office/drawing/2014/main" id="{40A98E95-5EC8-31B6-FD4C-D2E3C8B7587E}"/>
              </a:ext>
            </a:extLst>
          </p:cNvPr>
          <p:cNvSpPr>
            <a:spLocks noGrp="1"/>
          </p:cNvSpPr>
          <p:nvPr>
            <p:ph type="body" sz="quarter" idx="28" hasCustomPrompt="1"/>
          </p:nvPr>
        </p:nvSpPr>
        <p:spPr>
          <a:xfrm>
            <a:off x="1129426" y="4418600"/>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21" name="Text Placeholder 54">
            <a:extLst>
              <a:ext uri="{FF2B5EF4-FFF2-40B4-BE49-F238E27FC236}">
                <a16:creationId xmlns:a16="http://schemas.microsoft.com/office/drawing/2014/main" id="{76E6F5A0-A31B-C8C3-CB62-30F4B7BC284F}"/>
              </a:ext>
            </a:extLst>
          </p:cNvPr>
          <p:cNvSpPr>
            <a:spLocks noGrp="1"/>
          </p:cNvSpPr>
          <p:nvPr>
            <p:ph type="body" sz="quarter" idx="29" hasCustomPrompt="1"/>
          </p:nvPr>
        </p:nvSpPr>
        <p:spPr>
          <a:xfrm>
            <a:off x="3453363" y="3822157"/>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22" name="Text Placeholder 54">
            <a:extLst>
              <a:ext uri="{FF2B5EF4-FFF2-40B4-BE49-F238E27FC236}">
                <a16:creationId xmlns:a16="http://schemas.microsoft.com/office/drawing/2014/main" id="{01555ADC-5271-A094-7737-9169DAABD5CD}"/>
              </a:ext>
            </a:extLst>
          </p:cNvPr>
          <p:cNvSpPr>
            <a:spLocks noGrp="1"/>
          </p:cNvSpPr>
          <p:nvPr>
            <p:ph type="body" sz="quarter" idx="30" hasCustomPrompt="1"/>
          </p:nvPr>
        </p:nvSpPr>
        <p:spPr>
          <a:xfrm>
            <a:off x="5843779" y="3221130"/>
            <a:ext cx="635541" cy="215444"/>
          </a:xfrm>
        </p:spPr>
        <p:txBody>
          <a:bodyPr wrap="square" anchor="ctr">
            <a:spAutoFit/>
          </a:bodyPr>
          <a:lstStyle>
            <a:lvl1pPr algn="ctr">
              <a:defRPr sz="1400" b="0">
                <a:solidFill>
                  <a:srgbClr val="FFFFFF"/>
                </a:solidFill>
              </a:defRPr>
            </a:lvl1pPr>
          </a:lstStyle>
          <a:p>
            <a:pPr lvl="0"/>
            <a:r>
              <a:rPr lang="en-US"/>
              <a:t>Text</a:t>
            </a:r>
            <a:endParaRPr lang="en-IN"/>
          </a:p>
        </p:txBody>
      </p:sp>
      <p:sp>
        <p:nvSpPr>
          <p:cNvPr id="23" name="Text Placeholder 54">
            <a:extLst>
              <a:ext uri="{FF2B5EF4-FFF2-40B4-BE49-F238E27FC236}">
                <a16:creationId xmlns:a16="http://schemas.microsoft.com/office/drawing/2014/main" id="{620978C2-DD81-8BC0-A5E6-21A0D9172A6F}"/>
              </a:ext>
            </a:extLst>
          </p:cNvPr>
          <p:cNvSpPr>
            <a:spLocks noGrp="1"/>
          </p:cNvSpPr>
          <p:nvPr>
            <p:ph type="body" sz="quarter" idx="31" hasCustomPrompt="1"/>
          </p:nvPr>
        </p:nvSpPr>
        <p:spPr>
          <a:xfrm>
            <a:off x="8101232" y="2645763"/>
            <a:ext cx="635541" cy="215444"/>
          </a:xfrm>
        </p:spPr>
        <p:txBody>
          <a:bodyPr wrap="square" anchor="ctr">
            <a:spAutoFit/>
          </a:bodyPr>
          <a:lstStyle>
            <a:lvl1pPr algn="ctr">
              <a:defRPr sz="1400" b="0">
                <a:solidFill>
                  <a:srgbClr val="FFFFFF"/>
                </a:solidFill>
              </a:defRPr>
            </a:lvl1pPr>
          </a:lstStyle>
          <a:p>
            <a:pPr lvl="0"/>
            <a:r>
              <a:rPr lang="en-US"/>
              <a:t>Text</a:t>
            </a:r>
            <a:endParaRPr lang="en-IN"/>
          </a:p>
        </p:txBody>
      </p:sp>
      <p:sp>
        <p:nvSpPr>
          <p:cNvPr id="24" name="Text Placeholder 54">
            <a:extLst>
              <a:ext uri="{FF2B5EF4-FFF2-40B4-BE49-F238E27FC236}">
                <a16:creationId xmlns:a16="http://schemas.microsoft.com/office/drawing/2014/main" id="{492F0DFA-6EC6-5622-C8FA-C5DA5241510B}"/>
              </a:ext>
            </a:extLst>
          </p:cNvPr>
          <p:cNvSpPr>
            <a:spLocks noGrp="1"/>
          </p:cNvSpPr>
          <p:nvPr>
            <p:ph type="body" sz="quarter" idx="32" hasCustomPrompt="1"/>
          </p:nvPr>
        </p:nvSpPr>
        <p:spPr>
          <a:xfrm>
            <a:off x="10427688" y="2015560"/>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25" name="Text Placeholder 20">
            <a:extLst>
              <a:ext uri="{FF2B5EF4-FFF2-40B4-BE49-F238E27FC236}">
                <a16:creationId xmlns:a16="http://schemas.microsoft.com/office/drawing/2014/main" id="{26C19512-8289-6142-3228-5270BD3709DA}"/>
              </a:ext>
            </a:extLst>
          </p:cNvPr>
          <p:cNvSpPr>
            <a:spLocks noGrp="1"/>
          </p:cNvSpPr>
          <p:nvPr>
            <p:ph type="body" sz="quarter" idx="20" hasCustomPrompt="1"/>
          </p:nvPr>
        </p:nvSpPr>
        <p:spPr>
          <a:xfrm>
            <a:off x="527306" y="4845637"/>
            <a:ext cx="183978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6" name="Text Placeholder 20">
            <a:extLst>
              <a:ext uri="{FF2B5EF4-FFF2-40B4-BE49-F238E27FC236}">
                <a16:creationId xmlns:a16="http://schemas.microsoft.com/office/drawing/2014/main" id="{7FAC73DE-531B-8495-9CAB-E0EAE226C655}"/>
              </a:ext>
            </a:extLst>
          </p:cNvPr>
          <p:cNvSpPr>
            <a:spLocks noGrp="1"/>
          </p:cNvSpPr>
          <p:nvPr>
            <p:ph type="body" sz="quarter" idx="33" hasCustomPrompt="1"/>
          </p:nvPr>
        </p:nvSpPr>
        <p:spPr>
          <a:xfrm>
            <a:off x="2851241" y="4240772"/>
            <a:ext cx="183978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7" name="Text Placeholder 20">
            <a:extLst>
              <a:ext uri="{FF2B5EF4-FFF2-40B4-BE49-F238E27FC236}">
                <a16:creationId xmlns:a16="http://schemas.microsoft.com/office/drawing/2014/main" id="{059E7250-A0C1-8E78-44B0-79BE30FD0055}"/>
              </a:ext>
            </a:extLst>
          </p:cNvPr>
          <p:cNvSpPr>
            <a:spLocks noGrp="1"/>
          </p:cNvSpPr>
          <p:nvPr>
            <p:ph type="body" sz="quarter" idx="34" hasCustomPrompt="1"/>
          </p:nvPr>
        </p:nvSpPr>
        <p:spPr>
          <a:xfrm>
            <a:off x="5175173" y="3648167"/>
            <a:ext cx="183978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8" name="Text Placeholder 20">
            <a:extLst>
              <a:ext uri="{FF2B5EF4-FFF2-40B4-BE49-F238E27FC236}">
                <a16:creationId xmlns:a16="http://schemas.microsoft.com/office/drawing/2014/main" id="{C4A8C196-7A70-7656-7014-13C5A03907AB}"/>
              </a:ext>
            </a:extLst>
          </p:cNvPr>
          <p:cNvSpPr>
            <a:spLocks noGrp="1"/>
          </p:cNvSpPr>
          <p:nvPr>
            <p:ph type="body" sz="quarter" idx="35" hasCustomPrompt="1"/>
          </p:nvPr>
        </p:nvSpPr>
        <p:spPr>
          <a:xfrm>
            <a:off x="7499106" y="3053750"/>
            <a:ext cx="183978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29" name="Text Placeholder 20">
            <a:extLst>
              <a:ext uri="{FF2B5EF4-FFF2-40B4-BE49-F238E27FC236}">
                <a16:creationId xmlns:a16="http://schemas.microsoft.com/office/drawing/2014/main" id="{29EAFFB7-0A59-D28A-245B-CC8C8820B40A}"/>
              </a:ext>
            </a:extLst>
          </p:cNvPr>
          <p:cNvSpPr>
            <a:spLocks noGrp="1"/>
          </p:cNvSpPr>
          <p:nvPr>
            <p:ph type="body" sz="quarter" idx="36" hasCustomPrompt="1"/>
          </p:nvPr>
        </p:nvSpPr>
        <p:spPr>
          <a:xfrm>
            <a:off x="9842065" y="2442598"/>
            <a:ext cx="1839781" cy="914400"/>
          </a:xfrm>
        </p:spPr>
        <p:txBody>
          <a:bodyPr/>
          <a:lstStyle>
            <a:lvl2pPr>
              <a:defRPr sz="1400"/>
            </a:lvl2pPr>
            <a:lvl3pPr>
              <a:defRPr sz="1400"/>
            </a:lvl3pPr>
            <a:lvl4pPr>
              <a:defRPr sz="1400"/>
            </a:lvl4pPr>
            <a:lvl5pPr marL="685680" indent="0">
              <a:buNone/>
              <a:defRPr/>
            </a:lvl5pPr>
          </a:lstStyle>
          <a:p>
            <a:pPr lvl="1"/>
            <a:r>
              <a:rPr lang="en-US"/>
              <a:t>Level 1 bullet</a:t>
            </a:r>
          </a:p>
          <a:p>
            <a:pPr lvl="2"/>
            <a:r>
              <a:rPr lang="en-US"/>
              <a:t>Level 2 bullet</a:t>
            </a:r>
          </a:p>
          <a:p>
            <a:pPr lvl="3"/>
            <a:r>
              <a:rPr lang="en-US"/>
              <a:t>Level 3 bullet</a:t>
            </a:r>
          </a:p>
        </p:txBody>
      </p:sp>
      <p:sp>
        <p:nvSpPr>
          <p:cNvPr id="30" name="Text Placeholder 54">
            <a:extLst>
              <a:ext uri="{FF2B5EF4-FFF2-40B4-BE49-F238E27FC236}">
                <a16:creationId xmlns:a16="http://schemas.microsoft.com/office/drawing/2014/main" id="{054469F4-4181-EA5C-E380-C6511448AB51}"/>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605039810"/>
      </p:ext>
    </p:extLst>
  </p:cSld>
  <p:clrMapOvr>
    <a:masterClrMapping/>
  </p:clrMapOvr>
  <p:transition>
    <p:fade/>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Diagonal Boxes 6 Step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DFF8F-BD0D-5961-DD7D-0659CB8CC01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6F0266D-01DC-7262-F23A-5002BE7D6097}"/>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622D9CD9-D6A8-724E-CB31-F617E018CD16}"/>
              </a:ext>
            </a:extLst>
          </p:cNvPr>
          <p:cNvGrpSpPr/>
          <p:nvPr userDrawn="1"/>
        </p:nvGrpSpPr>
        <p:grpSpPr>
          <a:xfrm>
            <a:off x="501780" y="1862140"/>
            <a:ext cx="11191613" cy="2931255"/>
            <a:chOff x="1889760" y="1862139"/>
            <a:chExt cx="8412480" cy="2931255"/>
          </a:xfrm>
        </p:grpSpPr>
        <p:sp>
          <p:nvSpPr>
            <p:cNvPr id="5" name="Rectangle 3">
              <a:extLst>
                <a:ext uri="{FF2B5EF4-FFF2-40B4-BE49-F238E27FC236}">
                  <a16:creationId xmlns:a16="http://schemas.microsoft.com/office/drawing/2014/main" id="{DBE01475-8ADE-40DE-F7C3-34D9DDE46A6E}"/>
                </a:ext>
              </a:extLst>
            </p:cNvPr>
            <p:cNvSpPr>
              <a:spLocks noChangeArrowheads="1"/>
            </p:cNvSpPr>
            <p:nvPr/>
          </p:nvSpPr>
          <p:spPr bwMode="auto">
            <a:xfrm>
              <a:off x="1889760" y="4250469"/>
              <a:ext cx="1143000" cy="542925"/>
            </a:xfrm>
            <a:prstGeom prst="rect">
              <a:avLst/>
            </a:prstGeom>
            <a:solidFill>
              <a:srgbClr val="86BC25"/>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6" name="Rectangle 17">
              <a:extLst>
                <a:ext uri="{FF2B5EF4-FFF2-40B4-BE49-F238E27FC236}">
                  <a16:creationId xmlns:a16="http://schemas.microsoft.com/office/drawing/2014/main" id="{510C2B1A-AC02-08F9-DD0E-3901F94AF8A3}"/>
                </a:ext>
              </a:extLst>
            </p:cNvPr>
            <p:cNvSpPr>
              <a:spLocks noChangeArrowheads="1"/>
            </p:cNvSpPr>
            <p:nvPr/>
          </p:nvSpPr>
          <p:spPr bwMode="auto">
            <a:xfrm>
              <a:off x="3343656" y="3772803"/>
              <a:ext cx="1143000" cy="542925"/>
            </a:xfrm>
            <a:prstGeom prst="rect">
              <a:avLst/>
            </a:prstGeom>
            <a:solidFill>
              <a:srgbClr val="43B02A"/>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7" name="Rectangle 18">
              <a:extLst>
                <a:ext uri="{FF2B5EF4-FFF2-40B4-BE49-F238E27FC236}">
                  <a16:creationId xmlns:a16="http://schemas.microsoft.com/office/drawing/2014/main" id="{CDD92798-C181-FEC8-CD87-EAF9DA51F6D1}"/>
                </a:ext>
              </a:extLst>
            </p:cNvPr>
            <p:cNvSpPr>
              <a:spLocks noChangeArrowheads="1"/>
            </p:cNvSpPr>
            <p:nvPr/>
          </p:nvSpPr>
          <p:spPr bwMode="auto">
            <a:xfrm>
              <a:off x="4797552" y="3295137"/>
              <a:ext cx="1143000" cy="542925"/>
            </a:xfrm>
            <a:prstGeom prst="rect">
              <a:avLst/>
            </a:prstGeom>
            <a:solidFill>
              <a:srgbClr val="046A38"/>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8" name="Rectangle 19">
              <a:extLst>
                <a:ext uri="{FF2B5EF4-FFF2-40B4-BE49-F238E27FC236}">
                  <a16:creationId xmlns:a16="http://schemas.microsoft.com/office/drawing/2014/main" id="{AFDCE25B-FF11-42E6-787D-7BA29A1921FD}"/>
                </a:ext>
              </a:extLst>
            </p:cNvPr>
            <p:cNvSpPr>
              <a:spLocks noChangeArrowheads="1"/>
            </p:cNvSpPr>
            <p:nvPr/>
          </p:nvSpPr>
          <p:spPr bwMode="auto">
            <a:xfrm>
              <a:off x="6251448" y="2817471"/>
              <a:ext cx="1143000" cy="542925"/>
            </a:xfrm>
            <a:prstGeom prst="rect">
              <a:avLst/>
            </a:prstGeom>
            <a:solidFill>
              <a:srgbClr val="007680"/>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9" name="Rectangle 20">
              <a:extLst>
                <a:ext uri="{FF2B5EF4-FFF2-40B4-BE49-F238E27FC236}">
                  <a16:creationId xmlns:a16="http://schemas.microsoft.com/office/drawing/2014/main" id="{50FB4FBF-89CC-9E22-E851-140497703AC9}"/>
                </a:ext>
              </a:extLst>
            </p:cNvPr>
            <p:cNvSpPr>
              <a:spLocks noChangeArrowheads="1"/>
            </p:cNvSpPr>
            <p:nvPr/>
          </p:nvSpPr>
          <p:spPr bwMode="auto">
            <a:xfrm>
              <a:off x="7705344" y="2339805"/>
              <a:ext cx="1143000" cy="542925"/>
            </a:xfrm>
            <a:prstGeom prst="rect">
              <a:avLst/>
            </a:prstGeom>
            <a:solidFill>
              <a:srgbClr val="0097A9"/>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10" name="Rectangle 21">
              <a:extLst>
                <a:ext uri="{FF2B5EF4-FFF2-40B4-BE49-F238E27FC236}">
                  <a16:creationId xmlns:a16="http://schemas.microsoft.com/office/drawing/2014/main" id="{97775634-20D7-7B52-19B5-BE690F7E3CB5}"/>
                </a:ext>
              </a:extLst>
            </p:cNvPr>
            <p:cNvSpPr>
              <a:spLocks noChangeArrowheads="1"/>
            </p:cNvSpPr>
            <p:nvPr/>
          </p:nvSpPr>
          <p:spPr bwMode="auto">
            <a:xfrm>
              <a:off x="9159240" y="1862139"/>
              <a:ext cx="1143000" cy="542925"/>
            </a:xfrm>
            <a:prstGeom prst="rect">
              <a:avLst/>
            </a:prstGeom>
            <a:solidFill>
              <a:srgbClr val="00ABAB"/>
            </a:solidFill>
            <a:ln w="12700" algn="ctr">
              <a:noFill/>
              <a:miter lim="800000"/>
              <a:headEnd/>
              <a:tailEnd/>
            </a:ln>
          </p:spPr>
          <p:txBody>
            <a:bodyPr lIns="91440" tIns="91440" rIns="91440" bIns="91440" anchor="ctr"/>
            <a:lstStyle/>
            <a:p>
              <a:pPr marL="0" marR="0" lvl="0" indent="0" algn="ctr" defTabSz="865188" rtl="0" eaLnBrk="1" fontAlgn="auto" latinLnBrk="0" hangingPunct="1">
                <a:lnSpc>
                  <a:spcPct val="95000"/>
                </a:lnSpc>
                <a:spcBef>
                  <a:spcPts val="0"/>
                </a:spcBef>
                <a:spcAft>
                  <a:spcPts val="0"/>
                </a:spcAft>
                <a:buClrTx/>
                <a:buSzTx/>
                <a:buFontTx/>
                <a:buNone/>
                <a:tabLst/>
                <a:defRPr/>
              </a:pPr>
              <a:endParaRPr kumimoji="0" lang="en-US" sz="13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cxnSp>
          <p:nvCxnSpPr>
            <p:cNvPr id="11" name="AutoShape 22">
              <a:extLst>
                <a:ext uri="{FF2B5EF4-FFF2-40B4-BE49-F238E27FC236}">
                  <a16:creationId xmlns:a16="http://schemas.microsoft.com/office/drawing/2014/main" id="{40FCB5CF-B798-900D-5198-638519AE856A}"/>
                </a:ext>
              </a:extLst>
            </p:cNvPr>
            <p:cNvCxnSpPr>
              <a:cxnSpLocks noChangeShapeType="1"/>
              <a:stCxn id="5" idx="0"/>
              <a:endCxn id="6" idx="1"/>
            </p:cNvCxnSpPr>
            <p:nvPr/>
          </p:nvCxnSpPr>
          <p:spPr bwMode="auto">
            <a:xfrm rot="5400000" flipH="1" flipV="1">
              <a:off x="2799358" y="3706169"/>
              <a:ext cx="206203" cy="882396"/>
            </a:xfrm>
            <a:prstGeom prst="bentConnector2">
              <a:avLst/>
            </a:prstGeom>
            <a:noFill/>
            <a:ln w="6350">
              <a:solidFill>
                <a:sysClr val="windowText" lastClr="000000"/>
              </a:solidFill>
              <a:miter lim="800000"/>
              <a:headEnd/>
              <a:tailEnd type="triangle" w="med" len="med"/>
            </a:ln>
          </p:spPr>
        </p:cxnSp>
        <p:cxnSp>
          <p:nvCxnSpPr>
            <p:cNvPr id="12" name="AutoShape 23">
              <a:extLst>
                <a:ext uri="{FF2B5EF4-FFF2-40B4-BE49-F238E27FC236}">
                  <a16:creationId xmlns:a16="http://schemas.microsoft.com/office/drawing/2014/main" id="{27CC48F7-63F1-4ECC-A584-124583DDF4C9}"/>
                </a:ext>
              </a:extLst>
            </p:cNvPr>
            <p:cNvCxnSpPr>
              <a:cxnSpLocks noChangeShapeType="1"/>
              <a:stCxn id="6" idx="0"/>
              <a:endCxn id="7" idx="1"/>
            </p:cNvCxnSpPr>
            <p:nvPr/>
          </p:nvCxnSpPr>
          <p:spPr bwMode="auto">
            <a:xfrm rot="5400000" flipH="1" flipV="1">
              <a:off x="4253254" y="3228503"/>
              <a:ext cx="206203" cy="882396"/>
            </a:xfrm>
            <a:prstGeom prst="bentConnector2">
              <a:avLst/>
            </a:prstGeom>
            <a:noFill/>
            <a:ln w="6350">
              <a:solidFill>
                <a:sysClr val="windowText" lastClr="000000"/>
              </a:solidFill>
              <a:miter lim="800000"/>
              <a:headEnd/>
              <a:tailEnd type="triangle" w="med" len="med"/>
            </a:ln>
          </p:spPr>
        </p:cxnSp>
        <p:cxnSp>
          <p:nvCxnSpPr>
            <p:cNvPr id="13" name="AutoShape 24">
              <a:extLst>
                <a:ext uri="{FF2B5EF4-FFF2-40B4-BE49-F238E27FC236}">
                  <a16:creationId xmlns:a16="http://schemas.microsoft.com/office/drawing/2014/main" id="{01ACFF90-2AF7-38D6-60DB-C37BB0FCB7EC}"/>
                </a:ext>
              </a:extLst>
            </p:cNvPr>
            <p:cNvCxnSpPr>
              <a:cxnSpLocks noChangeShapeType="1"/>
              <a:stCxn id="7" idx="0"/>
              <a:endCxn id="8" idx="1"/>
            </p:cNvCxnSpPr>
            <p:nvPr/>
          </p:nvCxnSpPr>
          <p:spPr bwMode="auto">
            <a:xfrm rot="5400000" flipH="1" flipV="1">
              <a:off x="5707150" y="2750837"/>
              <a:ext cx="206203" cy="882396"/>
            </a:xfrm>
            <a:prstGeom prst="bentConnector2">
              <a:avLst/>
            </a:prstGeom>
            <a:noFill/>
            <a:ln w="6350">
              <a:solidFill>
                <a:sysClr val="windowText" lastClr="000000"/>
              </a:solidFill>
              <a:miter lim="800000"/>
              <a:headEnd/>
              <a:tailEnd type="triangle" w="med" len="med"/>
            </a:ln>
          </p:spPr>
        </p:cxnSp>
        <p:cxnSp>
          <p:nvCxnSpPr>
            <p:cNvPr id="14" name="AutoShape 25">
              <a:extLst>
                <a:ext uri="{FF2B5EF4-FFF2-40B4-BE49-F238E27FC236}">
                  <a16:creationId xmlns:a16="http://schemas.microsoft.com/office/drawing/2014/main" id="{41DE3E09-1AFF-F7BC-E9A3-EFB4787F6C64}"/>
                </a:ext>
              </a:extLst>
            </p:cNvPr>
            <p:cNvCxnSpPr>
              <a:cxnSpLocks noChangeShapeType="1"/>
              <a:stCxn id="8" idx="0"/>
              <a:endCxn id="9" idx="1"/>
            </p:cNvCxnSpPr>
            <p:nvPr/>
          </p:nvCxnSpPr>
          <p:spPr bwMode="auto">
            <a:xfrm rot="5400000" flipH="1" flipV="1">
              <a:off x="7161044" y="2273173"/>
              <a:ext cx="206203" cy="882396"/>
            </a:xfrm>
            <a:prstGeom prst="bentConnector2">
              <a:avLst/>
            </a:prstGeom>
            <a:noFill/>
            <a:ln w="6350">
              <a:solidFill>
                <a:sysClr val="windowText" lastClr="000000"/>
              </a:solidFill>
              <a:miter lim="800000"/>
              <a:headEnd/>
              <a:tailEnd type="triangle" w="med" len="med"/>
            </a:ln>
          </p:spPr>
        </p:cxnSp>
        <p:cxnSp>
          <p:nvCxnSpPr>
            <p:cNvPr id="15" name="AutoShape 26">
              <a:extLst>
                <a:ext uri="{FF2B5EF4-FFF2-40B4-BE49-F238E27FC236}">
                  <a16:creationId xmlns:a16="http://schemas.microsoft.com/office/drawing/2014/main" id="{05E4608B-8CEA-FC96-81FE-C7A3041D4084}"/>
                </a:ext>
              </a:extLst>
            </p:cNvPr>
            <p:cNvCxnSpPr>
              <a:cxnSpLocks noChangeShapeType="1"/>
              <a:stCxn id="9" idx="0"/>
              <a:endCxn id="10" idx="1"/>
            </p:cNvCxnSpPr>
            <p:nvPr/>
          </p:nvCxnSpPr>
          <p:spPr bwMode="auto">
            <a:xfrm rot="5400000" flipH="1" flipV="1">
              <a:off x="8614940" y="1795507"/>
              <a:ext cx="206203" cy="882396"/>
            </a:xfrm>
            <a:prstGeom prst="bentConnector2">
              <a:avLst/>
            </a:prstGeom>
            <a:noFill/>
            <a:ln w="6350">
              <a:solidFill>
                <a:sysClr val="windowText" lastClr="000000"/>
              </a:solidFill>
              <a:miter lim="800000"/>
              <a:headEnd/>
              <a:tailEnd type="triangle" w="med" len="med"/>
            </a:ln>
          </p:spPr>
        </p:cxnSp>
      </p:grpSp>
      <p:sp>
        <p:nvSpPr>
          <p:cNvPr id="23" name="Text Placeholder 54">
            <a:extLst>
              <a:ext uri="{FF2B5EF4-FFF2-40B4-BE49-F238E27FC236}">
                <a16:creationId xmlns:a16="http://schemas.microsoft.com/office/drawing/2014/main" id="{EAFEF489-477D-0A3B-F27C-6C61D34A1EE6}"/>
              </a:ext>
            </a:extLst>
          </p:cNvPr>
          <p:cNvSpPr>
            <a:spLocks noGrp="1"/>
          </p:cNvSpPr>
          <p:nvPr>
            <p:ph type="body" sz="quarter" idx="28" hasCustomPrompt="1"/>
          </p:nvPr>
        </p:nvSpPr>
        <p:spPr>
          <a:xfrm>
            <a:off x="944310" y="4414208"/>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24" name="Text Placeholder 20">
            <a:extLst>
              <a:ext uri="{FF2B5EF4-FFF2-40B4-BE49-F238E27FC236}">
                <a16:creationId xmlns:a16="http://schemas.microsoft.com/office/drawing/2014/main" id="{CD1C859F-D619-007F-4B4F-CF2AF3D63FA9}"/>
              </a:ext>
            </a:extLst>
          </p:cNvPr>
          <p:cNvSpPr>
            <a:spLocks noGrp="1"/>
          </p:cNvSpPr>
          <p:nvPr>
            <p:ph type="body" sz="quarter" idx="20" hasCustomPrompt="1"/>
          </p:nvPr>
        </p:nvSpPr>
        <p:spPr>
          <a:xfrm>
            <a:off x="501780" y="4836112"/>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25" name="Text Placeholder 54">
            <a:extLst>
              <a:ext uri="{FF2B5EF4-FFF2-40B4-BE49-F238E27FC236}">
                <a16:creationId xmlns:a16="http://schemas.microsoft.com/office/drawing/2014/main" id="{6AAA2F5E-65D4-68BE-1E39-22CF5885AC28}"/>
              </a:ext>
            </a:extLst>
          </p:cNvPr>
          <p:cNvSpPr>
            <a:spLocks noGrp="1"/>
          </p:cNvSpPr>
          <p:nvPr>
            <p:ph type="body" sz="quarter" idx="29" hasCustomPrompt="1"/>
          </p:nvPr>
        </p:nvSpPr>
        <p:spPr>
          <a:xfrm>
            <a:off x="2878514" y="3947987"/>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26" name="Text Placeholder 20">
            <a:extLst>
              <a:ext uri="{FF2B5EF4-FFF2-40B4-BE49-F238E27FC236}">
                <a16:creationId xmlns:a16="http://schemas.microsoft.com/office/drawing/2014/main" id="{D44AC9AF-FA8B-439F-D1DE-EFD15E0A9A2F}"/>
              </a:ext>
            </a:extLst>
          </p:cNvPr>
          <p:cNvSpPr>
            <a:spLocks noGrp="1"/>
          </p:cNvSpPr>
          <p:nvPr>
            <p:ph type="body" sz="quarter" idx="30" hasCustomPrompt="1"/>
          </p:nvPr>
        </p:nvSpPr>
        <p:spPr>
          <a:xfrm>
            <a:off x="2435983" y="4369891"/>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27" name="Text Placeholder 54">
            <a:extLst>
              <a:ext uri="{FF2B5EF4-FFF2-40B4-BE49-F238E27FC236}">
                <a16:creationId xmlns:a16="http://schemas.microsoft.com/office/drawing/2014/main" id="{99E06A7D-F270-4382-F63A-587726B47842}"/>
              </a:ext>
            </a:extLst>
          </p:cNvPr>
          <p:cNvSpPr>
            <a:spLocks noGrp="1"/>
          </p:cNvSpPr>
          <p:nvPr>
            <p:ph type="body" sz="quarter" idx="31" hasCustomPrompt="1"/>
          </p:nvPr>
        </p:nvSpPr>
        <p:spPr>
          <a:xfrm>
            <a:off x="4812714" y="3457090"/>
            <a:ext cx="635541" cy="215444"/>
          </a:xfrm>
        </p:spPr>
        <p:txBody>
          <a:bodyPr wrap="square" anchor="ctr">
            <a:spAutoFit/>
          </a:bodyPr>
          <a:lstStyle>
            <a:lvl1pPr algn="ctr">
              <a:defRPr sz="1400" b="0">
                <a:solidFill>
                  <a:srgbClr val="FFFFFF"/>
                </a:solidFill>
              </a:defRPr>
            </a:lvl1pPr>
          </a:lstStyle>
          <a:p>
            <a:pPr lvl="0"/>
            <a:r>
              <a:rPr lang="en-US"/>
              <a:t>Text</a:t>
            </a:r>
            <a:endParaRPr lang="en-IN"/>
          </a:p>
        </p:txBody>
      </p:sp>
      <p:sp>
        <p:nvSpPr>
          <p:cNvPr id="28" name="Text Placeholder 20">
            <a:extLst>
              <a:ext uri="{FF2B5EF4-FFF2-40B4-BE49-F238E27FC236}">
                <a16:creationId xmlns:a16="http://schemas.microsoft.com/office/drawing/2014/main" id="{A70F7B06-75B0-86AD-A405-E5965EDA8A52}"/>
              </a:ext>
            </a:extLst>
          </p:cNvPr>
          <p:cNvSpPr>
            <a:spLocks noGrp="1"/>
          </p:cNvSpPr>
          <p:nvPr>
            <p:ph type="body" sz="quarter" idx="32" hasCustomPrompt="1"/>
          </p:nvPr>
        </p:nvSpPr>
        <p:spPr>
          <a:xfrm>
            <a:off x="4370183" y="3878994"/>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29" name="Text Placeholder 54">
            <a:extLst>
              <a:ext uri="{FF2B5EF4-FFF2-40B4-BE49-F238E27FC236}">
                <a16:creationId xmlns:a16="http://schemas.microsoft.com/office/drawing/2014/main" id="{37D3AB6D-DAA2-D881-B902-F65736711825}"/>
              </a:ext>
            </a:extLst>
          </p:cNvPr>
          <p:cNvSpPr>
            <a:spLocks noGrp="1"/>
          </p:cNvSpPr>
          <p:nvPr>
            <p:ph type="body" sz="quarter" idx="33" hasCustomPrompt="1"/>
          </p:nvPr>
        </p:nvSpPr>
        <p:spPr>
          <a:xfrm>
            <a:off x="6746914" y="3007096"/>
            <a:ext cx="635541" cy="215444"/>
          </a:xfrm>
        </p:spPr>
        <p:txBody>
          <a:bodyPr wrap="square" anchor="ctr">
            <a:spAutoFit/>
          </a:bodyPr>
          <a:lstStyle>
            <a:lvl1pPr algn="ctr">
              <a:defRPr sz="1400" b="0">
                <a:solidFill>
                  <a:srgbClr val="FFFFFF"/>
                </a:solidFill>
              </a:defRPr>
            </a:lvl1pPr>
          </a:lstStyle>
          <a:p>
            <a:pPr lvl="0"/>
            <a:r>
              <a:rPr lang="en-US"/>
              <a:t>Text</a:t>
            </a:r>
            <a:endParaRPr lang="en-IN"/>
          </a:p>
        </p:txBody>
      </p:sp>
      <p:sp>
        <p:nvSpPr>
          <p:cNvPr id="30" name="Text Placeholder 20">
            <a:extLst>
              <a:ext uri="{FF2B5EF4-FFF2-40B4-BE49-F238E27FC236}">
                <a16:creationId xmlns:a16="http://schemas.microsoft.com/office/drawing/2014/main" id="{B62C14DB-C0C7-37E7-B91C-345540A8438B}"/>
              </a:ext>
            </a:extLst>
          </p:cNvPr>
          <p:cNvSpPr>
            <a:spLocks noGrp="1"/>
          </p:cNvSpPr>
          <p:nvPr>
            <p:ph type="body" sz="quarter" idx="34" hasCustomPrompt="1"/>
          </p:nvPr>
        </p:nvSpPr>
        <p:spPr>
          <a:xfrm>
            <a:off x="6304384" y="3409950"/>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31" name="Text Placeholder 54">
            <a:extLst>
              <a:ext uri="{FF2B5EF4-FFF2-40B4-BE49-F238E27FC236}">
                <a16:creationId xmlns:a16="http://schemas.microsoft.com/office/drawing/2014/main" id="{48F2E548-C2A5-5C79-9D10-EE0D999CDE47}"/>
              </a:ext>
            </a:extLst>
          </p:cNvPr>
          <p:cNvSpPr>
            <a:spLocks noGrp="1"/>
          </p:cNvSpPr>
          <p:nvPr>
            <p:ph type="body" sz="quarter" idx="35" hasCustomPrompt="1"/>
          </p:nvPr>
        </p:nvSpPr>
        <p:spPr>
          <a:xfrm>
            <a:off x="8677948" y="2504590"/>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32" name="Text Placeholder 20">
            <a:extLst>
              <a:ext uri="{FF2B5EF4-FFF2-40B4-BE49-F238E27FC236}">
                <a16:creationId xmlns:a16="http://schemas.microsoft.com/office/drawing/2014/main" id="{35DCC6FF-A0F7-C4DD-3527-5E4D4DC7BB9B}"/>
              </a:ext>
            </a:extLst>
          </p:cNvPr>
          <p:cNvSpPr>
            <a:spLocks noGrp="1"/>
          </p:cNvSpPr>
          <p:nvPr>
            <p:ph type="body" sz="quarter" idx="36" hasCustomPrompt="1"/>
          </p:nvPr>
        </p:nvSpPr>
        <p:spPr>
          <a:xfrm>
            <a:off x="8235418" y="2926494"/>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33" name="Text Placeholder 54">
            <a:extLst>
              <a:ext uri="{FF2B5EF4-FFF2-40B4-BE49-F238E27FC236}">
                <a16:creationId xmlns:a16="http://schemas.microsoft.com/office/drawing/2014/main" id="{580F0001-380F-A4C0-54C5-FF255593E2D6}"/>
              </a:ext>
            </a:extLst>
          </p:cNvPr>
          <p:cNvSpPr>
            <a:spLocks noGrp="1"/>
          </p:cNvSpPr>
          <p:nvPr>
            <p:ph type="body" sz="quarter" idx="37" hasCustomPrompt="1"/>
          </p:nvPr>
        </p:nvSpPr>
        <p:spPr>
          <a:xfrm>
            <a:off x="10615324" y="2024092"/>
            <a:ext cx="635541" cy="215444"/>
          </a:xfrm>
        </p:spPr>
        <p:txBody>
          <a:bodyPr wrap="square" anchor="ctr">
            <a:spAutoFit/>
          </a:bodyPr>
          <a:lstStyle>
            <a:lvl1pPr algn="ctr">
              <a:defRPr sz="1400" b="0">
                <a:solidFill>
                  <a:srgbClr val="000000"/>
                </a:solidFill>
              </a:defRPr>
            </a:lvl1pPr>
          </a:lstStyle>
          <a:p>
            <a:pPr lvl="0"/>
            <a:r>
              <a:rPr lang="en-US"/>
              <a:t>Text</a:t>
            </a:r>
            <a:endParaRPr lang="en-IN"/>
          </a:p>
        </p:txBody>
      </p:sp>
      <p:sp>
        <p:nvSpPr>
          <p:cNvPr id="34" name="Text Placeholder 20">
            <a:extLst>
              <a:ext uri="{FF2B5EF4-FFF2-40B4-BE49-F238E27FC236}">
                <a16:creationId xmlns:a16="http://schemas.microsoft.com/office/drawing/2014/main" id="{83A1CE60-F628-FC82-198A-520765CAE218}"/>
              </a:ext>
            </a:extLst>
          </p:cNvPr>
          <p:cNvSpPr>
            <a:spLocks noGrp="1"/>
          </p:cNvSpPr>
          <p:nvPr>
            <p:ph type="body" sz="quarter" idx="38" hasCustomPrompt="1"/>
          </p:nvPr>
        </p:nvSpPr>
        <p:spPr>
          <a:xfrm>
            <a:off x="10172793" y="2445996"/>
            <a:ext cx="1520600" cy="914400"/>
          </a:xfrm>
        </p:spPr>
        <p:txBody>
          <a:bodyPr/>
          <a:lstStyle>
            <a:lvl2pPr>
              <a:defRPr sz="1400"/>
            </a:lvl2pPr>
            <a:lvl3pPr>
              <a:defRPr sz="1400"/>
            </a:lvl3pPr>
            <a:lvl4pPr>
              <a:defRPr sz="1400"/>
            </a:lvl4pPr>
            <a:lvl5pPr marL="685680" indent="0">
              <a:buNone/>
              <a:defRPr/>
            </a:lvl5pPr>
          </a:lstStyle>
          <a:p>
            <a:pPr lvl="1"/>
            <a:r>
              <a:rPr lang="en-US"/>
              <a:t>Level 1 bullet</a:t>
            </a:r>
          </a:p>
        </p:txBody>
      </p:sp>
      <p:sp>
        <p:nvSpPr>
          <p:cNvPr id="35" name="Text Placeholder 54">
            <a:extLst>
              <a:ext uri="{FF2B5EF4-FFF2-40B4-BE49-F238E27FC236}">
                <a16:creationId xmlns:a16="http://schemas.microsoft.com/office/drawing/2014/main" id="{7CA7F208-8A42-2297-F2F1-64CFFD35936D}"/>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2056616024"/>
      </p:ext>
    </p:extLst>
  </p:cSld>
  <p:clrMapOvr>
    <a:masterClrMapping/>
  </p:clrMapOvr>
  <p:transition>
    <p:fade/>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Curve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F6F3A-FC66-831D-D73F-0D4344127B9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DD18ED0-3161-D303-047A-152E6AE3906E}"/>
              </a:ext>
            </a:extLst>
          </p:cNvPr>
          <p:cNvSpPr>
            <a:spLocks noGrp="1"/>
          </p:cNvSpPr>
          <p:nvPr>
            <p:ph type="sldNum" sz="quarter" idx="10"/>
          </p:nvPr>
        </p:nvSpPr>
        <p:spPr>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5" name="Freeform 23">
            <a:extLst>
              <a:ext uri="{FF2B5EF4-FFF2-40B4-BE49-F238E27FC236}">
                <a16:creationId xmlns:a16="http://schemas.microsoft.com/office/drawing/2014/main" id="{9421CE9F-CB62-AA12-5276-FCC453D45D41}"/>
              </a:ext>
            </a:extLst>
          </p:cNvPr>
          <p:cNvSpPr/>
          <p:nvPr/>
        </p:nvSpPr>
        <p:spPr bwMode="gray">
          <a:xfrm>
            <a:off x="2004860" y="1583782"/>
            <a:ext cx="9183026" cy="4375140"/>
          </a:xfrm>
          <a:custGeom>
            <a:avLst/>
            <a:gdLst>
              <a:gd name="connsiteX0" fmla="*/ 0 w 5029200"/>
              <a:gd name="connsiteY0" fmla="*/ 0 h 3419856"/>
              <a:gd name="connsiteX1" fmla="*/ 0 w 5029200"/>
              <a:gd name="connsiteY1" fmla="*/ 3419856 h 3419856"/>
              <a:gd name="connsiteX2" fmla="*/ 5029200 w 5029200"/>
              <a:gd name="connsiteY2" fmla="*/ 3419856 h 3419856"/>
            </a:gdLst>
            <a:ahLst/>
            <a:cxnLst>
              <a:cxn ang="0">
                <a:pos x="connsiteX0" y="connsiteY0"/>
              </a:cxn>
              <a:cxn ang="0">
                <a:pos x="connsiteX1" y="connsiteY1"/>
              </a:cxn>
              <a:cxn ang="0">
                <a:pos x="connsiteX2" y="connsiteY2"/>
              </a:cxn>
            </a:cxnLst>
            <a:rect l="l" t="t" r="r" b="b"/>
            <a:pathLst>
              <a:path w="5029200" h="3419856">
                <a:moveTo>
                  <a:pt x="0" y="0"/>
                </a:moveTo>
                <a:lnTo>
                  <a:pt x="0" y="3419856"/>
                </a:lnTo>
                <a:lnTo>
                  <a:pt x="5029200" y="3419856"/>
                </a:lnTo>
              </a:path>
            </a:pathLst>
          </a:custGeom>
          <a:noFill/>
          <a:ln w="6350" algn="ctr">
            <a:solidFill>
              <a:srgbClr val="BBBCBC"/>
            </a:solidFill>
            <a:miter lim="800000"/>
            <a:headEnd type="none"/>
            <a:tailEnd type="none"/>
          </a:ln>
        </p:spPr>
        <p:txBody>
          <a:bodyPr rtlCol="0" anchor="ctr"/>
          <a:lstStyle/>
          <a:p>
            <a:pPr algn="ctr"/>
            <a:endParaRPr lang="en-US" sz="1800" b="1"/>
          </a:p>
        </p:txBody>
      </p:sp>
      <p:sp>
        <p:nvSpPr>
          <p:cNvPr id="6" name="Text Box 5">
            <a:extLst>
              <a:ext uri="{FF2B5EF4-FFF2-40B4-BE49-F238E27FC236}">
                <a16:creationId xmlns:a16="http://schemas.microsoft.com/office/drawing/2014/main" id="{097BB37D-69A5-DAA7-05E7-0540B3ECB3A0}"/>
              </a:ext>
            </a:extLst>
          </p:cNvPr>
          <p:cNvSpPr txBox="1">
            <a:spLocks noChangeArrowheads="1"/>
          </p:cNvSpPr>
          <p:nvPr/>
        </p:nvSpPr>
        <p:spPr bwMode="auto">
          <a:xfrm>
            <a:off x="628419" y="3648245"/>
            <a:ext cx="1294468" cy="246221"/>
          </a:xfrm>
          <a:prstGeom prst="rect">
            <a:avLst/>
          </a:prstGeom>
          <a:noFill/>
          <a:ln w="9525">
            <a:noFill/>
            <a:miter lim="800000"/>
            <a:headEnd/>
            <a:tailEnd/>
          </a:ln>
        </p:spPr>
        <p:txBody>
          <a:bodyPr wrap="square" lIns="0" tIns="0" rIns="0" bIns="0" anchor="ctr" anchorCtr="0">
            <a:spAutoFit/>
          </a:bodyPr>
          <a:lstStyle/>
          <a:p>
            <a:pPr algn="ctr"/>
            <a:r>
              <a:rPr lang="en-US" altLang="ja-JP" sz="1600" b="1">
                <a:solidFill>
                  <a:srgbClr val="000000"/>
                </a:solidFill>
                <a:ea typeface="ＭＳ Ｐゴシック" charset="-128"/>
              </a:rPr>
              <a:t>Cost/unit</a:t>
            </a:r>
          </a:p>
        </p:txBody>
      </p:sp>
      <p:sp>
        <p:nvSpPr>
          <p:cNvPr id="7" name="Text Box 6">
            <a:extLst>
              <a:ext uri="{FF2B5EF4-FFF2-40B4-BE49-F238E27FC236}">
                <a16:creationId xmlns:a16="http://schemas.microsoft.com/office/drawing/2014/main" id="{9BC9683D-241A-DA11-FC61-95914C2E09AF}"/>
              </a:ext>
            </a:extLst>
          </p:cNvPr>
          <p:cNvSpPr txBox="1">
            <a:spLocks noChangeArrowheads="1"/>
          </p:cNvSpPr>
          <p:nvPr/>
        </p:nvSpPr>
        <p:spPr bwMode="auto">
          <a:xfrm>
            <a:off x="5268274" y="6113997"/>
            <a:ext cx="2656202" cy="246221"/>
          </a:xfrm>
          <a:prstGeom prst="rect">
            <a:avLst/>
          </a:prstGeom>
          <a:noFill/>
          <a:ln w="9525">
            <a:noFill/>
            <a:miter lim="800000"/>
            <a:headEnd/>
            <a:tailEnd/>
          </a:ln>
        </p:spPr>
        <p:txBody>
          <a:bodyPr wrap="square" lIns="0" tIns="0" rIns="0" bIns="0" anchor="ctr" anchorCtr="0">
            <a:spAutoFit/>
          </a:bodyPr>
          <a:lstStyle/>
          <a:p>
            <a:pPr algn="ctr"/>
            <a:r>
              <a:rPr lang="en-US" altLang="ja-JP" sz="1600" b="1">
                <a:solidFill>
                  <a:srgbClr val="000000"/>
                </a:solidFill>
                <a:ea typeface="ＭＳ Ｐゴシック" charset="-128"/>
              </a:rPr>
              <a:t>Cumulative volume</a:t>
            </a:r>
          </a:p>
        </p:txBody>
      </p:sp>
      <p:sp>
        <p:nvSpPr>
          <p:cNvPr id="8" name="Arc 7">
            <a:extLst>
              <a:ext uri="{FF2B5EF4-FFF2-40B4-BE49-F238E27FC236}">
                <a16:creationId xmlns:a16="http://schemas.microsoft.com/office/drawing/2014/main" id="{0DC15935-13F8-4580-AFC9-233FB25FD10A}"/>
              </a:ext>
            </a:extLst>
          </p:cNvPr>
          <p:cNvSpPr>
            <a:spLocks/>
          </p:cNvSpPr>
          <p:nvPr/>
        </p:nvSpPr>
        <p:spPr bwMode="auto">
          <a:xfrm rot="10800000">
            <a:off x="2539980" y="1696657"/>
            <a:ext cx="8761584" cy="3817543"/>
          </a:xfrm>
          <a:custGeom>
            <a:avLst/>
            <a:gdLst>
              <a:gd name="T0" fmla="*/ 0 w 22699"/>
              <a:gd name="T1" fmla="*/ 2147483647 h 21600"/>
              <a:gd name="T2" fmla="*/ 2147483647 w 22699"/>
              <a:gd name="T3" fmla="*/ 2147483647 h 21600"/>
              <a:gd name="T4" fmla="*/ 2147483647 w 22699"/>
              <a:gd name="T5" fmla="*/ 2147483647 h 21600"/>
              <a:gd name="T6" fmla="*/ 0 60000 65536"/>
              <a:gd name="T7" fmla="*/ 0 60000 65536"/>
              <a:gd name="T8" fmla="*/ 0 60000 65536"/>
              <a:gd name="T9" fmla="*/ 0 w 22699"/>
              <a:gd name="T10" fmla="*/ 0 h 21600"/>
              <a:gd name="T11" fmla="*/ 22699 w 22699"/>
              <a:gd name="T12" fmla="*/ 21600 h 21600"/>
            </a:gdLst>
            <a:ahLst/>
            <a:cxnLst>
              <a:cxn ang="T6">
                <a:pos x="T0" y="T1"/>
              </a:cxn>
              <a:cxn ang="T7">
                <a:pos x="T2" y="T3"/>
              </a:cxn>
              <a:cxn ang="T8">
                <a:pos x="T4" y="T5"/>
              </a:cxn>
            </a:cxnLst>
            <a:rect l="T9" t="T10" r="T11" b="T12"/>
            <a:pathLst>
              <a:path w="22699" h="21600" fill="none" extrusionOk="0">
                <a:moveTo>
                  <a:pt x="0" y="33"/>
                </a:moveTo>
                <a:cubicBezTo>
                  <a:pt x="398" y="11"/>
                  <a:pt x="797" y="-1"/>
                  <a:pt x="1196" y="0"/>
                </a:cubicBezTo>
                <a:cubicBezTo>
                  <a:pt x="12333" y="0"/>
                  <a:pt x="21645" y="8468"/>
                  <a:pt x="22699" y="19556"/>
                </a:cubicBezTo>
              </a:path>
              <a:path w="22699" h="21600" stroke="0" extrusionOk="0">
                <a:moveTo>
                  <a:pt x="0" y="33"/>
                </a:moveTo>
                <a:cubicBezTo>
                  <a:pt x="398" y="11"/>
                  <a:pt x="797" y="-1"/>
                  <a:pt x="1196" y="0"/>
                </a:cubicBezTo>
                <a:cubicBezTo>
                  <a:pt x="12333" y="0"/>
                  <a:pt x="21645" y="8468"/>
                  <a:pt x="22699" y="19556"/>
                </a:cubicBezTo>
                <a:lnTo>
                  <a:pt x="1196" y="21600"/>
                </a:lnTo>
                <a:close/>
              </a:path>
            </a:pathLst>
          </a:custGeom>
          <a:noFill/>
          <a:ln w="28575">
            <a:solidFill>
              <a:srgbClr val="62B5E5"/>
            </a:solidFill>
            <a:round/>
            <a:headEnd/>
            <a:tailEnd/>
          </a:ln>
        </p:spPr>
        <p:txBody>
          <a:bodyPr wrap="square" lIns="36000" tIns="36000" rIns="36000" bIns="36000" anchor="ctr"/>
          <a:lstStyle/>
          <a:p>
            <a:pPr algn="ctr"/>
            <a:endParaRPr lang="en-US" sz="1800" b="1"/>
          </a:p>
        </p:txBody>
      </p:sp>
      <p:sp>
        <p:nvSpPr>
          <p:cNvPr id="9" name="Oval 8">
            <a:extLst>
              <a:ext uri="{FF2B5EF4-FFF2-40B4-BE49-F238E27FC236}">
                <a16:creationId xmlns:a16="http://schemas.microsoft.com/office/drawing/2014/main" id="{2DAC3C9F-9C82-8847-1EF4-E1A5DFD1E36B}"/>
              </a:ext>
            </a:extLst>
          </p:cNvPr>
          <p:cNvSpPr>
            <a:spLocks noChangeArrowheads="1"/>
          </p:cNvSpPr>
          <p:nvPr/>
        </p:nvSpPr>
        <p:spPr bwMode="auto">
          <a:xfrm>
            <a:off x="3235658" y="3304353"/>
            <a:ext cx="182927" cy="179071"/>
          </a:xfrm>
          <a:prstGeom prst="ellipse">
            <a:avLst/>
          </a:prstGeom>
          <a:solidFill>
            <a:srgbClr val="86BC25"/>
          </a:solidFill>
          <a:ln w="6350" algn="ctr">
            <a:noFill/>
            <a:round/>
            <a:headEnd/>
            <a:tailEnd/>
          </a:ln>
        </p:spPr>
        <p:txBody>
          <a:bodyPr wrap="square" lIns="36000" tIns="36000" rIns="36000" bIns="36000" anchor="ctr"/>
          <a:lstStyle/>
          <a:p>
            <a:pPr algn="ctr"/>
            <a:endParaRPr lang="en-US" sz="1800" b="1"/>
          </a:p>
        </p:txBody>
      </p:sp>
      <p:sp>
        <p:nvSpPr>
          <p:cNvPr id="10" name="Oval 9">
            <a:extLst>
              <a:ext uri="{FF2B5EF4-FFF2-40B4-BE49-F238E27FC236}">
                <a16:creationId xmlns:a16="http://schemas.microsoft.com/office/drawing/2014/main" id="{06AC725B-C7FD-9465-D5DB-B77B264F3114}"/>
              </a:ext>
            </a:extLst>
          </p:cNvPr>
          <p:cNvSpPr>
            <a:spLocks noChangeArrowheads="1"/>
          </p:cNvSpPr>
          <p:nvPr/>
        </p:nvSpPr>
        <p:spPr bwMode="auto">
          <a:xfrm>
            <a:off x="2478982" y="2233867"/>
            <a:ext cx="182927" cy="179071"/>
          </a:xfrm>
          <a:prstGeom prst="ellipse">
            <a:avLst/>
          </a:prstGeom>
          <a:solidFill>
            <a:srgbClr val="86BC25"/>
          </a:solidFill>
          <a:ln w="6350" algn="ctr">
            <a:noFill/>
            <a:round/>
            <a:headEnd/>
            <a:tailEnd/>
          </a:ln>
        </p:spPr>
        <p:txBody>
          <a:bodyPr wrap="square" lIns="36000" tIns="36000" rIns="36000" bIns="36000" anchor="ctr"/>
          <a:lstStyle/>
          <a:p>
            <a:pPr algn="ctr"/>
            <a:endParaRPr lang="en-US" sz="1800" b="1"/>
          </a:p>
        </p:txBody>
      </p:sp>
      <p:sp>
        <p:nvSpPr>
          <p:cNvPr id="11" name="Arc 10">
            <a:extLst>
              <a:ext uri="{FF2B5EF4-FFF2-40B4-BE49-F238E27FC236}">
                <a16:creationId xmlns:a16="http://schemas.microsoft.com/office/drawing/2014/main" id="{35FAF9F1-5A57-3023-3C5D-B2996EC5CE3B}"/>
              </a:ext>
            </a:extLst>
          </p:cNvPr>
          <p:cNvSpPr>
            <a:spLocks/>
          </p:cNvSpPr>
          <p:nvPr/>
        </p:nvSpPr>
        <p:spPr bwMode="auto">
          <a:xfrm>
            <a:off x="2942019" y="2322420"/>
            <a:ext cx="349355" cy="802865"/>
          </a:xfrm>
          <a:custGeom>
            <a:avLst/>
            <a:gdLst>
              <a:gd name="T0" fmla="*/ 0 w 21600"/>
              <a:gd name="T1" fmla="*/ 0 h 21600"/>
              <a:gd name="T2" fmla="*/ 2147483647 w 21600"/>
              <a:gd name="T3" fmla="*/ 2147483647 h 21600"/>
              <a:gd name="T4" fmla="*/ 0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6350">
            <a:solidFill>
              <a:srgbClr val="BBBCBC"/>
            </a:solidFill>
            <a:round/>
            <a:headEnd/>
            <a:tailEnd type="triangle" w="med" len="med"/>
          </a:ln>
        </p:spPr>
        <p:txBody>
          <a:bodyPr wrap="square" lIns="36000" tIns="36000" rIns="36000" bIns="36000" anchor="ctr"/>
          <a:lstStyle/>
          <a:p>
            <a:pPr algn="ctr">
              <a:defRPr/>
            </a:pPr>
            <a:endParaRPr lang="en-US" sz="1800" b="1"/>
          </a:p>
        </p:txBody>
      </p:sp>
      <p:sp>
        <p:nvSpPr>
          <p:cNvPr id="14" name="Oval 13">
            <a:extLst>
              <a:ext uri="{FF2B5EF4-FFF2-40B4-BE49-F238E27FC236}">
                <a16:creationId xmlns:a16="http://schemas.microsoft.com/office/drawing/2014/main" id="{37FE9E8E-F0F7-13CD-D23E-A963AA996F06}"/>
              </a:ext>
            </a:extLst>
          </p:cNvPr>
          <p:cNvSpPr>
            <a:spLocks noChangeArrowheads="1"/>
          </p:cNvSpPr>
          <p:nvPr/>
        </p:nvSpPr>
        <p:spPr bwMode="auto">
          <a:xfrm>
            <a:off x="9327435" y="5370549"/>
            <a:ext cx="182927" cy="179071"/>
          </a:xfrm>
          <a:prstGeom prst="ellipse">
            <a:avLst/>
          </a:prstGeom>
          <a:solidFill>
            <a:srgbClr val="86BC25"/>
          </a:solidFill>
          <a:ln w="6350" algn="ctr">
            <a:noFill/>
            <a:round/>
            <a:headEnd/>
            <a:tailEnd/>
          </a:ln>
        </p:spPr>
        <p:txBody>
          <a:bodyPr wrap="square" lIns="36000" tIns="36000" rIns="36000" bIns="36000" anchor="ctr"/>
          <a:lstStyle/>
          <a:p>
            <a:pPr algn="ctr"/>
            <a:endParaRPr lang="en-US" sz="1800" b="1"/>
          </a:p>
        </p:txBody>
      </p:sp>
      <p:sp>
        <p:nvSpPr>
          <p:cNvPr id="15" name="Oval 14">
            <a:extLst>
              <a:ext uri="{FF2B5EF4-FFF2-40B4-BE49-F238E27FC236}">
                <a16:creationId xmlns:a16="http://schemas.microsoft.com/office/drawing/2014/main" id="{E9087CE6-40E6-00B0-BA8A-4AE970479A16}"/>
              </a:ext>
            </a:extLst>
          </p:cNvPr>
          <p:cNvSpPr>
            <a:spLocks noChangeArrowheads="1"/>
          </p:cNvSpPr>
          <p:nvPr/>
        </p:nvSpPr>
        <p:spPr bwMode="auto">
          <a:xfrm>
            <a:off x="10489178" y="5432145"/>
            <a:ext cx="182927" cy="179071"/>
          </a:xfrm>
          <a:prstGeom prst="ellipse">
            <a:avLst/>
          </a:prstGeom>
          <a:solidFill>
            <a:srgbClr val="86BC25"/>
          </a:solidFill>
          <a:ln w="6350" algn="ctr">
            <a:noFill/>
            <a:round/>
            <a:headEnd/>
            <a:tailEnd/>
          </a:ln>
        </p:spPr>
        <p:txBody>
          <a:bodyPr wrap="square" lIns="36000" tIns="36000" rIns="36000" bIns="36000" anchor="ctr"/>
          <a:lstStyle/>
          <a:p>
            <a:pPr algn="ctr"/>
            <a:endParaRPr lang="en-US" sz="1800" b="1"/>
          </a:p>
        </p:txBody>
      </p:sp>
      <p:sp>
        <p:nvSpPr>
          <p:cNvPr id="18" name="Arc 17">
            <a:extLst>
              <a:ext uri="{FF2B5EF4-FFF2-40B4-BE49-F238E27FC236}">
                <a16:creationId xmlns:a16="http://schemas.microsoft.com/office/drawing/2014/main" id="{6540B0BE-6F45-0A30-AF0B-65606ACEA07C}"/>
              </a:ext>
            </a:extLst>
          </p:cNvPr>
          <p:cNvSpPr>
            <a:spLocks/>
          </p:cNvSpPr>
          <p:nvPr/>
        </p:nvSpPr>
        <p:spPr bwMode="auto">
          <a:xfrm>
            <a:off x="9624110" y="5356775"/>
            <a:ext cx="815159" cy="90519"/>
          </a:xfrm>
          <a:custGeom>
            <a:avLst/>
            <a:gdLst>
              <a:gd name="T0" fmla="*/ 0 w 21600"/>
              <a:gd name="T1" fmla="*/ 0 h 21600"/>
              <a:gd name="T2" fmla="*/ 2147483647 w 21600"/>
              <a:gd name="T3" fmla="*/ 9539871 h 21600"/>
              <a:gd name="T4" fmla="*/ 0 w 21600"/>
              <a:gd name="T5" fmla="*/ 9539871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6350">
            <a:solidFill>
              <a:srgbClr val="BBBCBC"/>
            </a:solidFill>
            <a:round/>
            <a:headEnd/>
            <a:tailEnd type="triangle" w="med" len="med"/>
          </a:ln>
        </p:spPr>
        <p:txBody>
          <a:bodyPr wrap="square" lIns="36000" tIns="36000" rIns="36000" bIns="36000" anchor="ctr"/>
          <a:lstStyle/>
          <a:p>
            <a:pPr algn="ctr">
              <a:defRPr/>
            </a:pPr>
            <a:endParaRPr lang="en-US" sz="1800" b="1"/>
          </a:p>
        </p:txBody>
      </p:sp>
      <p:sp>
        <p:nvSpPr>
          <p:cNvPr id="19" name="Text Placeholder 56">
            <a:extLst>
              <a:ext uri="{FF2B5EF4-FFF2-40B4-BE49-F238E27FC236}">
                <a16:creationId xmlns:a16="http://schemas.microsoft.com/office/drawing/2014/main" id="{2BD977AF-958E-CAB8-52B8-AC6AC071040D}"/>
              </a:ext>
            </a:extLst>
          </p:cNvPr>
          <p:cNvSpPr>
            <a:spLocks noGrp="1"/>
          </p:cNvSpPr>
          <p:nvPr>
            <p:ph type="body" sz="quarter" idx="49" hasCustomPrompt="1"/>
          </p:nvPr>
        </p:nvSpPr>
        <p:spPr>
          <a:xfrm>
            <a:off x="2722907" y="1989463"/>
            <a:ext cx="1335956" cy="307777"/>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0" name="Text Placeholder 56">
            <a:extLst>
              <a:ext uri="{FF2B5EF4-FFF2-40B4-BE49-F238E27FC236}">
                <a16:creationId xmlns:a16="http://schemas.microsoft.com/office/drawing/2014/main" id="{98B42F76-7C0E-094F-FE5D-415085CAB04B}"/>
              </a:ext>
            </a:extLst>
          </p:cNvPr>
          <p:cNvSpPr>
            <a:spLocks noGrp="1"/>
          </p:cNvSpPr>
          <p:nvPr>
            <p:ph type="body" sz="quarter" idx="50" hasCustomPrompt="1"/>
          </p:nvPr>
        </p:nvSpPr>
        <p:spPr>
          <a:xfrm>
            <a:off x="3597547" y="3191036"/>
            <a:ext cx="1335956" cy="307777"/>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1" name="Text Placeholder 56">
            <a:extLst>
              <a:ext uri="{FF2B5EF4-FFF2-40B4-BE49-F238E27FC236}">
                <a16:creationId xmlns:a16="http://schemas.microsoft.com/office/drawing/2014/main" id="{218C6BD2-173D-9B21-4F46-595DDF438B84}"/>
              </a:ext>
            </a:extLst>
          </p:cNvPr>
          <p:cNvSpPr>
            <a:spLocks noGrp="1"/>
          </p:cNvSpPr>
          <p:nvPr>
            <p:ph type="body" sz="quarter" idx="51" hasCustomPrompt="1"/>
          </p:nvPr>
        </p:nvSpPr>
        <p:spPr>
          <a:xfrm>
            <a:off x="7852955" y="5512315"/>
            <a:ext cx="1474481" cy="307777"/>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
        <p:nvSpPr>
          <p:cNvPr id="22" name="Text Placeholder 56">
            <a:extLst>
              <a:ext uri="{FF2B5EF4-FFF2-40B4-BE49-F238E27FC236}">
                <a16:creationId xmlns:a16="http://schemas.microsoft.com/office/drawing/2014/main" id="{F877E266-1F06-FB79-A9E0-C8DF10799371}"/>
              </a:ext>
            </a:extLst>
          </p:cNvPr>
          <p:cNvSpPr>
            <a:spLocks noGrp="1"/>
          </p:cNvSpPr>
          <p:nvPr>
            <p:ph type="body" sz="quarter" idx="52" hasCustomPrompt="1"/>
          </p:nvPr>
        </p:nvSpPr>
        <p:spPr>
          <a:xfrm>
            <a:off x="10514951" y="4935019"/>
            <a:ext cx="1033429" cy="523220"/>
          </a:xfrm>
          <a:noFill/>
        </p:spPr>
        <p:txBody>
          <a:bodyPr wrap="square" lIns="91440" tIns="45720" rIns="91440" bIns="45720" rtlCol="0" anchor="ctr">
            <a:spAutoFit/>
          </a:bodyPr>
          <a:lstStyle>
            <a:lvl1pPr algn="ctr">
              <a:defRPr kumimoji="0" lang="en-IN" sz="1400" b="0" i="0" u="none" strike="noStrike" kern="0" cap="none" spc="0" normalizeH="0" baseline="0" dirty="0">
                <a:ln>
                  <a:noFill/>
                </a:ln>
                <a:solidFill>
                  <a:srgbClr val="000000"/>
                </a:solidFill>
                <a:effectLst/>
                <a:uLnTx/>
                <a:uFillTx/>
              </a:defRPr>
            </a:lvl1pPr>
          </a:lstStyle>
          <a:p>
            <a:pPr marR="0" lvl="0" defTabSz="914400" fontAlgn="auto">
              <a:lnSpc>
                <a:spcPct val="100000"/>
              </a:lnSpc>
              <a:spcBef>
                <a:spcPts val="0"/>
              </a:spcBef>
              <a:buClrTx/>
              <a:buSzTx/>
              <a:tabLst/>
            </a:pPr>
            <a:r>
              <a:rPr lang="en-US"/>
              <a:t>Lorem ipsum</a:t>
            </a:r>
          </a:p>
        </p:txBody>
      </p:sp>
    </p:spTree>
    <p:extLst>
      <p:ext uri="{BB962C8B-B14F-4D97-AF65-F5344CB8AC3E}">
        <p14:creationId xmlns:p14="http://schemas.microsoft.com/office/powerpoint/2010/main" val="172948556"/>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Funne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688B0-1165-40A2-5BD3-C955377DFB2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6A586A2-2E3E-3234-5DCC-E7E9BCEFDDEC}"/>
              </a:ext>
            </a:extLst>
          </p:cNvPr>
          <p:cNvSpPr>
            <a:spLocks noGrp="1"/>
          </p:cNvSpPr>
          <p:nvPr>
            <p:ph type="sldNum" sz="quarter" idx="10"/>
          </p:nvPr>
        </p:nvSpPr>
        <p:spPr>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7" name="Freeform 17">
            <a:extLst>
              <a:ext uri="{FF2B5EF4-FFF2-40B4-BE49-F238E27FC236}">
                <a16:creationId xmlns:a16="http://schemas.microsoft.com/office/drawing/2014/main" id="{082DB377-29E6-2E57-DE2E-159EBC454B3F}"/>
              </a:ext>
            </a:extLst>
          </p:cNvPr>
          <p:cNvSpPr>
            <a:spLocks/>
          </p:cNvSpPr>
          <p:nvPr/>
        </p:nvSpPr>
        <p:spPr bwMode="auto">
          <a:xfrm>
            <a:off x="7770074" y="2811261"/>
            <a:ext cx="3400249" cy="2507693"/>
          </a:xfrm>
          <a:custGeom>
            <a:avLst/>
            <a:gdLst/>
            <a:ahLst/>
            <a:cxnLst>
              <a:cxn ang="0">
                <a:pos x="0" y="0"/>
              </a:cxn>
              <a:cxn ang="0">
                <a:pos x="446" y="947"/>
              </a:cxn>
              <a:cxn ang="0">
                <a:pos x="844" y="950"/>
              </a:cxn>
              <a:cxn ang="0">
                <a:pos x="1290" y="3"/>
              </a:cxn>
              <a:cxn ang="0">
                <a:pos x="0" y="0"/>
              </a:cxn>
            </a:cxnLst>
            <a:rect l="0" t="0" r="r" b="b"/>
            <a:pathLst>
              <a:path w="1291" h="951">
                <a:moveTo>
                  <a:pt x="0" y="0"/>
                </a:moveTo>
                <a:lnTo>
                  <a:pt x="446" y="947"/>
                </a:lnTo>
                <a:lnTo>
                  <a:pt x="844" y="950"/>
                </a:lnTo>
                <a:lnTo>
                  <a:pt x="1290" y="3"/>
                </a:lnTo>
                <a:lnTo>
                  <a:pt x="0" y="0"/>
                </a:lnTo>
              </a:path>
            </a:pathLst>
          </a:custGeom>
          <a:solidFill>
            <a:srgbClr val="009A44"/>
          </a:solidFill>
          <a:ln w="9525" cap="rnd" cmpd="sng">
            <a:solidFill>
              <a:schemeClr val="bg1"/>
            </a:solidFill>
            <a:prstDash val="solid"/>
            <a:round/>
            <a:headEnd type="none" w="med" len="med"/>
            <a:tailEnd type="none" w="med" len="med"/>
          </a:ln>
          <a:effectLst/>
        </p:spPr>
        <p:txBody>
          <a:bodyPr/>
          <a:lstStyle/>
          <a:p>
            <a:pPr>
              <a:defRPr/>
            </a:pPr>
            <a:endParaRPr lang="en-US" sz="1800"/>
          </a:p>
        </p:txBody>
      </p:sp>
      <p:sp>
        <p:nvSpPr>
          <p:cNvPr id="8" name="Rectangle 7">
            <a:extLst>
              <a:ext uri="{FF2B5EF4-FFF2-40B4-BE49-F238E27FC236}">
                <a16:creationId xmlns:a16="http://schemas.microsoft.com/office/drawing/2014/main" id="{72439BB6-6C80-1C8E-0712-15B3389055F6}"/>
              </a:ext>
            </a:extLst>
          </p:cNvPr>
          <p:cNvSpPr>
            <a:spLocks noChangeArrowheads="1"/>
          </p:cNvSpPr>
          <p:nvPr/>
        </p:nvSpPr>
        <p:spPr bwMode="auto">
          <a:xfrm>
            <a:off x="8943741" y="5308364"/>
            <a:ext cx="1052913" cy="150378"/>
          </a:xfrm>
          <a:prstGeom prst="rect">
            <a:avLst/>
          </a:prstGeom>
          <a:solidFill>
            <a:srgbClr val="046A38"/>
          </a:solidFill>
          <a:ln w="9525">
            <a:solidFill>
              <a:schemeClr val="bg1"/>
            </a:solidFill>
            <a:miter lim="800000"/>
            <a:headEnd/>
            <a:tailEnd/>
          </a:ln>
        </p:spPr>
        <p:txBody>
          <a:bodyPr wrap="none" anchor="ctr"/>
          <a:lstStyle/>
          <a:p>
            <a:pPr algn="ctr">
              <a:defRPr/>
            </a:pPr>
            <a:endParaRPr lang="en-US" sz="1800"/>
          </a:p>
        </p:txBody>
      </p:sp>
      <p:sp>
        <p:nvSpPr>
          <p:cNvPr id="9" name="AutoShape 4">
            <a:extLst>
              <a:ext uri="{FF2B5EF4-FFF2-40B4-BE49-F238E27FC236}">
                <a16:creationId xmlns:a16="http://schemas.microsoft.com/office/drawing/2014/main" id="{923D24BA-9206-D540-4A8F-9FCE2985C4A5}"/>
              </a:ext>
            </a:extLst>
          </p:cNvPr>
          <p:cNvSpPr>
            <a:spLocks noChangeAspect="1" noChangeArrowheads="1"/>
          </p:cNvSpPr>
          <p:nvPr/>
        </p:nvSpPr>
        <p:spPr bwMode="auto">
          <a:xfrm rot="10800000" flipH="1">
            <a:off x="624251" y="2811261"/>
            <a:ext cx="2654526" cy="3111318"/>
          </a:xfrm>
          <a:prstGeom prst="triangle">
            <a:avLst>
              <a:gd name="adj" fmla="val 49995"/>
            </a:avLst>
          </a:prstGeom>
          <a:solidFill>
            <a:schemeClr val="bg1"/>
          </a:solidFill>
          <a:ln w="19050">
            <a:solidFill>
              <a:srgbClr val="046A38"/>
            </a:solidFill>
            <a:miter lim="800000"/>
            <a:headEnd/>
            <a:tailEnd/>
          </a:ln>
        </p:spPr>
        <p:txBody>
          <a:bodyPr wrap="none" anchor="ctr"/>
          <a:lstStyle/>
          <a:p>
            <a:pPr algn="ctr">
              <a:defRPr/>
            </a:pPr>
            <a:endParaRPr lang="en-US" sz="1800"/>
          </a:p>
        </p:txBody>
      </p:sp>
      <p:sp>
        <p:nvSpPr>
          <p:cNvPr id="10" name="Line 5">
            <a:extLst>
              <a:ext uri="{FF2B5EF4-FFF2-40B4-BE49-F238E27FC236}">
                <a16:creationId xmlns:a16="http://schemas.microsoft.com/office/drawing/2014/main" id="{5C820AB5-29A6-3FCA-6F52-82F6C9CD4DDB}"/>
              </a:ext>
            </a:extLst>
          </p:cNvPr>
          <p:cNvSpPr>
            <a:spLocks noChangeAspect="1" noChangeShapeType="1"/>
          </p:cNvSpPr>
          <p:nvPr/>
        </p:nvSpPr>
        <p:spPr bwMode="auto">
          <a:xfrm>
            <a:off x="730056" y="3058984"/>
            <a:ext cx="2442916" cy="0"/>
          </a:xfrm>
          <a:prstGeom prst="line">
            <a:avLst/>
          </a:prstGeom>
          <a:noFill/>
          <a:ln w="19050">
            <a:solidFill>
              <a:srgbClr val="86BC25"/>
            </a:solidFill>
            <a:prstDash val="sysDash"/>
            <a:round/>
            <a:headEnd type="none" w="sm" len="sm"/>
            <a:tailEnd type="none" w="sm" len="sm"/>
          </a:ln>
        </p:spPr>
        <p:txBody>
          <a:bodyPr/>
          <a:lstStyle/>
          <a:p>
            <a:pPr>
              <a:defRPr/>
            </a:pPr>
            <a:endParaRPr lang="en-US" sz="1800"/>
          </a:p>
        </p:txBody>
      </p:sp>
      <p:sp>
        <p:nvSpPr>
          <p:cNvPr id="11" name="Line 6">
            <a:extLst>
              <a:ext uri="{FF2B5EF4-FFF2-40B4-BE49-F238E27FC236}">
                <a16:creationId xmlns:a16="http://schemas.microsoft.com/office/drawing/2014/main" id="{13258616-C3C4-3453-51E7-0AB7C2CD1FE5}"/>
              </a:ext>
            </a:extLst>
          </p:cNvPr>
          <p:cNvSpPr>
            <a:spLocks noChangeAspect="1" noChangeShapeType="1"/>
          </p:cNvSpPr>
          <p:nvPr/>
        </p:nvSpPr>
        <p:spPr bwMode="auto">
          <a:xfrm>
            <a:off x="1792807" y="5541365"/>
            <a:ext cx="317415" cy="0"/>
          </a:xfrm>
          <a:prstGeom prst="line">
            <a:avLst/>
          </a:prstGeom>
          <a:noFill/>
          <a:ln w="19050">
            <a:solidFill>
              <a:srgbClr val="86BC25"/>
            </a:solidFill>
            <a:prstDash val="sysDash"/>
            <a:round/>
            <a:headEnd type="none" w="sm" len="sm"/>
            <a:tailEnd type="none" w="sm" len="sm"/>
          </a:ln>
        </p:spPr>
        <p:txBody>
          <a:bodyPr/>
          <a:lstStyle/>
          <a:p>
            <a:pPr>
              <a:defRPr/>
            </a:pPr>
            <a:endParaRPr lang="en-US" sz="1800"/>
          </a:p>
        </p:txBody>
      </p:sp>
      <p:sp>
        <p:nvSpPr>
          <p:cNvPr id="12" name="Line 7">
            <a:extLst>
              <a:ext uri="{FF2B5EF4-FFF2-40B4-BE49-F238E27FC236}">
                <a16:creationId xmlns:a16="http://schemas.microsoft.com/office/drawing/2014/main" id="{EB695892-C1DE-8B0D-E327-1ACD48E0D4C7}"/>
              </a:ext>
            </a:extLst>
          </p:cNvPr>
          <p:cNvSpPr>
            <a:spLocks noChangeAspect="1" noChangeShapeType="1"/>
          </p:cNvSpPr>
          <p:nvPr/>
        </p:nvSpPr>
        <p:spPr bwMode="auto">
          <a:xfrm>
            <a:off x="1402503" y="4635180"/>
            <a:ext cx="1098019" cy="0"/>
          </a:xfrm>
          <a:prstGeom prst="line">
            <a:avLst/>
          </a:prstGeom>
          <a:noFill/>
          <a:ln w="19050">
            <a:solidFill>
              <a:srgbClr val="86BC25"/>
            </a:solidFill>
            <a:prstDash val="sysDash"/>
            <a:round/>
            <a:headEnd type="none" w="sm" len="sm"/>
            <a:tailEnd type="none" w="sm" len="sm"/>
          </a:ln>
        </p:spPr>
        <p:txBody>
          <a:bodyPr/>
          <a:lstStyle/>
          <a:p>
            <a:pPr>
              <a:defRPr/>
            </a:pPr>
            <a:endParaRPr lang="en-US" sz="1800"/>
          </a:p>
        </p:txBody>
      </p:sp>
      <p:sp>
        <p:nvSpPr>
          <p:cNvPr id="13" name="Line 8">
            <a:extLst>
              <a:ext uri="{FF2B5EF4-FFF2-40B4-BE49-F238E27FC236}">
                <a16:creationId xmlns:a16="http://schemas.microsoft.com/office/drawing/2014/main" id="{D8E41E00-E875-3C63-7630-419DE8BA9349}"/>
              </a:ext>
            </a:extLst>
          </p:cNvPr>
          <p:cNvSpPr>
            <a:spLocks noChangeAspect="1" noChangeShapeType="1"/>
          </p:cNvSpPr>
          <p:nvPr/>
        </p:nvSpPr>
        <p:spPr bwMode="auto">
          <a:xfrm>
            <a:off x="1065105" y="3843231"/>
            <a:ext cx="1772819" cy="0"/>
          </a:xfrm>
          <a:prstGeom prst="line">
            <a:avLst/>
          </a:prstGeom>
          <a:noFill/>
          <a:ln w="19050">
            <a:solidFill>
              <a:srgbClr val="86BC25"/>
            </a:solidFill>
            <a:prstDash val="sysDash"/>
            <a:round/>
            <a:headEnd type="none" w="sm" len="sm"/>
            <a:tailEnd type="none" w="sm" len="sm"/>
          </a:ln>
        </p:spPr>
        <p:txBody>
          <a:bodyPr/>
          <a:lstStyle/>
          <a:p>
            <a:pPr>
              <a:defRPr/>
            </a:pPr>
            <a:endParaRPr lang="en-US" sz="1800"/>
          </a:p>
        </p:txBody>
      </p:sp>
      <p:sp>
        <p:nvSpPr>
          <p:cNvPr id="14" name="Freeform 10">
            <a:extLst>
              <a:ext uri="{FF2B5EF4-FFF2-40B4-BE49-F238E27FC236}">
                <a16:creationId xmlns:a16="http://schemas.microsoft.com/office/drawing/2014/main" id="{29D0F232-4628-294B-2F16-D5B99439206A}"/>
              </a:ext>
            </a:extLst>
          </p:cNvPr>
          <p:cNvSpPr>
            <a:spLocks/>
          </p:cNvSpPr>
          <p:nvPr/>
        </p:nvSpPr>
        <p:spPr bwMode="auto">
          <a:xfrm>
            <a:off x="3773089" y="2811262"/>
            <a:ext cx="3707437" cy="2598767"/>
          </a:xfrm>
          <a:custGeom>
            <a:avLst/>
            <a:gdLst/>
            <a:ahLst/>
            <a:cxnLst>
              <a:cxn ang="0">
                <a:pos x="0" y="0"/>
              </a:cxn>
              <a:cxn ang="0">
                <a:pos x="401" y="405"/>
              </a:cxn>
              <a:cxn ang="0">
                <a:pos x="418" y="745"/>
              </a:cxn>
              <a:cxn ang="0">
                <a:pos x="419" y="754"/>
              </a:cxn>
              <a:cxn ang="0">
                <a:pos x="422" y="761"/>
              </a:cxn>
              <a:cxn ang="0">
                <a:pos x="425" y="765"/>
              </a:cxn>
              <a:cxn ang="0">
                <a:pos x="430" y="769"/>
              </a:cxn>
              <a:cxn ang="0">
                <a:pos x="436" y="774"/>
              </a:cxn>
              <a:cxn ang="0">
                <a:pos x="442" y="777"/>
              </a:cxn>
              <a:cxn ang="0">
                <a:pos x="451" y="781"/>
              </a:cxn>
              <a:cxn ang="0">
                <a:pos x="461" y="784"/>
              </a:cxn>
              <a:cxn ang="0">
                <a:pos x="473" y="785"/>
              </a:cxn>
              <a:cxn ang="0">
                <a:pos x="481" y="786"/>
              </a:cxn>
              <a:cxn ang="0">
                <a:pos x="488" y="786"/>
              </a:cxn>
              <a:cxn ang="0">
                <a:pos x="496" y="785"/>
              </a:cxn>
              <a:cxn ang="0">
                <a:pos x="504" y="784"/>
              </a:cxn>
              <a:cxn ang="0">
                <a:pos x="512" y="780"/>
              </a:cxn>
              <a:cxn ang="0">
                <a:pos x="521" y="777"/>
              </a:cxn>
              <a:cxn ang="0">
                <a:pos x="527" y="774"/>
              </a:cxn>
              <a:cxn ang="0">
                <a:pos x="533" y="768"/>
              </a:cxn>
              <a:cxn ang="0">
                <a:pos x="538" y="763"/>
              </a:cxn>
              <a:cxn ang="0">
                <a:pos x="542" y="755"/>
              </a:cxn>
              <a:cxn ang="0">
                <a:pos x="543" y="747"/>
              </a:cxn>
              <a:cxn ang="0">
                <a:pos x="569" y="398"/>
              </a:cxn>
              <a:cxn ang="0">
                <a:pos x="961" y="0"/>
              </a:cxn>
              <a:cxn ang="0">
                <a:pos x="0" y="0"/>
              </a:cxn>
            </a:cxnLst>
            <a:rect l="0" t="0" r="r" b="b"/>
            <a:pathLst>
              <a:path w="962" h="787">
                <a:moveTo>
                  <a:pt x="0" y="0"/>
                </a:moveTo>
                <a:lnTo>
                  <a:pt x="401" y="405"/>
                </a:lnTo>
                <a:lnTo>
                  <a:pt x="418" y="745"/>
                </a:lnTo>
                <a:lnTo>
                  <a:pt x="419" y="754"/>
                </a:lnTo>
                <a:lnTo>
                  <a:pt x="422" y="761"/>
                </a:lnTo>
                <a:lnTo>
                  <a:pt x="425" y="765"/>
                </a:lnTo>
                <a:lnTo>
                  <a:pt x="430" y="769"/>
                </a:lnTo>
                <a:lnTo>
                  <a:pt x="436" y="774"/>
                </a:lnTo>
                <a:lnTo>
                  <a:pt x="442" y="777"/>
                </a:lnTo>
                <a:lnTo>
                  <a:pt x="451" y="781"/>
                </a:lnTo>
                <a:lnTo>
                  <a:pt x="461" y="784"/>
                </a:lnTo>
                <a:lnTo>
                  <a:pt x="473" y="785"/>
                </a:lnTo>
                <a:lnTo>
                  <a:pt x="481" y="786"/>
                </a:lnTo>
                <a:lnTo>
                  <a:pt x="488" y="786"/>
                </a:lnTo>
                <a:lnTo>
                  <a:pt x="496" y="785"/>
                </a:lnTo>
                <a:lnTo>
                  <a:pt x="504" y="784"/>
                </a:lnTo>
                <a:lnTo>
                  <a:pt x="512" y="780"/>
                </a:lnTo>
                <a:lnTo>
                  <a:pt x="521" y="777"/>
                </a:lnTo>
                <a:lnTo>
                  <a:pt x="527" y="774"/>
                </a:lnTo>
                <a:lnTo>
                  <a:pt x="533" y="768"/>
                </a:lnTo>
                <a:lnTo>
                  <a:pt x="538" y="763"/>
                </a:lnTo>
                <a:lnTo>
                  <a:pt x="542" y="755"/>
                </a:lnTo>
                <a:lnTo>
                  <a:pt x="543" y="747"/>
                </a:lnTo>
                <a:lnTo>
                  <a:pt x="569" y="398"/>
                </a:lnTo>
                <a:lnTo>
                  <a:pt x="961" y="0"/>
                </a:lnTo>
                <a:lnTo>
                  <a:pt x="0" y="0"/>
                </a:lnTo>
              </a:path>
            </a:pathLst>
          </a:custGeom>
          <a:solidFill>
            <a:srgbClr val="009A44"/>
          </a:solidFill>
          <a:ln w="9525" cap="rnd">
            <a:solidFill>
              <a:schemeClr val="bg1"/>
            </a:solidFill>
            <a:round/>
            <a:headEnd/>
            <a:tailEnd/>
          </a:ln>
          <a:effectLst/>
        </p:spPr>
        <p:txBody>
          <a:bodyPr/>
          <a:lstStyle/>
          <a:p>
            <a:pPr>
              <a:defRPr/>
            </a:pPr>
            <a:endParaRPr lang="en-US" sz="1800"/>
          </a:p>
        </p:txBody>
      </p:sp>
      <p:sp>
        <p:nvSpPr>
          <p:cNvPr id="15" name="Freeform 13">
            <a:extLst>
              <a:ext uri="{FF2B5EF4-FFF2-40B4-BE49-F238E27FC236}">
                <a16:creationId xmlns:a16="http://schemas.microsoft.com/office/drawing/2014/main" id="{F12AC18C-7200-2602-876F-0BD99FF0EEC8}"/>
              </a:ext>
            </a:extLst>
          </p:cNvPr>
          <p:cNvSpPr>
            <a:spLocks/>
          </p:cNvSpPr>
          <p:nvPr/>
        </p:nvSpPr>
        <p:spPr bwMode="auto">
          <a:xfrm>
            <a:off x="4614004" y="3260275"/>
            <a:ext cx="2048624" cy="2031147"/>
          </a:xfrm>
          <a:custGeom>
            <a:avLst/>
            <a:gdLst>
              <a:gd name="T0" fmla="*/ 0 w 535"/>
              <a:gd name="T1" fmla="*/ 0 h 590"/>
              <a:gd name="T2" fmla="*/ 398 w 535"/>
              <a:gd name="T3" fmla="*/ 358 h 590"/>
              <a:gd name="T4" fmla="*/ 407 w 535"/>
              <a:gd name="T5" fmla="*/ 920 h 590"/>
              <a:gd name="T6" fmla="*/ 414 w 535"/>
              <a:gd name="T7" fmla="*/ 930 h 590"/>
              <a:gd name="T8" fmla="*/ 423 w 535"/>
              <a:gd name="T9" fmla="*/ 938 h 590"/>
              <a:gd name="T10" fmla="*/ 430 w 535"/>
              <a:gd name="T11" fmla="*/ 944 h 590"/>
              <a:gd name="T12" fmla="*/ 443 w 535"/>
              <a:gd name="T13" fmla="*/ 951 h 590"/>
              <a:gd name="T14" fmla="*/ 465 w 535"/>
              <a:gd name="T15" fmla="*/ 956 h 590"/>
              <a:gd name="T16" fmla="*/ 484 w 535"/>
              <a:gd name="T17" fmla="*/ 959 h 590"/>
              <a:gd name="T18" fmla="*/ 499 w 535"/>
              <a:gd name="T19" fmla="*/ 957 h 590"/>
              <a:gd name="T20" fmla="*/ 515 w 535"/>
              <a:gd name="T21" fmla="*/ 956 h 590"/>
              <a:gd name="T22" fmla="*/ 531 w 535"/>
              <a:gd name="T23" fmla="*/ 949 h 590"/>
              <a:gd name="T24" fmla="*/ 544 w 535"/>
              <a:gd name="T25" fmla="*/ 939 h 590"/>
              <a:gd name="T26" fmla="*/ 553 w 535"/>
              <a:gd name="T27" fmla="*/ 926 h 590"/>
              <a:gd name="T28" fmla="*/ 559 w 535"/>
              <a:gd name="T29" fmla="*/ 920 h 590"/>
              <a:gd name="T30" fmla="*/ 582 w 535"/>
              <a:gd name="T31" fmla="*/ 354 h 590"/>
              <a:gd name="T32" fmla="*/ 967 w 535"/>
              <a:gd name="T33" fmla="*/ 0 h 590"/>
              <a:gd name="T34" fmla="*/ 0 w 535"/>
              <a:gd name="T35" fmla="*/ 0 h 59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35"/>
              <a:gd name="T55" fmla="*/ 0 h 590"/>
              <a:gd name="T56" fmla="*/ 535 w 535"/>
              <a:gd name="T57" fmla="*/ 590 h 590"/>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35" h="590">
                <a:moveTo>
                  <a:pt x="0" y="0"/>
                </a:moveTo>
                <a:lnTo>
                  <a:pt x="220" y="220"/>
                </a:lnTo>
                <a:cubicBezTo>
                  <a:pt x="222" y="337"/>
                  <a:pt x="223" y="449"/>
                  <a:pt x="225" y="566"/>
                </a:cubicBezTo>
                <a:cubicBezTo>
                  <a:pt x="226" y="568"/>
                  <a:pt x="228" y="570"/>
                  <a:pt x="229" y="572"/>
                </a:cubicBezTo>
                <a:lnTo>
                  <a:pt x="234" y="577"/>
                </a:lnTo>
                <a:lnTo>
                  <a:pt x="238" y="581"/>
                </a:lnTo>
                <a:cubicBezTo>
                  <a:pt x="240" y="582"/>
                  <a:pt x="243" y="584"/>
                  <a:pt x="245" y="585"/>
                </a:cubicBezTo>
                <a:lnTo>
                  <a:pt x="257" y="588"/>
                </a:lnTo>
                <a:cubicBezTo>
                  <a:pt x="261" y="589"/>
                  <a:pt x="264" y="589"/>
                  <a:pt x="268" y="590"/>
                </a:cubicBezTo>
                <a:cubicBezTo>
                  <a:pt x="271" y="590"/>
                  <a:pt x="273" y="589"/>
                  <a:pt x="276" y="589"/>
                </a:cubicBezTo>
                <a:cubicBezTo>
                  <a:pt x="279" y="589"/>
                  <a:pt x="282" y="588"/>
                  <a:pt x="285" y="588"/>
                </a:cubicBezTo>
                <a:cubicBezTo>
                  <a:pt x="288" y="587"/>
                  <a:pt x="291" y="585"/>
                  <a:pt x="294" y="584"/>
                </a:cubicBezTo>
                <a:cubicBezTo>
                  <a:pt x="296" y="582"/>
                  <a:pt x="299" y="580"/>
                  <a:pt x="301" y="578"/>
                </a:cubicBezTo>
                <a:cubicBezTo>
                  <a:pt x="303" y="575"/>
                  <a:pt x="304" y="573"/>
                  <a:pt x="306" y="570"/>
                </a:cubicBezTo>
                <a:cubicBezTo>
                  <a:pt x="307" y="569"/>
                  <a:pt x="308" y="567"/>
                  <a:pt x="309" y="566"/>
                </a:cubicBezTo>
                <a:cubicBezTo>
                  <a:pt x="313" y="446"/>
                  <a:pt x="318" y="338"/>
                  <a:pt x="322" y="218"/>
                </a:cubicBezTo>
                <a:lnTo>
                  <a:pt x="535" y="0"/>
                </a:lnTo>
                <a:lnTo>
                  <a:pt x="0" y="0"/>
                </a:lnTo>
              </a:path>
            </a:pathLst>
          </a:custGeom>
          <a:solidFill>
            <a:srgbClr val="86BC25"/>
          </a:solidFill>
          <a:ln w="9525" cap="rnd">
            <a:noFill/>
            <a:round/>
            <a:headEnd/>
            <a:tailEnd/>
          </a:ln>
        </p:spPr>
        <p:txBody>
          <a:bodyPr/>
          <a:lstStyle/>
          <a:p>
            <a:endParaRPr lang="en-US" sz="1800"/>
          </a:p>
        </p:txBody>
      </p:sp>
      <p:cxnSp>
        <p:nvCxnSpPr>
          <p:cNvPr id="16" name="Straight Connector 15">
            <a:extLst>
              <a:ext uri="{FF2B5EF4-FFF2-40B4-BE49-F238E27FC236}">
                <a16:creationId xmlns:a16="http://schemas.microsoft.com/office/drawing/2014/main" id="{86929FBF-071B-E4E3-AC66-7163B5079503}"/>
              </a:ext>
            </a:extLst>
          </p:cNvPr>
          <p:cNvCxnSpPr/>
          <p:nvPr/>
        </p:nvCxnSpPr>
        <p:spPr>
          <a:xfrm flipV="1">
            <a:off x="7770074" y="2811260"/>
            <a:ext cx="3400249"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DD37FBB-B880-5A56-7C34-1CC2D2AE2029}"/>
              </a:ext>
            </a:extLst>
          </p:cNvPr>
          <p:cNvCxnSpPr/>
          <p:nvPr/>
        </p:nvCxnSpPr>
        <p:spPr>
          <a:xfrm flipV="1">
            <a:off x="8227678" y="3789768"/>
            <a:ext cx="2485042"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B5FC23D-039E-60B8-1AC4-CB5EF6A4BB77}"/>
              </a:ext>
            </a:extLst>
          </p:cNvPr>
          <p:cNvCxnSpPr/>
          <p:nvPr/>
        </p:nvCxnSpPr>
        <p:spPr>
          <a:xfrm flipV="1">
            <a:off x="8678926" y="4766158"/>
            <a:ext cx="1574073"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AutoShape 19">
            <a:extLst>
              <a:ext uri="{FF2B5EF4-FFF2-40B4-BE49-F238E27FC236}">
                <a16:creationId xmlns:a16="http://schemas.microsoft.com/office/drawing/2014/main" id="{51EF0074-62E8-19F7-9A5A-7A98C0851D53}"/>
              </a:ext>
            </a:extLst>
          </p:cNvPr>
          <p:cNvSpPr>
            <a:spLocks noChangeArrowheads="1"/>
          </p:cNvSpPr>
          <p:nvPr/>
        </p:nvSpPr>
        <p:spPr bwMode="auto">
          <a:xfrm rot="16200000" flipH="1">
            <a:off x="8098499" y="2275343"/>
            <a:ext cx="417244" cy="510568"/>
          </a:xfrm>
          <a:prstGeom prst="rightArrow">
            <a:avLst>
              <a:gd name="adj1" fmla="val 50000"/>
              <a:gd name="adj2" fmla="val 29014"/>
            </a:avLst>
          </a:prstGeom>
          <a:solidFill>
            <a:srgbClr val="86BC25"/>
          </a:solidFill>
          <a:ln w="9525">
            <a:noFill/>
            <a:miter lim="800000"/>
            <a:headEnd/>
            <a:tailEnd/>
          </a:ln>
        </p:spPr>
        <p:txBody>
          <a:bodyPr wrap="none" anchor="ctr"/>
          <a:lstStyle/>
          <a:p>
            <a:pPr algn="ctr"/>
            <a:endParaRPr lang="en-US" sz="1800"/>
          </a:p>
        </p:txBody>
      </p:sp>
      <p:sp>
        <p:nvSpPr>
          <p:cNvPr id="20" name="Freeform 23">
            <a:extLst>
              <a:ext uri="{FF2B5EF4-FFF2-40B4-BE49-F238E27FC236}">
                <a16:creationId xmlns:a16="http://schemas.microsoft.com/office/drawing/2014/main" id="{DA5C0FFF-BA92-2F25-CD25-CA33615595DE}"/>
              </a:ext>
            </a:extLst>
          </p:cNvPr>
          <p:cNvSpPr>
            <a:spLocks/>
          </p:cNvSpPr>
          <p:nvPr/>
        </p:nvSpPr>
        <p:spPr bwMode="auto">
          <a:xfrm>
            <a:off x="10388583" y="3344993"/>
            <a:ext cx="828347" cy="478664"/>
          </a:xfrm>
          <a:custGeom>
            <a:avLst/>
            <a:gdLst>
              <a:gd name="T0" fmla="*/ 2027370 w 314"/>
              <a:gd name="T1" fmla="*/ 226698 h 182"/>
              <a:gd name="T2" fmla="*/ 2035266 w 314"/>
              <a:gd name="T3" fmla="*/ 818086 h 182"/>
              <a:gd name="T4" fmla="*/ 1101531 w 314"/>
              <a:gd name="T5" fmla="*/ 847655 h 182"/>
              <a:gd name="T6" fmla="*/ 1348290 w 314"/>
              <a:gd name="T7" fmla="*/ 680095 h 182"/>
              <a:gd name="T8" fmla="*/ 919917 w 314"/>
              <a:gd name="T9" fmla="*/ 392287 h 182"/>
              <a:gd name="T10" fmla="*/ 825161 w 314"/>
              <a:gd name="T11" fmla="*/ 364689 h 182"/>
              <a:gd name="T12" fmla="*/ 722510 w 314"/>
              <a:gd name="T13" fmla="*/ 374545 h 182"/>
              <a:gd name="T14" fmla="*/ 598143 w 314"/>
              <a:gd name="T15" fmla="*/ 412000 h 182"/>
              <a:gd name="T16" fmla="*/ 454036 w 314"/>
              <a:gd name="T17" fmla="*/ 488880 h 182"/>
              <a:gd name="T18" fmla="*/ 321773 w 314"/>
              <a:gd name="T19" fmla="*/ 579560 h 182"/>
              <a:gd name="T20" fmla="*/ 0 w 314"/>
              <a:gd name="T21" fmla="*/ 362718 h 182"/>
              <a:gd name="T22" fmla="*/ 223070 w 314"/>
              <a:gd name="T23" fmla="*/ 214871 h 182"/>
              <a:gd name="T24" fmla="*/ 315851 w 314"/>
              <a:gd name="T25" fmla="*/ 171502 h 182"/>
              <a:gd name="T26" fmla="*/ 434295 w 314"/>
              <a:gd name="T27" fmla="*/ 112364 h 182"/>
              <a:gd name="T28" fmla="*/ 529051 w 314"/>
              <a:gd name="T29" fmla="*/ 78852 h 182"/>
              <a:gd name="T30" fmla="*/ 621832 w 314"/>
              <a:gd name="T31" fmla="*/ 41397 h 182"/>
              <a:gd name="T32" fmla="*/ 726458 w 314"/>
              <a:gd name="T33" fmla="*/ 13799 h 182"/>
              <a:gd name="T34" fmla="*/ 837006 w 314"/>
              <a:gd name="T35" fmla="*/ 0 h 182"/>
              <a:gd name="T36" fmla="*/ 959398 w 314"/>
              <a:gd name="T37" fmla="*/ 0 h 182"/>
              <a:gd name="T38" fmla="*/ 1065998 w 314"/>
              <a:gd name="T39" fmla="*/ 1971 h 182"/>
              <a:gd name="T40" fmla="*/ 1178520 w 314"/>
              <a:gd name="T41" fmla="*/ 21684 h 182"/>
              <a:gd name="T42" fmla="*/ 1289068 w 314"/>
              <a:gd name="T43" fmla="*/ 61110 h 182"/>
              <a:gd name="T44" fmla="*/ 1350264 w 314"/>
              <a:gd name="T45" fmla="*/ 110392 h 182"/>
              <a:gd name="T46" fmla="*/ 1784559 w 314"/>
              <a:gd name="T47" fmla="*/ 386373 h 182"/>
              <a:gd name="T48" fmla="*/ 2027370 w 314"/>
              <a:gd name="T49" fmla="*/ 226698 h 1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4"/>
              <a:gd name="T76" fmla="*/ 0 h 182"/>
              <a:gd name="T77" fmla="*/ 314 w 314"/>
              <a:gd name="T78" fmla="*/ 182 h 1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4" h="182">
                <a:moveTo>
                  <a:pt x="312" y="48"/>
                </a:moveTo>
                <a:lnTo>
                  <a:pt x="313" y="175"/>
                </a:lnTo>
                <a:lnTo>
                  <a:pt x="169" y="181"/>
                </a:lnTo>
                <a:lnTo>
                  <a:pt x="207" y="145"/>
                </a:lnTo>
                <a:lnTo>
                  <a:pt x="142" y="84"/>
                </a:lnTo>
                <a:lnTo>
                  <a:pt x="127" y="78"/>
                </a:lnTo>
                <a:lnTo>
                  <a:pt x="111" y="80"/>
                </a:lnTo>
                <a:lnTo>
                  <a:pt x="92" y="88"/>
                </a:lnTo>
                <a:lnTo>
                  <a:pt x="70" y="105"/>
                </a:lnTo>
                <a:lnTo>
                  <a:pt x="50" y="124"/>
                </a:lnTo>
                <a:lnTo>
                  <a:pt x="0" y="77"/>
                </a:lnTo>
                <a:lnTo>
                  <a:pt x="34" y="46"/>
                </a:lnTo>
                <a:lnTo>
                  <a:pt x="48" y="36"/>
                </a:lnTo>
                <a:lnTo>
                  <a:pt x="67" y="24"/>
                </a:lnTo>
                <a:lnTo>
                  <a:pt x="82" y="17"/>
                </a:lnTo>
                <a:lnTo>
                  <a:pt x="96" y="9"/>
                </a:lnTo>
                <a:lnTo>
                  <a:pt x="112" y="3"/>
                </a:lnTo>
                <a:lnTo>
                  <a:pt x="129" y="0"/>
                </a:lnTo>
                <a:lnTo>
                  <a:pt x="148" y="0"/>
                </a:lnTo>
                <a:lnTo>
                  <a:pt x="164" y="1"/>
                </a:lnTo>
                <a:lnTo>
                  <a:pt x="181" y="5"/>
                </a:lnTo>
                <a:lnTo>
                  <a:pt x="198" y="13"/>
                </a:lnTo>
                <a:lnTo>
                  <a:pt x="208" y="23"/>
                </a:lnTo>
                <a:lnTo>
                  <a:pt x="275" y="82"/>
                </a:lnTo>
                <a:lnTo>
                  <a:pt x="312" y="48"/>
                </a:lnTo>
              </a:path>
            </a:pathLst>
          </a:custGeom>
          <a:solidFill>
            <a:srgbClr val="86BC25"/>
          </a:solidFill>
          <a:ln w="9525" cap="rnd">
            <a:noFill/>
            <a:round/>
            <a:headEnd/>
            <a:tailEnd/>
          </a:ln>
        </p:spPr>
        <p:txBody>
          <a:bodyPr/>
          <a:lstStyle/>
          <a:p>
            <a:endParaRPr lang="en-US" sz="1800"/>
          </a:p>
        </p:txBody>
      </p:sp>
      <p:sp>
        <p:nvSpPr>
          <p:cNvPr id="21" name="Freeform 24">
            <a:extLst>
              <a:ext uri="{FF2B5EF4-FFF2-40B4-BE49-F238E27FC236}">
                <a16:creationId xmlns:a16="http://schemas.microsoft.com/office/drawing/2014/main" id="{71225CBD-432C-201A-BC0E-191EA2EC337F}"/>
              </a:ext>
            </a:extLst>
          </p:cNvPr>
          <p:cNvSpPr>
            <a:spLocks/>
          </p:cNvSpPr>
          <p:nvPr/>
        </p:nvSpPr>
        <p:spPr bwMode="auto">
          <a:xfrm>
            <a:off x="9977586" y="4257845"/>
            <a:ext cx="830466" cy="480783"/>
          </a:xfrm>
          <a:custGeom>
            <a:avLst/>
            <a:gdLst>
              <a:gd name="T0" fmla="*/ 2025710 w 315"/>
              <a:gd name="T1" fmla="*/ 231662 h 182"/>
              <a:gd name="T2" fmla="*/ 2033600 w 315"/>
              <a:gd name="T3" fmla="*/ 837547 h 182"/>
              <a:gd name="T4" fmla="*/ 1102602 w 315"/>
              <a:gd name="T5" fmla="*/ 869227 h 182"/>
              <a:gd name="T6" fmla="*/ 1345214 w 315"/>
              <a:gd name="T7" fmla="*/ 696966 h 182"/>
              <a:gd name="T8" fmla="*/ 921136 w 315"/>
              <a:gd name="T9" fmla="*/ 401943 h 182"/>
              <a:gd name="T10" fmla="*/ 822513 w 315"/>
              <a:gd name="T11" fmla="*/ 372243 h 182"/>
              <a:gd name="T12" fmla="*/ 719946 w 315"/>
              <a:gd name="T13" fmla="*/ 386103 h 182"/>
              <a:gd name="T14" fmla="*/ 599626 w 315"/>
              <a:gd name="T15" fmla="*/ 421743 h 182"/>
              <a:gd name="T16" fmla="*/ 453664 w 315"/>
              <a:gd name="T17" fmla="*/ 500944 h 182"/>
              <a:gd name="T18" fmla="*/ 321510 w 315"/>
              <a:gd name="T19" fmla="*/ 595985 h 182"/>
              <a:gd name="T20" fmla="*/ 0 w 315"/>
              <a:gd name="T21" fmla="*/ 370263 h 182"/>
              <a:gd name="T22" fmla="*/ 220915 w 315"/>
              <a:gd name="T23" fmla="*/ 219782 h 182"/>
              <a:gd name="T24" fmla="*/ 309675 w 315"/>
              <a:gd name="T25" fmla="*/ 172261 h 182"/>
              <a:gd name="T26" fmla="*/ 431967 w 315"/>
              <a:gd name="T27" fmla="*/ 112861 h 182"/>
              <a:gd name="T28" fmla="*/ 528618 w 315"/>
              <a:gd name="T29" fmla="*/ 79201 h 182"/>
              <a:gd name="T30" fmla="*/ 621323 w 315"/>
              <a:gd name="T31" fmla="*/ 41580 h 182"/>
              <a:gd name="T32" fmla="*/ 723891 w 315"/>
              <a:gd name="T33" fmla="*/ 13860 h 182"/>
              <a:gd name="T34" fmla="*/ 836320 w 315"/>
              <a:gd name="T35" fmla="*/ 0 h 182"/>
              <a:gd name="T36" fmla="*/ 968475 w 315"/>
              <a:gd name="T37" fmla="*/ 0 h 182"/>
              <a:gd name="T38" fmla="*/ 1067098 w 315"/>
              <a:gd name="T39" fmla="*/ 1980 h 182"/>
              <a:gd name="T40" fmla="*/ 1179527 w 315"/>
              <a:gd name="T41" fmla="*/ 21780 h 182"/>
              <a:gd name="T42" fmla="*/ 1289985 w 315"/>
              <a:gd name="T43" fmla="*/ 61381 h 182"/>
              <a:gd name="T44" fmla="*/ 1351131 w 315"/>
              <a:gd name="T45" fmla="*/ 110881 h 182"/>
              <a:gd name="T46" fmla="*/ 1789016 w 315"/>
              <a:gd name="T47" fmla="*/ 390063 h 182"/>
              <a:gd name="T48" fmla="*/ 2025710 w 315"/>
              <a:gd name="T49" fmla="*/ 231662 h 1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5"/>
              <a:gd name="T76" fmla="*/ 0 h 182"/>
              <a:gd name="T77" fmla="*/ 315 w 315"/>
              <a:gd name="T78" fmla="*/ 182 h 1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5" h="182">
                <a:moveTo>
                  <a:pt x="313" y="48"/>
                </a:moveTo>
                <a:lnTo>
                  <a:pt x="314" y="175"/>
                </a:lnTo>
                <a:lnTo>
                  <a:pt x="170" y="181"/>
                </a:lnTo>
                <a:lnTo>
                  <a:pt x="208" y="145"/>
                </a:lnTo>
                <a:lnTo>
                  <a:pt x="143" y="84"/>
                </a:lnTo>
                <a:lnTo>
                  <a:pt x="127" y="78"/>
                </a:lnTo>
                <a:lnTo>
                  <a:pt x="111" y="80"/>
                </a:lnTo>
                <a:lnTo>
                  <a:pt x="93" y="88"/>
                </a:lnTo>
                <a:lnTo>
                  <a:pt x="70" y="105"/>
                </a:lnTo>
                <a:lnTo>
                  <a:pt x="50" y="124"/>
                </a:lnTo>
                <a:lnTo>
                  <a:pt x="0" y="77"/>
                </a:lnTo>
                <a:lnTo>
                  <a:pt x="34" y="46"/>
                </a:lnTo>
                <a:lnTo>
                  <a:pt x="48" y="36"/>
                </a:lnTo>
                <a:lnTo>
                  <a:pt x="67" y="24"/>
                </a:lnTo>
                <a:lnTo>
                  <a:pt x="82" y="17"/>
                </a:lnTo>
                <a:lnTo>
                  <a:pt x="96" y="9"/>
                </a:lnTo>
                <a:lnTo>
                  <a:pt x="112" y="3"/>
                </a:lnTo>
                <a:lnTo>
                  <a:pt x="129" y="0"/>
                </a:lnTo>
                <a:lnTo>
                  <a:pt x="149" y="0"/>
                </a:lnTo>
                <a:lnTo>
                  <a:pt x="165" y="1"/>
                </a:lnTo>
                <a:lnTo>
                  <a:pt x="182" y="5"/>
                </a:lnTo>
                <a:lnTo>
                  <a:pt x="199" y="13"/>
                </a:lnTo>
                <a:lnTo>
                  <a:pt x="209" y="23"/>
                </a:lnTo>
                <a:lnTo>
                  <a:pt x="276" y="82"/>
                </a:lnTo>
                <a:lnTo>
                  <a:pt x="313" y="48"/>
                </a:lnTo>
              </a:path>
            </a:pathLst>
          </a:custGeom>
          <a:solidFill>
            <a:srgbClr val="86BC25"/>
          </a:solidFill>
          <a:ln w="9525" cap="rnd">
            <a:noFill/>
            <a:round/>
            <a:headEnd/>
            <a:tailEnd/>
          </a:ln>
        </p:spPr>
        <p:txBody>
          <a:bodyPr/>
          <a:lstStyle/>
          <a:p>
            <a:endParaRPr lang="en-US" sz="1800"/>
          </a:p>
        </p:txBody>
      </p:sp>
      <p:sp>
        <p:nvSpPr>
          <p:cNvPr id="22" name="Freeform 25">
            <a:extLst>
              <a:ext uri="{FF2B5EF4-FFF2-40B4-BE49-F238E27FC236}">
                <a16:creationId xmlns:a16="http://schemas.microsoft.com/office/drawing/2014/main" id="{01E29A60-28CD-8562-A980-8C6BB713CF3F}"/>
              </a:ext>
            </a:extLst>
          </p:cNvPr>
          <p:cNvSpPr>
            <a:spLocks/>
          </p:cNvSpPr>
          <p:nvPr/>
        </p:nvSpPr>
        <p:spPr bwMode="auto">
          <a:xfrm>
            <a:off x="10725431" y="2372836"/>
            <a:ext cx="828348" cy="482900"/>
          </a:xfrm>
          <a:custGeom>
            <a:avLst/>
            <a:gdLst>
              <a:gd name="T0" fmla="*/ 2027370 w 314"/>
              <a:gd name="T1" fmla="*/ 229433 h 183"/>
              <a:gd name="T2" fmla="*/ 2035266 w 314"/>
              <a:gd name="T3" fmla="*/ 838616 h 183"/>
              <a:gd name="T4" fmla="*/ 1101531 w 314"/>
              <a:gd name="T5" fmla="*/ 870262 h 183"/>
              <a:gd name="T6" fmla="*/ 1348290 w 314"/>
              <a:gd name="T7" fmla="*/ 698188 h 183"/>
              <a:gd name="T8" fmla="*/ 919917 w 314"/>
              <a:gd name="T9" fmla="*/ 403485 h 183"/>
              <a:gd name="T10" fmla="*/ 825161 w 314"/>
              <a:gd name="T11" fmla="*/ 371839 h 183"/>
              <a:gd name="T12" fmla="*/ 722510 w 314"/>
              <a:gd name="T13" fmla="*/ 387662 h 183"/>
              <a:gd name="T14" fmla="*/ 598143 w 314"/>
              <a:gd name="T15" fmla="*/ 423264 h 183"/>
              <a:gd name="T16" fmla="*/ 454036 w 314"/>
              <a:gd name="T17" fmla="*/ 500401 h 183"/>
              <a:gd name="T18" fmla="*/ 321773 w 314"/>
              <a:gd name="T19" fmla="*/ 597316 h 183"/>
              <a:gd name="T20" fmla="*/ 0 w 314"/>
              <a:gd name="T21" fmla="*/ 371839 h 183"/>
              <a:gd name="T22" fmla="*/ 223070 w 314"/>
              <a:gd name="T23" fmla="*/ 227455 h 183"/>
              <a:gd name="T24" fmla="*/ 315851 w 314"/>
              <a:gd name="T25" fmla="*/ 172075 h 183"/>
              <a:gd name="T26" fmla="*/ 434295 w 314"/>
              <a:gd name="T27" fmla="*/ 112739 h 183"/>
              <a:gd name="T28" fmla="*/ 529051 w 314"/>
              <a:gd name="T29" fmla="*/ 79115 h 183"/>
              <a:gd name="T30" fmla="*/ 621832 w 314"/>
              <a:gd name="T31" fmla="*/ 41535 h 183"/>
              <a:gd name="T32" fmla="*/ 726458 w 314"/>
              <a:gd name="T33" fmla="*/ 13845 h 183"/>
              <a:gd name="T34" fmla="*/ 837006 w 314"/>
              <a:gd name="T35" fmla="*/ 0 h 183"/>
              <a:gd name="T36" fmla="*/ 959398 w 314"/>
              <a:gd name="T37" fmla="*/ 0 h 183"/>
              <a:gd name="T38" fmla="*/ 1065998 w 314"/>
              <a:gd name="T39" fmla="*/ 1978 h 183"/>
              <a:gd name="T40" fmla="*/ 1178520 w 314"/>
              <a:gd name="T41" fmla="*/ 21757 h 183"/>
              <a:gd name="T42" fmla="*/ 1289068 w 314"/>
              <a:gd name="T43" fmla="*/ 61314 h 183"/>
              <a:gd name="T44" fmla="*/ 1350264 w 314"/>
              <a:gd name="T45" fmla="*/ 110761 h 183"/>
              <a:gd name="T46" fmla="*/ 1784559 w 314"/>
              <a:gd name="T47" fmla="*/ 389640 h 183"/>
              <a:gd name="T48" fmla="*/ 2027370 w 314"/>
              <a:gd name="T49" fmla="*/ 229433 h 18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14"/>
              <a:gd name="T76" fmla="*/ 0 h 183"/>
              <a:gd name="T77" fmla="*/ 314 w 314"/>
              <a:gd name="T78" fmla="*/ 183 h 18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14" h="183">
                <a:moveTo>
                  <a:pt x="312" y="48"/>
                </a:moveTo>
                <a:lnTo>
                  <a:pt x="313" y="176"/>
                </a:lnTo>
                <a:lnTo>
                  <a:pt x="169" y="182"/>
                </a:lnTo>
                <a:lnTo>
                  <a:pt x="207" y="146"/>
                </a:lnTo>
                <a:lnTo>
                  <a:pt x="142" y="85"/>
                </a:lnTo>
                <a:lnTo>
                  <a:pt x="127" y="78"/>
                </a:lnTo>
                <a:lnTo>
                  <a:pt x="111" y="81"/>
                </a:lnTo>
                <a:lnTo>
                  <a:pt x="92" y="89"/>
                </a:lnTo>
                <a:lnTo>
                  <a:pt x="70" y="105"/>
                </a:lnTo>
                <a:lnTo>
                  <a:pt x="50" y="125"/>
                </a:lnTo>
                <a:lnTo>
                  <a:pt x="0" y="78"/>
                </a:lnTo>
                <a:lnTo>
                  <a:pt x="34" y="47"/>
                </a:lnTo>
                <a:lnTo>
                  <a:pt x="48" y="36"/>
                </a:lnTo>
                <a:lnTo>
                  <a:pt x="67" y="24"/>
                </a:lnTo>
                <a:lnTo>
                  <a:pt x="82" y="17"/>
                </a:lnTo>
                <a:lnTo>
                  <a:pt x="96" y="9"/>
                </a:lnTo>
                <a:lnTo>
                  <a:pt x="112" y="3"/>
                </a:lnTo>
                <a:lnTo>
                  <a:pt x="129" y="0"/>
                </a:lnTo>
                <a:lnTo>
                  <a:pt x="148" y="0"/>
                </a:lnTo>
                <a:lnTo>
                  <a:pt x="164" y="1"/>
                </a:lnTo>
                <a:lnTo>
                  <a:pt x="181" y="5"/>
                </a:lnTo>
                <a:lnTo>
                  <a:pt x="198" y="13"/>
                </a:lnTo>
                <a:lnTo>
                  <a:pt x="208" y="23"/>
                </a:lnTo>
                <a:lnTo>
                  <a:pt x="275" y="82"/>
                </a:lnTo>
                <a:lnTo>
                  <a:pt x="312" y="48"/>
                </a:lnTo>
              </a:path>
            </a:pathLst>
          </a:custGeom>
          <a:solidFill>
            <a:srgbClr val="86BC25"/>
          </a:solidFill>
          <a:ln w="9525" cap="rnd">
            <a:noFill/>
            <a:round/>
            <a:headEnd/>
            <a:tailEnd/>
          </a:ln>
        </p:spPr>
        <p:txBody>
          <a:bodyPr/>
          <a:lstStyle/>
          <a:p>
            <a:endParaRPr lang="en-US" sz="1800"/>
          </a:p>
        </p:txBody>
      </p:sp>
      <p:grpSp>
        <p:nvGrpSpPr>
          <p:cNvPr id="23" name="Group 52">
            <a:extLst>
              <a:ext uri="{FF2B5EF4-FFF2-40B4-BE49-F238E27FC236}">
                <a16:creationId xmlns:a16="http://schemas.microsoft.com/office/drawing/2014/main" id="{80001911-6B07-6533-70FD-B9CCF57A7BDE}"/>
              </a:ext>
            </a:extLst>
          </p:cNvPr>
          <p:cNvGrpSpPr>
            <a:grpSpLocks/>
          </p:cNvGrpSpPr>
          <p:nvPr/>
        </p:nvGrpSpPr>
        <p:grpSpPr bwMode="auto">
          <a:xfrm>
            <a:off x="8583591" y="2286002"/>
            <a:ext cx="1773214" cy="798479"/>
            <a:chOff x="6870856" y="2306970"/>
            <a:chExt cx="1439227" cy="598450"/>
          </a:xfrm>
          <a:solidFill>
            <a:srgbClr val="86BC25"/>
          </a:solidFill>
        </p:grpSpPr>
        <p:sp>
          <p:nvSpPr>
            <p:cNvPr id="28" name="AutoShape 22">
              <a:extLst>
                <a:ext uri="{FF2B5EF4-FFF2-40B4-BE49-F238E27FC236}">
                  <a16:creationId xmlns:a16="http://schemas.microsoft.com/office/drawing/2014/main" id="{C530868E-DE08-9413-092D-BCA64AEBEF30}"/>
                </a:ext>
              </a:extLst>
            </p:cNvPr>
            <p:cNvSpPr>
              <a:spLocks noChangeArrowheads="1"/>
            </p:cNvSpPr>
            <p:nvPr>
              <p:custDataLst>
                <p:tags r:id="rId3"/>
              </p:custDataLst>
            </p:nvPr>
          </p:nvSpPr>
          <p:spPr bwMode="auto">
            <a:xfrm rot="16200000" flipH="1">
              <a:off x="7796693" y="239173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sz="1800"/>
            </a:p>
          </p:txBody>
        </p:sp>
        <p:sp>
          <p:nvSpPr>
            <p:cNvPr id="29" name="AutoShape 22">
              <a:extLst>
                <a:ext uri="{FF2B5EF4-FFF2-40B4-BE49-F238E27FC236}">
                  <a16:creationId xmlns:a16="http://schemas.microsoft.com/office/drawing/2014/main" id="{8233CC64-5184-9FAC-0D77-AECD81947422}"/>
                </a:ext>
              </a:extLst>
            </p:cNvPr>
            <p:cNvSpPr>
              <a:spLocks noChangeArrowheads="1"/>
            </p:cNvSpPr>
            <p:nvPr>
              <p:custDataLst>
                <p:tags r:id="rId4"/>
              </p:custDataLst>
            </p:nvPr>
          </p:nvSpPr>
          <p:spPr bwMode="auto">
            <a:xfrm rot="16200000" flipH="1">
              <a:off x="6786091" y="2392030"/>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sz="1800"/>
            </a:p>
          </p:txBody>
        </p:sp>
        <p:sp>
          <p:nvSpPr>
            <p:cNvPr id="30" name="AutoShape 22">
              <a:extLst>
                <a:ext uri="{FF2B5EF4-FFF2-40B4-BE49-F238E27FC236}">
                  <a16:creationId xmlns:a16="http://schemas.microsoft.com/office/drawing/2014/main" id="{21CEF728-AFBE-241A-4425-4C8234942B00}"/>
                </a:ext>
              </a:extLst>
            </p:cNvPr>
            <p:cNvSpPr>
              <a:spLocks noChangeArrowheads="1"/>
            </p:cNvSpPr>
            <p:nvPr>
              <p:custDataLst>
                <p:tags r:id="rId5"/>
              </p:custDataLst>
            </p:nvPr>
          </p:nvSpPr>
          <p:spPr bwMode="auto">
            <a:xfrm rot="16200000" flipH="1">
              <a:off x="7291392" y="239173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sz="1800"/>
            </a:p>
          </p:txBody>
        </p:sp>
      </p:grpSp>
      <p:grpSp>
        <p:nvGrpSpPr>
          <p:cNvPr id="24" name="Group 53">
            <a:extLst>
              <a:ext uri="{FF2B5EF4-FFF2-40B4-BE49-F238E27FC236}">
                <a16:creationId xmlns:a16="http://schemas.microsoft.com/office/drawing/2014/main" id="{3D331E52-D2FD-B51F-78FB-2F42A2BDCE6C}"/>
              </a:ext>
            </a:extLst>
          </p:cNvPr>
          <p:cNvGrpSpPr>
            <a:grpSpLocks/>
          </p:cNvGrpSpPr>
          <p:nvPr/>
        </p:nvGrpSpPr>
        <p:grpSpPr bwMode="auto">
          <a:xfrm>
            <a:off x="8911964" y="3272983"/>
            <a:ext cx="1114350" cy="798479"/>
            <a:chOff x="7137556" y="3046110"/>
            <a:chExt cx="904871" cy="598450"/>
          </a:xfrm>
          <a:solidFill>
            <a:srgbClr val="86BC25"/>
          </a:solidFill>
        </p:grpSpPr>
        <p:sp>
          <p:nvSpPr>
            <p:cNvPr id="26" name="AutoShape 22">
              <a:extLst>
                <a:ext uri="{FF2B5EF4-FFF2-40B4-BE49-F238E27FC236}">
                  <a16:creationId xmlns:a16="http://schemas.microsoft.com/office/drawing/2014/main" id="{2A77DD03-BE2E-A317-B302-327487304331}"/>
                </a:ext>
              </a:extLst>
            </p:cNvPr>
            <p:cNvSpPr>
              <a:spLocks noChangeArrowheads="1"/>
            </p:cNvSpPr>
            <p:nvPr>
              <p:custDataLst>
                <p:tags r:id="rId1"/>
              </p:custDataLst>
            </p:nvPr>
          </p:nvSpPr>
          <p:spPr bwMode="auto">
            <a:xfrm rot="16200000" flipH="1">
              <a:off x="7052791" y="3131170"/>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sz="1800"/>
            </a:p>
          </p:txBody>
        </p:sp>
        <p:sp>
          <p:nvSpPr>
            <p:cNvPr id="27" name="AutoShape 22">
              <a:extLst>
                <a:ext uri="{FF2B5EF4-FFF2-40B4-BE49-F238E27FC236}">
                  <a16:creationId xmlns:a16="http://schemas.microsoft.com/office/drawing/2014/main" id="{74CC7FD0-05F3-224C-C6AA-8159E6118F1E}"/>
                </a:ext>
              </a:extLst>
            </p:cNvPr>
            <p:cNvSpPr>
              <a:spLocks noChangeArrowheads="1"/>
            </p:cNvSpPr>
            <p:nvPr>
              <p:custDataLst>
                <p:tags r:id="rId2"/>
              </p:custDataLst>
            </p:nvPr>
          </p:nvSpPr>
          <p:spPr bwMode="auto">
            <a:xfrm rot="16200000" flipH="1">
              <a:off x="7529037" y="3130875"/>
              <a:ext cx="598155" cy="428625"/>
            </a:xfrm>
            <a:prstGeom prst="rightArrow">
              <a:avLst>
                <a:gd name="adj1" fmla="val 50000"/>
                <a:gd name="adj2" fmla="val 30256"/>
              </a:avLst>
            </a:prstGeom>
            <a:grpFill/>
            <a:ln w="9525">
              <a:noFill/>
              <a:miter lim="800000"/>
              <a:headEnd/>
              <a:tailEnd/>
            </a:ln>
          </p:spPr>
          <p:txBody>
            <a:bodyPr wrap="none" anchor="ctr"/>
            <a:lstStyle/>
            <a:p>
              <a:pPr algn="ctr"/>
              <a:endParaRPr lang="en-US" sz="1800"/>
            </a:p>
          </p:txBody>
        </p:sp>
      </p:grpSp>
      <p:sp>
        <p:nvSpPr>
          <p:cNvPr id="25" name="AutoShape 22">
            <a:extLst>
              <a:ext uri="{FF2B5EF4-FFF2-40B4-BE49-F238E27FC236}">
                <a16:creationId xmlns:a16="http://schemas.microsoft.com/office/drawing/2014/main" id="{F6A36F6F-8823-3767-9B24-E96A9B7611F9}"/>
              </a:ext>
            </a:extLst>
          </p:cNvPr>
          <p:cNvSpPr>
            <a:spLocks noChangeArrowheads="1"/>
          </p:cNvSpPr>
          <p:nvPr/>
        </p:nvSpPr>
        <p:spPr bwMode="auto">
          <a:xfrm rot="16200000" flipH="1">
            <a:off x="9070960" y="4403917"/>
            <a:ext cx="798479" cy="527514"/>
          </a:xfrm>
          <a:prstGeom prst="rightArrow">
            <a:avLst>
              <a:gd name="adj1" fmla="val 50000"/>
              <a:gd name="adj2" fmla="val 30302"/>
            </a:avLst>
          </a:prstGeom>
          <a:solidFill>
            <a:srgbClr val="86BC25"/>
          </a:solidFill>
          <a:ln w="9525">
            <a:noFill/>
            <a:miter lim="800000"/>
            <a:headEnd/>
            <a:tailEnd/>
          </a:ln>
        </p:spPr>
        <p:txBody>
          <a:bodyPr wrap="none" anchor="ctr"/>
          <a:lstStyle/>
          <a:p>
            <a:pPr algn="ctr"/>
            <a:endParaRPr lang="en-US" sz="1800"/>
          </a:p>
        </p:txBody>
      </p:sp>
      <p:sp>
        <p:nvSpPr>
          <p:cNvPr id="32" name="Text Placeholder 45">
            <a:extLst>
              <a:ext uri="{FF2B5EF4-FFF2-40B4-BE49-F238E27FC236}">
                <a16:creationId xmlns:a16="http://schemas.microsoft.com/office/drawing/2014/main" id="{1B73517B-0D26-2AD7-F55C-3059ECEE46A7}"/>
              </a:ext>
            </a:extLst>
          </p:cNvPr>
          <p:cNvSpPr>
            <a:spLocks noGrp="1"/>
          </p:cNvSpPr>
          <p:nvPr userDrawn="1">
            <p:ph type="body" sz="quarter" idx="46"/>
          </p:nvPr>
        </p:nvSpPr>
        <p:spPr>
          <a:xfrm>
            <a:off x="1065105" y="1611926"/>
            <a:ext cx="1732702" cy="246221"/>
          </a:xfrm>
          <a:noFill/>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3" name="Text Placeholder 45">
            <a:extLst>
              <a:ext uri="{FF2B5EF4-FFF2-40B4-BE49-F238E27FC236}">
                <a16:creationId xmlns:a16="http://schemas.microsoft.com/office/drawing/2014/main" id="{39923E1F-CF59-A32C-DC6C-5EA96663E5C1}"/>
              </a:ext>
            </a:extLst>
          </p:cNvPr>
          <p:cNvSpPr>
            <a:spLocks noGrp="1"/>
          </p:cNvSpPr>
          <p:nvPr userDrawn="1">
            <p:ph type="body" sz="quarter" idx="47"/>
          </p:nvPr>
        </p:nvSpPr>
        <p:spPr>
          <a:xfrm>
            <a:off x="4837635" y="1611926"/>
            <a:ext cx="1732702" cy="246221"/>
          </a:xfrm>
          <a:noFill/>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4" name="Text Placeholder 45">
            <a:extLst>
              <a:ext uri="{FF2B5EF4-FFF2-40B4-BE49-F238E27FC236}">
                <a16:creationId xmlns:a16="http://schemas.microsoft.com/office/drawing/2014/main" id="{111DC571-ED37-D952-7F08-D5637C79F1D9}"/>
              </a:ext>
            </a:extLst>
          </p:cNvPr>
          <p:cNvSpPr>
            <a:spLocks noGrp="1"/>
          </p:cNvSpPr>
          <p:nvPr userDrawn="1">
            <p:ph type="body" sz="quarter" idx="48"/>
          </p:nvPr>
        </p:nvSpPr>
        <p:spPr>
          <a:xfrm>
            <a:off x="8725375" y="1611926"/>
            <a:ext cx="1732702" cy="246221"/>
          </a:xfrm>
          <a:noFill/>
        </p:spPr>
        <p:txBody>
          <a:bodyPr wrap="square">
            <a:spAutoFit/>
          </a:bodyPr>
          <a:lstStyle>
            <a:lvl1pPr algn="ctr">
              <a:defRPr sz="1600" b="1">
                <a:solidFill>
                  <a:srgbClr val="000000"/>
                </a:solidFill>
                <a:latin typeface="+mn-lt"/>
              </a:defRPr>
            </a:lvl1pPr>
          </a:lstStyle>
          <a:p>
            <a:pPr lvl="0"/>
            <a:r>
              <a:rPr lang="en-US"/>
              <a:t>Click to edit</a:t>
            </a:r>
            <a:endParaRPr lang="en-IN"/>
          </a:p>
        </p:txBody>
      </p:sp>
    </p:spTree>
    <p:extLst>
      <p:ext uri="{BB962C8B-B14F-4D97-AF65-F5344CB8AC3E}">
        <p14:creationId xmlns:p14="http://schemas.microsoft.com/office/powerpoint/2010/main" val="1262478892"/>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Spectru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A077D-FF51-0029-340E-5F8D0C964EC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918A6B6-D78E-BF73-6D55-20CFBC6FB012}"/>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10">
            <a:extLst>
              <a:ext uri="{FF2B5EF4-FFF2-40B4-BE49-F238E27FC236}">
                <a16:creationId xmlns:a16="http://schemas.microsoft.com/office/drawing/2014/main" id="{CCBF5FB6-BD26-B5A7-97B4-C95B1185858F}"/>
              </a:ext>
            </a:extLst>
          </p:cNvPr>
          <p:cNvSpPr>
            <a:spLocks noChangeArrowheads="1"/>
          </p:cNvSpPr>
          <p:nvPr/>
        </p:nvSpPr>
        <p:spPr bwMode="auto">
          <a:xfrm>
            <a:off x="1114833" y="5134039"/>
            <a:ext cx="1452662" cy="215444"/>
          </a:xfrm>
          <a:prstGeom prst="rect">
            <a:avLst/>
          </a:prstGeom>
          <a:noFill/>
          <a:ln w="9525">
            <a:noFill/>
            <a:miter lim="800000"/>
            <a:headEnd/>
            <a:tailEnd/>
          </a:ln>
        </p:spPr>
        <p:txBody>
          <a:bodyPr lIns="0" tIns="0" rIns="0" bIns="0">
            <a:spAutoFit/>
          </a:bodyPr>
          <a:lstStyle/>
          <a:p>
            <a:r>
              <a:rPr lang="en-US" altLang="ja-JP" sz="1400">
                <a:solidFill>
                  <a:srgbClr val="000000"/>
                </a:solidFill>
                <a:ea typeface="ＭＳ Ｐゴシック" charset="-128"/>
              </a:rPr>
              <a:t>Low</a:t>
            </a:r>
          </a:p>
        </p:txBody>
      </p:sp>
      <p:sp>
        <p:nvSpPr>
          <p:cNvPr id="6" name="Rectangle 11">
            <a:extLst>
              <a:ext uri="{FF2B5EF4-FFF2-40B4-BE49-F238E27FC236}">
                <a16:creationId xmlns:a16="http://schemas.microsoft.com/office/drawing/2014/main" id="{8871C205-6016-12EF-5066-2A3258095BB0}"/>
              </a:ext>
            </a:extLst>
          </p:cNvPr>
          <p:cNvSpPr>
            <a:spLocks noChangeArrowheads="1"/>
          </p:cNvSpPr>
          <p:nvPr/>
        </p:nvSpPr>
        <p:spPr bwMode="auto">
          <a:xfrm>
            <a:off x="9750136" y="5134039"/>
            <a:ext cx="1086583" cy="215444"/>
          </a:xfrm>
          <a:prstGeom prst="rect">
            <a:avLst/>
          </a:prstGeom>
          <a:noFill/>
          <a:ln w="9525">
            <a:noFill/>
            <a:miter lim="800000"/>
            <a:headEnd/>
            <a:tailEnd/>
          </a:ln>
        </p:spPr>
        <p:txBody>
          <a:bodyPr lIns="0" tIns="0" rIns="0" bIns="0">
            <a:spAutoFit/>
          </a:bodyPr>
          <a:lstStyle/>
          <a:p>
            <a:pPr algn="r"/>
            <a:r>
              <a:rPr lang="en-US" altLang="ja-JP" sz="1400">
                <a:solidFill>
                  <a:srgbClr val="000000"/>
                </a:solidFill>
                <a:ea typeface="ＭＳ Ｐゴシック" charset="-128"/>
              </a:rPr>
              <a:t>High</a:t>
            </a:r>
          </a:p>
        </p:txBody>
      </p:sp>
      <p:sp>
        <p:nvSpPr>
          <p:cNvPr id="7" name="Oval 6">
            <a:extLst>
              <a:ext uri="{FF2B5EF4-FFF2-40B4-BE49-F238E27FC236}">
                <a16:creationId xmlns:a16="http://schemas.microsoft.com/office/drawing/2014/main" id="{1D29248E-F100-AF1A-0E0A-C1B858463D37}"/>
              </a:ext>
            </a:extLst>
          </p:cNvPr>
          <p:cNvSpPr>
            <a:spLocks noChangeArrowheads="1"/>
          </p:cNvSpPr>
          <p:nvPr/>
        </p:nvSpPr>
        <p:spPr bwMode="auto">
          <a:xfrm>
            <a:off x="687663" y="2798968"/>
            <a:ext cx="1667181" cy="1695609"/>
          </a:xfrm>
          <a:prstGeom prst="ellipse">
            <a:avLst/>
          </a:prstGeom>
          <a:solidFill>
            <a:schemeClr val="bg2"/>
          </a:solidFill>
          <a:ln w="9525">
            <a:noFill/>
            <a:round/>
            <a:headEnd/>
            <a:tailEnd/>
          </a:ln>
        </p:spPr>
        <p:txBody>
          <a:bodyPr wrap="none" lIns="91440" tIns="91440" rIns="91440" bIns="91440" anchor="ctr"/>
          <a:lstStyle/>
          <a:p>
            <a:pPr algn="ctr">
              <a:defRPr/>
            </a:pPr>
            <a:endParaRPr lang="en-US" altLang="ja-JP" sz="1200">
              <a:solidFill>
                <a:schemeClr val="bg1"/>
              </a:solidFill>
              <a:ea typeface="ＭＳ Ｐゴシック" pitchFamily="50" charset="-128"/>
            </a:endParaRPr>
          </a:p>
        </p:txBody>
      </p:sp>
      <p:sp>
        <p:nvSpPr>
          <p:cNvPr id="8" name="Oval 7">
            <a:extLst>
              <a:ext uri="{FF2B5EF4-FFF2-40B4-BE49-F238E27FC236}">
                <a16:creationId xmlns:a16="http://schemas.microsoft.com/office/drawing/2014/main" id="{73B7C38D-41D0-3BA4-643E-DF48422096EC}"/>
              </a:ext>
            </a:extLst>
          </p:cNvPr>
          <p:cNvSpPr>
            <a:spLocks noChangeArrowheads="1"/>
          </p:cNvSpPr>
          <p:nvPr/>
        </p:nvSpPr>
        <p:spPr bwMode="auto">
          <a:xfrm>
            <a:off x="2075037" y="2819596"/>
            <a:ext cx="1667183" cy="1693545"/>
          </a:xfrm>
          <a:prstGeom prst="ellipse">
            <a:avLst/>
          </a:prstGeom>
          <a:solidFill>
            <a:schemeClr val="bg2"/>
          </a:solidFill>
          <a:ln w="9525">
            <a:noFill/>
            <a:round/>
            <a:headEnd/>
            <a:tailEnd/>
          </a:ln>
        </p:spPr>
        <p:txBody>
          <a:bodyPr wrap="none" lIns="91440" tIns="91440" rIns="91440" bIns="91440" anchor="ctr"/>
          <a:lstStyle/>
          <a:p>
            <a:pPr algn="ctr">
              <a:defRPr/>
            </a:pPr>
            <a:endParaRPr lang="en-US" altLang="ja-JP" sz="1200">
              <a:solidFill>
                <a:schemeClr val="bg1"/>
              </a:solidFill>
              <a:ea typeface="ＭＳ Ｐゴシック" pitchFamily="50" charset="-128"/>
            </a:endParaRPr>
          </a:p>
        </p:txBody>
      </p:sp>
      <p:sp>
        <p:nvSpPr>
          <p:cNvPr id="9" name="Oval 8">
            <a:extLst>
              <a:ext uri="{FF2B5EF4-FFF2-40B4-BE49-F238E27FC236}">
                <a16:creationId xmlns:a16="http://schemas.microsoft.com/office/drawing/2014/main" id="{78028B95-E2AA-A8EE-CE81-114B89AC2755}"/>
              </a:ext>
            </a:extLst>
          </p:cNvPr>
          <p:cNvSpPr>
            <a:spLocks noChangeArrowheads="1"/>
          </p:cNvSpPr>
          <p:nvPr/>
        </p:nvSpPr>
        <p:spPr bwMode="auto">
          <a:xfrm>
            <a:off x="3364481" y="2021298"/>
            <a:ext cx="1669514" cy="1695609"/>
          </a:xfrm>
          <a:prstGeom prst="ellipse">
            <a:avLst/>
          </a:prstGeom>
          <a:solidFill>
            <a:schemeClr val="bg2">
              <a:lumMod val="90000"/>
            </a:schemeClr>
          </a:solidFill>
          <a:ln w="9525">
            <a:noFill/>
            <a:round/>
            <a:headEnd/>
            <a:tailEnd/>
          </a:ln>
        </p:spPr>
        <p:txBody>
          <a:bodyPr wrap="none" lIns="91440" tIns="91440" rIns="91440" bIns="91440" anchor="ctr"/>
          <a:lstStyle/>
          <a:p>
            <a:pPr algn="ctr">
              <a:defRPr/>
            </a:pPr>
            <a:endParaRPr lang="en-US" altLang="ja-JP" sz="1200">
              <a:solidFill>
                <a:schemeClr val="bg1"/>
              </a:solidFill>
              <a:ea typeface="ＭＳ Ｐゴシック" pitchFamily="50" charset="-128"/>
            </a:endParaRPr>
          </a:p>
        </p:txBody>
      </p:sp>
      <p:sp>
        <p:nvSpPr>
          <p:cNvPr id="10" name="Oval 9">
            <a:extLst>
              <a:ext uri="{FF2B5EF4-FFF2-40B4-BE49-F238E27FC236}">
                <a16:creationId xmlns:a16="http://schemas.microsoft.com/office/drawing/2014/main" id="{025D0635-C14D-9AA2-299D-D99A5A6A371B}"/>
              </a:ext>
            </a:extLst>
          </p:cNvPr>
          <p:cNvSpPr>
            <a:spLocks noChangeArrowheads="1"/>
          </p:cNvSpPr>
          <p:nvPr/>
        </p:nvSpPr>
        <p:spPr bwMode="auto">
          <a:xfrm>
            <a:off x="3441427" y="3481749"/>
            <a:ext cx="1667183" cy="1695609"/>
          </a:xfrm>
          <a:prstGeom prst="ellipse">
            <a:avLst/>
          </a:prstGeom>
          <a:solidFill>
            <a:schemeClr val="bg2">
              <a:lumMod val="90000"/>
            </a:schemeClr>
          </a:solidFill>
          <a:ln w="9525">
            <a:noFill/>
            <a:round/>
            <a:headEnd/>
            <a:tailEnd/>
          </a:ln>
        </p:spPr>
        <p:txBody>
          <a:bodyPr wrap="none" lIns="91440" tIns="91440" rIns="91440" bIns="91440" anchor="ctr"/>
          <a:lstStyle/>
          <a:p>
            <a:pPr algn="ctr">
              <a:defRPr/>
            </a:pPr>
            <a:endParaRPr lang="en-US" altLang="ja-JP" sz="1200">
              <a:solidFill>
                <a:schemeClr val="bg1"/>
              </a:solidFill>
              <a:ea typeface="ＭＳ Ｐゴシック" pitchFamily="50" charset="-128"/>
            </a:endParaRPr>
          </a:p>
        </p:txBody>
      </p:sp>
      <p:sp>
        <p:nvSpPr>
          <p:cNvPr id="11" name="Oval 10">
            <a:extLst>
              <a:ext uri="{FF2B5EF4-FFF2-40B4-BE49-F238E27FC236}">
                <a16:creationId xmlns:a16="http://schemas.microsoft.com/office/drawing/2014/main" id="{553FA7D8-DF2E-CE1E-6F4E-ABD19A8DD6E0}"/>
              </a:ext>
            </a:extLst>
          </p:cNvPr>
          <p:cNvSpPr>
            <a:spLocks noChangeArrowheads="1"/>
          </p:cNvSpPr>
          <p:nvPr/>
        </p:nvSpPr>
        <p:spPr bwMode="auto">
          <a:xfrm>
            <a:off x="4765846" y="2400850"/>
            <a:ext cx="2511267" cy="2549601"/>
          </a:xfrm>
          <a:prstGeom prst="ellipse">
            <a:avLst/>
          </a:prstGeom>
          <a:solidFill>
            <a:schemeClr val="tx2">
              <a:lumMod val="75000"/>
              <a:lumOff val="25000"/>
            </a:schemeClr>
          </a:solidFill>
          <a:ln w="9525">
            <a:noFill/>
            <a:round/>
            <a:headEnd/>
            <a:tailEnd/>
          </a:ln>
        </p:spPr>
        <p:txBody>
          <a:bodyPr wrap="none" lIns="91440" tIns="91440" rIns="91440" bIns="91440" anchor="ctr"/>
          <a:lstStyle/>
          <a:p>
            <a:pPr algn="ctr">
              <a:defRPr/>
            </a:pPr>
            <a:endParaRPr lang="en-US" altLang="ja-JP" sz="1200">
              <a:ea typeface="ＭＳ Ｐゴシック" pitchFamily="50" charset="-128"/>
            </a:endParaRPr>
          </a:p>
        </p:txBody>
      </p:sp>
      <p:sp>
        <p:nvSpPr>
          <p:cNvPr id="12" name="Oval 11">
            <a:extLst>
              <a:ext uri="{FF2B5EF4-FFF2-40B4-BE49-F238E27FC236}">
                <a16:creationId xmlns:a16="http://schemas.microsoft.com/office/drawing/2014/main" id="{276F269D-6EFE-DE6F-8B84-D729A9003B0A}"/>
              </a:ext>
            </a:extLst>
          </p:cNvPr>
          <p:cNvSpPr>
            <a:spLocks noChangeArrowheads="1"/>
          </p:cNvSpPr>
          <p:nvPr/>
        </p:nvSpPr>
        <p:spPr bwMode="auto">
          <a:xfrm>
            <a:off x="6994973" y="2272958"/>
            <a:ext cx="2508934" cy="2547539"/>
          </a:xfrm>
          <a:prstGeom prst="ellipse">
            <a:avLst/>
          </a:prstGeom>
          <a:solidFill>
            <a:schemeClr val="tx2">
              <a:lumMod val="75000"/>
              <a:lumOff val="25000"/>
            </a:schemeClr>
          </a:solidFill>
          <a:ln w="9525">
            <a:noFill/>
            <a:round/>
            <a:headEnd/>
            <a:tailEnd/>
          </a:ln>
        </p:spPr>
        <p:txBody>
          <a:bodyPr wrap="none" lIns="91440" tIns="91440" rIns="91440" bIns="91440" anchor="ctr"/>
          <a:lstStyle/>
          <a:p>
            <a:pPr algn="ctr">
              <a:defRPr/>
            </a:pPr>
            <a:endParaRPr lang="en-US" altLang="ja-JP" sz="1200">
              <a:ea typeface="ＭＳ Ｐゴシック" pitchFamily="50" charset="-128"/>
            </a:endParaRPr>
          </a:p>
          <a:p>
            <a:pPr algn="ctr">
              <a:defRPr/>
            </a:pPr>
            <a:endParaRPr lang="en-US" altLang="ja-JP" sz="1200">
              <a:ea typeface="ＭＳ Ｐゴシック" pitchFamily="50" charset="-128"/>
            </a:endParaRPr>
          </a:p>
        </p:txBody>
      </p:sp>
      <p:sp>
        <p:nvSpPr>
          <p:cNvPr id="13" name="Oval 12">
            <a:extLst>
              <a:ext uri="{FF2B5EF4-FFF2-40B4-BE49-F238E27FC236}">
                <a16:creationId xmlns:a16="http://schemas.microsoft.com/office/drawing/2014/main" id="{FEB09E6F-7833-24AC-34C1-2644DE33426E}"/>
              </a:ext>
            </a:extLst>
          </p:cNvPr>
          <p:cNvSpPr>
            <a:spLocks noChangeArrowheads="1"/>
          </p:cNvSpPr>
          <p:nvPr/>
        </p:nvSpPr>
        <p:spPr bwMode="auto">
          <a:xfrm>
            <a:off x="9182129" y="2330716"/>
            <a:ext cx="2511267" cy="2547539"/>
          </a:xfrm>
          <a:prstGeom prst="ellipse">
            <a:avLst/>
          </a:prstGeom>
          <a:solidFill>
            <a:schemeClr val="accent3"/>
          </a:solidFill>
          <a:ln w="9525">
            <a:noFill/>
            <a:round/>
            <a:headEnd/>
            <a:tailEnd/>
          </a:ln>
        </p:spPr>
        <p:txBody>
          <a:bodyPr wrap="none" lIns="91440" tIns="91440" rIns="91440" bIns="91440" anchor="ctr"/>
          <a:lstStyle/>
          <a:p>
            <a:pPr algn="ctr">
              <a:defRPr/>
            </a:pPr>
            <a:endParaRPr lang="en-US" altLang="ja-JP" sz="1200">
              <a:solidFill>
                <a:schemeClr val="bg1"/>
              </a:solidFill>
              <a:ea typeface="ＭＳ Ｐゴシック" pitchFamily="50" charset="-128"/>
            </a:endParaRPr>
          </a:p>
        </p:txBody>
      </p:sp>
      <p:sp>
        <p:nvSpPr>
          <p:cNvPr id="14" name="Line 12">
            <a:extLst>
              <a:ext uri="{FF2B5EF4-FFF2-40B4-BE49-F238E27FC236}">
                <a16:creationId xmlns:a16="http://schemas.microsoft.com/office/drawing/2014/main" id="{0757B878-4D04-5E4F-D328-1EFBD4D4995A}"/>
              </a:ext>
            </a:extLst>
          </p:cNvPr>
          <p:cNvSpPr>
            <a:spLocks noChangeShapeType="1"/>
          </p:cNvSpPr>
          <p:nvPr/>
        </p:nvSpPr>
        <p:spPr bwMode="auto">
          <a:xfrm>
            <a:off x="1167998" y="3865426"/>
            <a:ext cx="9623021" cy="0"/>
          </a:xfrm>
          <a:prstGeom prst="line">
            <a:avLst/>
          </a:prstGeom>
          <a:noFill/>
          <a:ln w="38100">
            <a:solidFill>
              <a:schemeClr val="bg1"/>
            </a:solidFill>
            <a:round/>
            <a:headEnd type="none" w="med" len="med"/>
            <a:tailEnd type="triangle" w="med" len="med"/>
          </a:ln>
        </p:spPr>
        <p:txBody>
          <a:bodyPr wrap="none" lIns="36000" tIns="36000" rIns="36000" bIns="36000" anchor="ctr"/>
          <a:lstStyle/>
          <a:p>
            <a:endParaRPr lang="en-US" sz="1800"/>
          </a:p>
        </p:txBody>
      </p:sp>
      <p:sp>
        <p:nvSpPr>
          <p:cNvPr id="15" name="Text Placeholder 26">
            <a:extLst>
              <a:ext uri="{FF2B5EF4-FFF2-40B4-BE49-F238E27FC236}">
                <a16:creationId xmlns:a16="http://schemas.microsoft.com/office/drawing/2014/main" id="{15D232CD-D453-48D2-8FAB-41D480397BBD}"/>
              </a:ext>
            </a:extLst>
          </p:cNvPr>
          <p:cNvSpPr>
            <a:spLocks noGrp="1"/>
          </p:cNvSpPr>
          <p:nvPr>
            <p:ph type="body" sz="quarter" idx="12"/>
          </p:nvPr>
        </p:nvSpPr>
        <p:spPr>
          <a:xfrm>
            <a:off x="877697" y="3523662"/>
            <a:ext cx="1287111"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6" name="Text Placeholder 26">
            <a:extLst>
              <a:ext uri="{FF2B5EF4-FFF2-40B4-BE49-F238E27FC236}">
                <a16:creationId xmlns:a16="http://schemas.microsoft.com/office/drawing/2014/main" id="{E13AAC4D-77C7-A5AC-A9F7-9F63A8A623D4}"/>
              </a:ext>
            </a:extLst>
          </p:cNvPr>
          <p:cNvSpPr>
            <a:spLocks noGrp="1"/>
          </p:cNvSpPr>
          <p:nvPr>
            <p:ph type="body" sz="quarter" idx="13"/>
          </p:nvPr>
        </p:nvSpPr>
        <p:spPr>
          <a:xfrm>
            <a:off x="2275565" y="3543258"/>
            <a:ext cx="1266127"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7" name="Text Placeholder 26">
            <a:extLst>
              <a:ext uri="{FF2B5EF4-FFF2-40B4-BE49-F238E27FC236}">
                <a16:creationId xmlns:a16="http://schemas.microsoft.com/office/drawing/2014/main" id="{BBB11C93-F495-57A4-0F71-A9DDD70F7D6D}"/>
              </a:ext>
            </a:extLst>
          </p:cNvPr>
          <p:cNvSpPr>
            <a:spLocks noGrp="1"/>
          </p:cNvSpPr>
          <p:nvPr>
            <p:ph type="body" sz="quarter" idx="14"/>
          </p:nvPr>
        </p:nvSpPr>
        <p:spPr>
          <a:xfrm>
            <a:off x="3617473" y="2745992"/>
            <a:ext cx="1163530"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8" name="Text Placeholder 26">
            <a:extLst>
              <a:ext uri="{FF2B5EF4-FFF2-40B4-BE49-F238E27FC236}">
                <a16:creationId xmlns:a16="http://schemas.microsoft.com/office/drawing/2014/main" id="{1324F608-77B3-4114-05DC-F7CC7B3C0796}"/>
              </a:ext>
            </a:extLst>
          </p:cNvPr>
          <p:cNvSpPr>
            <a:spLocks noGrp="1"/>
          </p:cNvSpPr>
          <p:nvPr>
            <p:ph type="body" sz="quarter" idx="15"/>
          </p:nvPr>
        </p:nvSpPr>
        <p:spPr>
          <a:xfrm>
            <a:off x="3702698" y="4206443"/>
            <a:ext cx="1144641"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9" name="Text Placeholder 26">
            <a:extLst>
              <a:ext uri="{FF2B5EF4-FFF2-40B4-BE49-F238E27FC236}">
                <a16:creationId xmlns:a16="http://schemas.microsoft.com/office/drawing/2014/main" id="{619179DB-E280-C135-21B2-8CFA995ABF1E}"/>
              </a:ext>
            </a:extLst>
          </p:cNvPr>
          <p:cNvSpPr>
            <a:spLocks noGrp="1"/>
          </p:cNvSpPr>
          <p:nvPr>
            <p:ph type="body" sz="quarter" idx="16"/>
          </p:nvPr>
        </p:nvSpPr>
        <p:spPr>
          <a:xfrm>
            <a:off x="5353465" y="3552540"/>
            <a:ext cx="1336029"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0" name="Text Placeholder 26">
            <a:extLst>
              <a:ext uri="{FF2B5EF4-FFF2-40B4-BE49-F238E27FC236}">
                <a16:creationId xmlns:a16="http://schemas.microsoft.com/office/drawing/2014/main" id="{ECD5C5B1-3679-31E6-5BE6-CBB9A076D31D}"/>
              </a:ext>
            </a:extLst>
          </p:cNvPr>
          <p:cNvSpPr>
            <a:spLocks noGrp="1"/>
          </p:cNvSpPr>
          <p:nvPr>
            <p:ph type="body" sz="quarter" idx="17"/>
          </p:nvPr>
        </p:nvSpPr>
        <p:spPr>
          <a:xfrm>
            <a:off x="7613231" y="3423617"/>
            <a:ext cx="1272417"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1" name="Text Placeholder 26">
            <a:extLst>
              <a:ext uri="{FF2B5EF4-FFF2-40B4-BE49-F238E27FC236}">
                <a16:creationId xmlns:a16="http://schemas.microsoft.com/office/drawing/2014/main" id="{A66323C8-C887-85E3-EB36-6CBD1EBF4AFB}"/>
              </a:ext>
            </a:extLst>
          </p:cNvPr>
          <p:cNvSpPr>
            <a:spLocks noGrp="1"/>
          </p:cNvSpPr>
          <p:nvPr>
            <p:ph type="body" sz="quarter" idx="18"/>
          </p:nvPr>
        </p:nvSpPr>
        <p:spPr>
          <a:xfrm>
            <a:off x="9820790" y="3481375"/>
            <a:ext cx="123394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3229024625"/>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Thermomet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6CB2F-2B1E-8C6D-CA59-6C09DF8B1AC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C727621-793C-BA33-7459-5BA673AA4E5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DED3235D-75DB-E672-F604-C92F25F7CEF3}"/>
              </a:ext>
            </a:extLst>
          </p:cNvPr>
          <p:cNvGrpSpPr/>
          <p:nvPr userDrawn="1"/>
        </p:nvGrpSpPr>
        <p:grpSpPr>
          <a:xfrm>
            <a:off x="3474356" y="1746505"/>
            <a:ext cx="1181407" cy="4194175"/>
            <a:chOff x="3473451" y="2055814"/>
            <a:chExt cx="1181099" cy="4194175"/>
          </a:xfrm>
        </p:grpSpPr>
        <p:sp>
          <p:nvSpPr>
            <p:cNvPr id="5" name="Line 3">
              <a:extLst>
                <a:ext uri="{FF2B5EF4-FFF2-40B4-BE49-F238E27FC236}">
                  <a16:creationId xmlns:a16="http://schemas.microsoft.com/office/drawing/2014/main" id="{BC648594-D510-80E4-57B5-B537E27434EC}"/>
                </a:ext>
              </a:extLst>
            </p:cNvPr>
            <p:cNvSpPr>
              <a:spLocks noChangeShapeType="1"/>
            </p:cNvSpPr>
            <p:nvPr/>
          </p:nvSpPr>
          <p:spPr bwMode="auto">
            <a:xfrm flipH="1">
              <a:off x="3473451" y="3152775"/>
              <a:ext cx="265113" cy="0"/>
            </a:xfrm>
            <a:prstGeom prst="line">
              <a:avLst/>
            </a:prstGeom>
            <a:noFill/>
            <a:ln w="19050">
              <a:solidFill>
                <a:schemeClr val="accent1"/>
              </a:solidFill>
              <a:round/>
              <a:headEnd type="triangle" w="med" len="med"/>
              <a:tailEnd/>
            </a:ln>
          </p:spPr>
          <p:txBody>
            <a:bodyPr wrap="none" anchor="ctr"/>
            <a:lstStyle/>
            <a:p>
              <a:pPr>
                <a:defRPr/>
              </a:pPr>
              <a:endParaRPr lang="en-US" sz="1400"/>
            </a:p>
          </p:txBody>
        </p:sp>
        <p:sp>
          <p:nvSpPr>
            <p:cNvPr id="6" name="Line 4">
              <a:extLst>
                <a:ext uri="{FF2B5EF4-FFF2-40B4-BE49-F238E27FC236}">
                  <a16:creationId xmlns:a16="http://schemas.microsoft.com/office/drawing/2014/main" id="{681F84F3-E716-0385-A8FF-47C3537199F1}"/>
                </a:ext>
              </a:extLst>
            </p:cNvPr>
            <p:cNvSpPr>
              <a:spLocks noChangeShapeType="1"/>
            </p:cNvSpPr>
            <p:nvPr/>
          </p:nvSpPr>
          <p:spPr bwMode="auto">
            <a:xfrm flipH="1">
              <a:off x="3473451" y="3673475"/>
              <a:ext cx="265113" cy="0"/>
            </a:xfrm>
            <a:prstGeom prst="line">
              <a:avLst/>
            </a:prstGeom>
            <a:noFill/>
            <a:ln w="19050">
              <a:solidFill>
                <a:schemeClr val="accent1"/>
              </a:solidFill>
              <a:round/>
              <a:headEnd type="triangle" w="med" len="med"/>
              <a:tailEnd/>
            </a:ln>
          </p:spPr>
          <p:txBody>
            <a:bodyPr wrap="none" anchor="ctr"/>
            <a:lstStyle/>
            <a:p>
              <a:pPr>
                <a:defRPr/>
              </a:pPr>
              <a:endParaRPr lang="en-US" sz="1400"/>
            </a:p>
          </p:txBody>
        </p:sp>
        <p:sp>
          <p:nvSpPr>
            <p:cNvPr id="7" name="Line 5">
              <a:extLst>
                <a:ext uri="{FF2B5EF4-FFF2-40B4-BE49-F238E27FC236}">
                  <a16:creationId xmlns:a16="http://schemas.microsoft.com/office/drawing/2014/main" id="{56906EC9-FA3A-15E7-D644-DB3464A9E8D2}"/>
                </a:ext>
              </a:extLst>
            </p:cNvPr>
            <p:cNvSpPr>
              <a:spLocks noChangeShapeType="1"/>
            </p:cNvSpPr>
            <p:nvPr/>
          </p:nvSpPr>
          <p:spPr bwMode="auto">
            <a:xfrm flipH="1">
              <a:off x="3473451" y="4030663"/>
              <a:ext cx="265113" cy="0"/>
            </a:xfrm>
            <a:prstGeom prst="line">
              <a:avLst/>
            </a:prstGeom>
            <a:noFill/>
            <a:ln w="19050">
              <a:solidFill>
                <a:schemeClr val="accent1"/>
              </a:solidFill>
              <a:round/>
              <a:headEnd type="triangle" w="med" len="med"/>
              <a:tailEnd/>
            </a:ln>
          </p:spPr>
          <p:txBody>
            <a:bodyPr wrap="none" anchor="ctr"/>
            <a:lstStyle/>
            <a:p>
              <a:pPr>
                <a:defRPr/>
              </a:pPr>
              <a:endParaRPr lang="en-US" sz="1400"/>
            </a:p>
          </p:txBody>
        </p:sp>
        <p:sp>
          <p:nvSpPr>
            <p:cNvPr id="8" name="Line 6">
              <a:extLst>
                <a:ext uri="{FF2B5EF4-FFF2-40B4-BE49-F238E27FC236}">
                  <a16:creationId xmlns:a16="http://schemas.microsoft.com/office/drawing/2014/main" id="{4EFFDC29-8BAA-F4CE-EC8E-E57F1DEF894E}"/>
                </a:ext>
              </a:extLst>
            </p:cNvPr>
            <p:cNvSpPr>
              <a:spLocks noChangeShapeType="1"/>
            </p:cNvSpPr>
            <p:nvPr/>
          </p:nvSpPr>
          <p:spPr bwMode="auto">
            <a:xfrm flipH="1">
              <a:off x="3473451" y="4506913"/>
              <a:ext cx="265113" cy="0"/>
            </a:xfrm>
            <a:prstGeom prst="line">
              <a:avLst/>
            </a:prstGeom>
            <a:noFill/>
            <a:ln w="19050">
              <a:solidFill>
                <a:schemeClr val="accent1"/>
              </a:solidFill>
              <a:round/>
              <a:headEnd type="triangle" w="med" len="med"/>
              <a:tailEnd/>
            </a:ln>
          </p:spPr>
          <p:txBody>
            <a:bodyPr wrap="none" anchor="ctr"/>
            <a:lstStyle/>
            <a:p>
              <a:pPr>
                <a:defRPr/>
              </a:pPr>
              <a:endParaRPr lang="en-US" sz="1400"/>
            </a:p>
          </p:txBody>
        </p:sp>
        <p:sp>
          <p:nvSpPr>
            <p:cNvPr id="9" name="Line 7">
              <a:extLst>
                <a:ext uri="{FF2B5EF4-FFF2-40B4-BE49-F238E27FC236}">
                  <a16:creationId xmlns:a16="http://schemas.microsoft.com/office/drawing/2014/main" id="{EEE997EE-966D-5346-A3E4-881E9A812340}"/>
                </a:ext>
              </a:extLst>
            </p:cNvPr>
            <p:cNvSpPr>
              <a:spLocks noChangeShapeType="1"/>
            </p:cNvSpPr>
            <p:nvPr/>
          </p:nvSpPr>
          <p:spPr bwMode="auto">
            <a:xfrm>
              <a:off x="4154489" y="4521200"/>
              <a:ext cx="496887" cy="0"/>
            </a:xfrm>
            <a:prstGeom prst="line">
              <a:avLst/>
            </a:prstGeom>
            <a:noFill/>
            <a:ln w="19050">
              <a:solidFill>
                <a:schemeClr val="bg2"/>
              </a:solidFill>
              <a:round/>
              <a:headEnd type="triangle" w="med" len="med"/>
              <a:tailEnd/>
            </a:ln>
          </p:spPr>
          <p:txBody>
            <a:bodyPr wrap="none" anchor="ctr"/>
            <a:lstStyle/>
            <a:p>
              <a:pPr>
                <a:defRPr/>
              </a:pPr>
              <a:endParaRPr lang="en-US" sz="1400"/>
            </a:p>
          </p:txBody>
        </p:sp>
        <p:sp>
          <p:nvSpPr>
            <p:cNvPr id="10" name="Line 8">
              <a:extLst>
                <a:ext uri="{FF2B5EF4-FFF2-40B4-BE49-F238E27FC236}">
                  <a16:creationId xmlns:a16="http://schemas.microsoft.com/office/drawing/2014/main" id="{59A1FC0E-6E85-1B50-2719-2947A9CBF156}"/>
                </a:ext>
              </a:extLst>
            </p:cNvPr>
            <p:cNvSpPr>
              <a:spLocks noChangeShapeType="1"/>
            </p:cNvSpPr>
            <p:nvPr/>
          </p:nvSpPr>
          <p:spPr bwMode="auto">
            <a:xfrm>
              <a:off x="4154489" y="3900488"/>
              <a:ext cx="496887" cy="0"/>
            </a:xfrm>
            <a:prstGeom prst="line">
              <a:avLst/>
            </a:prstGeom>
            <a:noFill/>
            <a:ln w="19050">
              <a:solidFill>
                <a:schemeClr val="bg2"/>
              </a:solidFill>
              <a:round/>
              <a:headEnd type="triangle" w="med" len="med"/>
              <a:tailEnd/>
            </a:ln>
          </p:spPr>
          <p:txBody>
            <a:bodyPr wrap="none" anchor="ctr"/>
            <a:lstStyle/>
            <a:p>
              <a:pPr>
                <a:defRPr/>
              </a:pPr>
              <a:endParaRPr lang="en-US" sz="1400"/>
            </a:p>
          </p:txBody>
        </p:sp>
        <p:sp>
          <p:nvSpPr>
            <p:cNvPr id="11" name="Rectangle 9">
              <a:extLst>
                <a:ext uri="{FF2B5EF4-FFF2-40B4-BE49-F238E27FC236}">
                  <a16:creationId xmlns:a16="http://schemas.microsoft.com/office/drawing/2014/main" id="{8C87CD20-696D-BFD2-732B-2B217A3A6861}"/>
                </a:ext>
              </a:extLst>
            </p:cNvPr>
            <p:cNvSpPr>
              <a:spLocks noChangeArrowheads="1"/>
            </p:cNvSpPr>
            <p:nvPr/>
          </p:nvSpPr>
          <p:spPr bwMode="auto">
            <a:xfrm>
              <a:off x="3760789" y="2114551"/>
              <a:ext cx="325437" cy="3852863"/>
            </a:xfrm>
            <a:prstGeom prst="rect">
              <a:avLst/>
            </a:prstGeom>
            <a:solidFill>
              <a:schemeClr val="bg1"/>
            </a:solidFill>
            <a:ln w="9525">
              <a:solidFill>
                <a:schemeClr val="accent1"/>
              </a:solidFill>
              <a:miter lim="800000"/>
              <a:headEnd/>
              <a:tailEnd/>
            </a:ln>
          </p:spPr>
          <p:txBody>
            <a:bodyPr wrap="none" anchor="ctr"/>
            <a:lstStyle/>
            <a:p>
              <a:pPr algn="ctr">
                <a:defRPr/>
              </a:pPr>
              <a:endParaRPr lang="en-US" sz="1400"/>
            </a:p>
          </p:txBody>
        </p:sp>
        <p:sp>
          <p:nvSpPr>
            <p:cNvPr id="12" name="Rectangle 10">
              <a:extLst>
                <a:ext uri="{FF2B5EF4-FFF2-40B4-BE49-F238E27FC236}">
                  <a16:creationId xmlns:a16="http://schemas.microsoft.com/office/drawing/2014/main" id="{5A13FD6E-4E08-358B-87FF-1EFD561DA2B1}"/>
                </a:ext>
              </a:extLst>
            </p:cNvPr>
            <p:cNvSpPr>
              <a:spLocks noChangeArrowheads="1"/>
            </p:cNvSpPr>
            <p:nvPr/>
          </p:nvSpPr>
          <p:spPr bwMode="auto">
            <a:xfrm>
              <a:off x="3760789" y="3900488"/>
              <a:ext cx="325437" cy="2171700"/>
            </a:xfrm>
            <a:prstGeom prst="rect">
              <a:avLst/>
            </a:prstGeom>
            <a:solidFill>
              <a:schemeClr val="accent1"/>
            </a:solidFill>
            <a:ln w="9525">
              <a:solidFill>
                <a:schemeClr val="accent1"/>
              </a:solidFill>
              <a:miter lim="800000"/>
              <a:headEnd/>
              <a:tailEnd/>
            </a:ln>
          </p:spPr>
          <p:txBody>
            <a:bodyPr wrap="none" anchor="ctr"/>
            <a:lstStyle/>
            <a:p>
              <a:pPr algn="ctr">
                <a:defRPr/>
              </a:pPr>
              <a:endParaRPr lang="en-US" sz="1400"/>
            </a:p>
          </p:txBody>
        </p:sp>
        <p:grpSp>
          <p:nvGrpSpPr>
            <p:cNvPr id="13" name="Group 11">
              <a:extLst>
                <a:ext uri="{FF2B5EF4-FFF2-40B4-BE49-F238E27FC236}">
                  <a16:creationId xmlns:a16="http://schemas.microsoft.com/office/drawing/2014/main" id="{B03C32D8-F3FD-ABE3-088D-E87146F3DF12}"/>
                </a:ext>
              </a:extLst>
            </p:cNvPr>
            <p:cNvGrpSpPr>
              <a:grpSpLocks/>
            </p:cNvGrpSpPr>
            <p:nvPr/>
          </p:nvGrpSpPr>
          <p:grpSpPr bwMode="auto">
            <a:xfrm>
              <a:off x="3760789" y="2568576"/>
              <a:ext cx="325437" cy="2836863"/>
              <a:chOff x="1467" y="3045073"/>
              <a:chExt cx="159" cy="2836863"/>
            </a:xfrm>
          </p:grpSpPr>
          <p:sp>
            <p:nvSpPr>
              <p:cNvPr id="21" name="Line 12">
                <a:extLst>
                  <a:ext uri="{FF2B5EF4-FFF2-40B4-BE49-F238E27FC236}">
                    <a16:creationId xmlns:a16="http://schemas.microsoft.com/office/drawing/2014/main" id="{3432BF70-0C18-7340-FC2A-C6F284AB19DE}"/>
                  </a:ext>
                </a:extLst>
              </p:cNvPr>
              <p:cNvSpPr>
                <a:spLocks noChangeShapeType="1"/>
              </p:cNvSpPr>
              <p:nvPr/>
            </p:nvSpPr>
            <p:spPr bwMode="auto">
              <a:xfrm>
                <a:off x="1467" y="4621521"/>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sz="1800"/>
              </a:p>
            </p:txBody>
          </p:sp>
          <p:sp>
            <p:nvSpPr>
              <p:cNvPr id="22" name="Line 13">
                <a:extLst>
                  <a:ext uri="{FF2B5EF4-FFF2-40B4-BE49-F238E27FC236}">
                    <a16:creationId xmlns:a16="http://schemas.microsoft.com/office/drawing/2014/main" id="{22DB8F29-8A7A-4733-810F-2EE0E7E3078D}"/>
                  </a:ext>
                </a:extLst>
              </p:cNvPr>
              <p:cNvSpPr>
                <a:spLocks noChangeShapeType="1"/>
              </p:cNvSpPr>
              <p:nvPr/>
            </p:nvSpPr>
            <p:spPr bwMode="auto">
              <a:xfrm>
                <a:off x="1467" y="4305488"/>
                <a:ext cx="159" cy="0"/>
              </a:xfrm>
              <a:prstGeom prst="line">
                <a:avLst/>
              </a:prstGeom>
              <a:noFill/>
              <a:ln w="9525">
                <a:solidFill>
                  <a:schemeClr val="accent1"/>
                </a:solidFill>
                <a:prstDash val="sysDot"/>
                <a:round/>
                <a:headEnd/>
                <a:tailEnd/>
              </a:ln>
            </p:spPr>
            <p:txBody>
              <a:bodyPr wrap="none" anchor="ctr"/>
              <a:lstStyle/>
              <a:p>
                <a:pPr>
                  <a:defRPr/>
                </a:pPr>
                <a:endParaRPr lang="en-US" sz="1400"/>
              </a:p>
            </p:txBody>
          </p:sp>
          <p:sp>
            <p:nvSpPr>
              <p:cNvPr id="23" name="Line 14">
                <a:extLst>
                  <a:ext uri="{FF2B5EF4-FFF2-40B4-BE49-F238E27FC236}">
                    <a16:creationId xmlns:a16="http://schemas.microsoft.com/office/drawing/2014/main" id="{53F34087-B3B3-74A4-6A72-BD54863933FD}"/>
                  </a:ext>
                </a:extLst>
              </p:cNvPr>
              <p:cNvSpPr>
                <a:spLocks noChangeShapeType="1"/>
              </p:cNvSpPr>
              <p:nvPr/>
            </p:nvSpPr>
            <p:spPr bwMode="auto">
              <a:xfrm>
                <a:off x="1467" y="3991314"/>
                <a:ext cx="159" cy="0"/>
              </a:xfrm>
              <a:prstGeom prst="line">
                <a:avLst/>
              </a:prstGeom>
              <a:noFill/>
              <a:ln w="9525">
                <a:solidFill>
                  <a:schemeClr val="accent1"/>
                </a:solidFill>
                <a:prstDash val="sysDot"/>
                <a:round/>
                <a:headEnd/>
                <a:tailEnd/>
              </a:ln>
            </p:spPr>
            <p:txBody>
              <a:bodyPr wrap="none" anchor="ctr"/>
              <a:lstStyle/>
              <a:p>
                <a:pPr>
                  <a:defRPr/>
                </a:pPr>
                <a:endParaRPr lang="en-US" sz="1400"/>
              </a:p>
            </p:txBody>
          </p:sp>
          <p:sp>
            <p:nvSpPr>
              <p:cNvPr id="24" name="Line 15">
                <a:extLst>
                  <a:ext uri="{FF2B5EF4-FFF2-40B4-BE49-F238E27FC236}">
                    <a16:creationId xmlns:a16="http://schemas.microsoft.com/office/drawing/2014/main" id="{8C3DAA74-A8EC-D74A-95E0-07D5432A7EB8}"/>
                  </a:ext>
                </a:extLst>
              </p:cNvPr>
              <p:cNvSpPr>
                <a:spLocks noChangeShapeType="1"/>
              </p:cNvSpPr>
              <p:nvPr/>
            </p:nvSpPr>
            <p:spPr bwMode="auto">
              <a:xfrm>
                <a:off x="1467" y="3675280"/>
                <a:ext cx="159" cy="0"/>
              </a:xfrm>
              <a:prstGeom prst="line">
                <a:avLst/>
              </a:prstGeom>
              <a:noFill/>
              <a:ln w="9525">
                <a:solidFill>
                  <a:schemeClr val="accent1"/>
                </a:solidFill>
                <a:prstDash val="sysDot"/>
                <a:round/>
                <a:headEnd/>
                <a:tailEnd/>
              </a:ln>
            </p:spPr>
            <p:txBody>
              <a:bodyPr wrap="none" anchor="ctr"/>
              <a:lstStyle/>
              <a:p>
                <a:pPr>
                  <a:defRPr/>
                </a:pPr>
                <a:endParaRPr lang="en-US" sz="1400"/>
              </a:p>
            </p:txBody>
          </p:sp>
          <p:sp>
            <p:nvSpPr>
              <p:cNvPr id="25" name="Line 16">
                <a:extLst>
                  <a:ext uri="{FF2B5EF4-FFF2-40B4-BE49-F238E27FC236}">
                    <a16:creationId xmlns:a16="http://schemas.microsoft.com/office/drawing/2014/main" id="{299F9A6B-17CD-60D5-0EA3-CDC98CA43B79}"/>
                  </a:ext>
                </a:extLst>
              </p:cNvPr>
              <p:cNvSpPr>
                <a:spLocks noChangeShapeType="1"/>
              </p:cNvSpPr>
              <p:nvPr/>
            </p:nvSpPr>
            <p:spPr bwMode="auto">
              <a:xfrm>
                <a:off x="1467" y="3361106"/>
                <a:ext cx="159" cy="0"/>
              </a:xfrm>
              <a:prstGeom prst="line">
                <a:avLst/>
              </a:prstGeom>
              <a:noFill/>
              <a:ln w="9525">
                <a:solidFill>
                  <a:schemeClr val="accent1"/>
                </a:solidFill>
                <a:prstDash val="sysDot"/>
                <a:round/>
                <a:headEnd/>
                <a:tailEnd/>
              </a:ln>
            </p:spPr>
            <p:txBody>
              <a:bodyPr wrap="none" anchor="ctr"/>
              <a:lstStyle/>
              <a:p>
                <a:pPr>
                  <a:defRPr/>
                </a:pPr>
                <a:endParaRPr lang="en-US" sz="1400"/>
              </a:p>
            </p:txBody>
          </p:sp>
          <p:sp>
            <p:nvSpPr>
              <p:cNvPr id="26" name="Line 17">
                <a:extLst>
                  <a:ext uri="{FF2B5EF4-FFF2-40B4-BE49-F238E27FC236}">
                    <a16:creationId xmlns:a16="http://schemas.microsoft.com/office/drawing/2014/main" id="{986C8610-AF4A-A14C-11B9-0A6677921F2E}"/>
                  </a:ext>
                </a:extLst>
              </p:cNvPr>
              <p:cNvSpPr>
                <a:spLocks noChangeShapeType="1"/>
              </p:cNvSpPr>
              <p:nvPr/>
            </p:nvSpPr>
            <p:spPr bwMode="auto">
              <a:xfrm>
                <a:off x="1467" y="3045073"/>
                <a:ext cx="159" cy="0"/>
              </a:xfrm>
              <a:prstGeom prst="line">
                <a:avLst/>
              </a:prstGeom>
              <a:noFill/>
              <a:ln w="9525">
                <a:solidFill>
                  <a:schemeClr val="accent1"/>
                </a:solidFill>
                <a:prstDash val="sysDot"/>
                <a:round/>
                <a:headEnd/>
                <a:tailEnd/>
              </a:ln>
            </p:spPr>
            <p:txBody>
              <a:bodyPr wrap="none" anchor="ctr"/>
              <a:lstStyle/>
              <a:p>
                <a:pPr>
                  <a:defRPr/>
                </a:pPr>
                <a:endParaRPr lang="en-US" sz="1400"/>
              </a:p>
            </p:txBody>
          </p:sp>
          <p:sp>
            <p:nvSpPr>
              <p:cNvPr id="27" name="Line 18">
                <a:extLst>
                  <a:ext uri="{FF2B5EF4-FFF2-40B4-BE49-F238E27FC236}">
                    <a16:creationId xmlns:a16="http://schemas.microsoft.com/office/drawing/2014/main" id="{0CC9B91E-E62F-9012-78D5-4D5A13DC1430}"/>
                  </a:ext>
                </a:extLst>
              </p:cNvPr>
              <p:cNvSpPr>
                <a:spLocks noChangeShapeType="1"/>
              </p:cNvSpPr>
              <p:nvPr/>
            </p:nvSpPr>
            <p:spPr bwMode="auto">
              <a:xfrm>
                <a:off x="1467" y="5881936"/>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sz="1800"/>
              </a:p>
            </p:txBody>
          </p:sp>
          <p:sp>
            <p:nvSpPr>
              <p:cNvPr id="28" name="Line 19">
                <a:extLst>
                  <a:ext uri="{FF2B5EF4-FFF2-40B4-BE49-F238E27FC236}">
                    <a16:creationId xmlns:a16="http://schemas.microsoft.com/office/drawing/2014/main" id="{5D56ADC9-626F-BF53-CFF7-AE3B5311B6C6}"/>
                  </a:ext>
                </a:extLst>
              </p:cNvPr>
              <p:cNvSpPr>
                <a:spLocks noChangeShapeType="1"/>
              </p:cNvSpPr>
              <p:nvPr/>
            </p:nvSpPr>
            <p:spPr bwMode="auto">
              <a:xfrm>
                <a:off x="1467" y="5567762"/>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sz="1800"/>
              </a:p>
            </p:txBody>
          </p:sp>
          <p:sp>
            <p:nvSpPr>
              <p:cNvPr id="29" name="Line 20">
                <a:extLst>
                  <a:ext uri="{FF2B5EF4-FFF2-40B4-BE49-F238E27FC236}">
                    <a16:creationId xmlns:a16="http://schemas.microsoft.com/office/drawing/2014/main" id="{1B0A0DDA-1A8F-39EB-9D60-DB9DEB61E6D4}"/>
                  </a:ext>
                </a:extLst>
              </p:cNvPr>
              <p:cNvSpPr>
                <a:spLocks noChangeShapeType="1"/>
              </p:cNvSpPr>
              <p:nvPr/>
            </p:nvSpPr>
            <p:spPr bwMode="auto">
              <a:xfrm>
                <a:off x="1467" y="5251729"/>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sz="1800"/>
              </a:p>
            </p:txBody>
          </p:sp>
          <p:sp>
            <p:nvSpPr>
              <p:cNvPr id="30" name="Line 21">
                <a:extLst>
                  <a:ext uri="{FF2B5EF4-FFF2-40B4-BE49-F238E27FC236}">
                    <a16:creationId xmlns:a16="http://schemas.microsoft.com/office/drawing/2014/main" id="{EF6D0659-AC52-B27E-EE5A-1F5A5FAB4177}"/>
                  </a:ext>
                </a:extLst>
              </p:cNvPr>
              <p:cNvSpPr>
                <a:spLocks noChangeShapeType="1"/>
              </p:cNvSpPr>
              <p:nvPr/>
            </p:nvSpPr>
            <p:spPr bwMode="auto">
              <a:xfrm>
                <a:off x="1467" y="4937554"/>
                <a:ext cx="159" cy="0"/>
              </a:xfrm>
              <a:prstGeom prst="line">
                <a:avLst/>
              </a:prstGeom>
              <a:noFill/>
              <a:ln w="9525">
                <a:solidFill>
                  <a:schemeClr val="accent1">
                    <a:lumMod val="40000"/>
                    <a:lumOff val="60000"/>
                  </a:schemeClr>
                </a:solidFill>
                <a:prstDash val="sysDot"/>
                <a:round/>
                <a:headEnd/>
                <a:tailEnd/>
              </a:ln>
            </p:spPr>
            <p:txBody>
              <a:bodyPr wrap="none" anchor="ctr"/>
              <a:lstStyle/>
              <a:p>
                <a:endParaRPr lang="en-US" sz="1800"/>
              </a:p>
            </p:txBody>
          </p:sp>
        </p:grpSp>
        <p:sp>
          <p:nvSpPr>
            <p:cNvPr id="14" name="Oval 34">
              <a:extLst>
                <a:ext uri="{FF2B5EF4-FFF2-40B4-BE49-F238E27FC236}">
                  <a16:creationId xmlns:a16="http://schemas.microsoft.com/office/drawing/2014/main" id="{2C5B681D-9C80-ADB5-D8F8-0FF44D86742A}"/>
                </a:ext>
              </a:extLst>
            </p:cNvPr>
            <p:cNvSpPr>
              <a:spLocks noChangeArrowheads="1"/>
            </p:cNvSpPr>
            <p:nvPr/>
          </p:nvSpPr>
          <p:spPr bwMode="auto">
            <a:xfrm>
              <a:off x="3657601" y="5789614"/>
              <a:ext cx="530225" cy="460375"/>
            </a:xfrm>
            <a:prstGeom prst="ellipse">
              <a:avLst/>
            </a:prstGeom>
            <a:solidFill>
              <a:schemeClr val="accent1"/>
            </a:solidFill>
            <a:ln w="9525" algn="ctr">
              <a:solidFill>
                <a:schemeClr val="accent1"/>
              </a:solidFill>
              <a:round/>
              <a:headEnd/>
              <a:tailEnd/>
            </a:ln>
          </p:spPr>
          <p:txBody>
            <a:bodyPr wrap="none" anchor="ctr"/>
            <a:lstStyle/>
            <a:p>
              <a:pPr algn="ctr">
                <a:defRPr/>
              </a:pPr>
              <a:endParaRPr lang="en-US" sz="1100"/>
            </a:p>
          </p:txBody>
        </p:sp>
        <p:sp>
          <p:nvSpPr>
            <p:cNvPr id="15" name="Rectangle 35">
              <a:extLst>
                <a:ext uri="{FF2B5EF4-FFF2-40B4-BE49-F238E27FC236}">
                  <a16:creationId xmlns:a16="http://schemas.microsoft.com/office/drawing/2014/main" id="{86914EE5-E19A-442A-5380-BD66F73354E1}"/>
                </a:ext>
              </a:extLst>
            </p:cNvPr>
            <p:cNvSpPr>
              <a:spLocks noChangeArrowheads="1"/>
            </p:cNvSpPr>
            <p:nvPr/>
          </p:nvSpPr>
          <p:spPr bwMode="auto">
            <a:xfrm>
              <a:off x="3776664" y="5780089"/>
              <a:ext cx="288925" cy="58737"/>
            </a:xfrm>
            <a:prstGeom prst="rect">
              <a:avLst/>
            </a:prstGeom>
            <a:solidFill>
              <a:schemeClr val="accent1"/>
            </a:solidFill>
            <a:ln w="12700" algn="ctr">
              <a:noFill/>
              <a:miter lim="800000"/>
              <a:headEnd/>
              <a:tailEnd/>
            </a:ln>
          </p:spPr>
          <p:txBody>
            <a:bodyPr wrap="none" anchor="ctr"/>
            <a:lstStyle/>
            <a:p>
              <a:pPr algn="ctr"/>
              <a:endParaRPr lang="en-US" sz="1400"/>
            </a:p>
          </p:txBody>
        </p:sp>
        <p:sp>
          <p:nvSpPr>
            <p:cNvPr id="16" name="Rectangle 36">
              <a:extLst>
                <a:ext uri="{FF2B5EF4-FFF2-40B4-BE49-F238E27FC236}">
                  <a16:creationId xmlns:a16="http://schemas.microsoft.com/office/drawing/2014/main" id="{C49F7DE5-ED10-493F-4908-11E0C12938CF}"/>
                </a:ext>
              </a:extLst>
            </p:cNvPr>
            <p:cNvSpPr>
              <a:spLocks noChangeArrowheads="1"/>
            </p:cNvSpPr>
            <p:nvPr/>
          </p:nvSpPr>
          <p:spPr bwMode="auto">
            <a:xfrm>
              <a:off x="3881883" y="5957889"/>
              <a:ext cx="72135" cy="160813"/>
            </a:xfrm>
            <a:prstGeom prst="rect">
              <a:avLst/>
            </a:prstGeom>
            <a:noFill/>
            <a:ln w="12700">
              <a:noFill/>
              <a:miter lim="800000"/>
              <a:headEnd/>
              <a:tailEnd/>
            </a:ln>
          </p:spPr>
          <p:txBody>
            <a:bodyPr wrap="none" lIns="0" tIns="0" rIns="0" bIns="0">
              <a:spAutoFit/>
            </a:bodyPr>
            <a:lstStyle/>
            <a:p>
              <a:pPr algn="ctr">
                <a:lnSpc>
                  <a:spcPct val="95000"/>
                </a:lnSpc>
              </a:pPr>
              <a:r>
                <a:rPr lang="en-US" sz="1100">
                  <a:ea typeface="ＭＳ Ｐゴシック" charset="-128"/>
                </a:rPr>
                <a:t>0</a:t>
              </a:r>
            </a:p>
          </p:txBody>
        </p:sp>
        <p:cxnSp>
          <p:nvCxnSpPr>
            <p:cNvPr id="17" name="AutoShape 37">
              <a:extLst>
                <a:ext uri="{FF2B5EF4-FFF2-40B4-BE49-F238E27FC236}">
                  <a16:creationId xmlns:a16="http://schemas.microsoft.com/office/drawing/2014/main" id="{01538BB2-161A-F0DE-F2FC-C1057FE808C8}"/>
                </a:ext>
              </a:extLst>
            </p:cNvPr>
            <p:cNvCxnSpPr>
              <a:cxnSpLocks noChangeShapeType="1"/>
            </p:cNvCxnSpPr>
            <p:nvPr/>
          </p:nvCxnSpPr>
          <p:spPr bwMode="auto">
            <a:xfrm rot="10800000">
              <a:off x="4192588" y="4075114"/>
              <a:ext cx="461962" cy="141287"/>
            </a:xfrm>
            <a:prstGeom prst="bentConnector3">
              <a:avLst>
                <a:gd name="adj1" fmla="val 49796"/>
              </a:avLst>
            </a:prstGeom>
            <a:noFill/>
            <a:ln w="19050">
              <a:solidFill>
                <a:schemeClr val="bg2"/>
              </a:solidFill>
              <a:miter lim="800000"/>
              <a:headEnd/>
              <a:tailEnd type="triangle" w="med" len="med"/>
            </a:ln>
          </p:spPr>
        </p:cxnSp>
        <p:sp>
          <p:nvSpPr>
            <p:cNvPr id="18" name="Oval 38">
              <a:extLst>
                <a:ext uri="{FF2B5EF4-FFF2-40B4-BE49-F238E27FC236}">
                  <a16:creationId xmlns:a16="http://schemas.microsoft.com/office/drawing/2014/main" id="{6A468103-83C0-EDB3-4BAD-1437EC438ACD}"/>
                </a:ext>
              </a:extLst>
            </p:cNvPr>
            <p:cNvSpPr>
              <a:spLocks noChangeArrowheads="1"/>
            </p:cNvSpPr>
            <p:nvPr/>
          </p:nvSpPr>
          <p:spPr bwMode="auto">
            <a:xfrm>
              <a:off x="3657601" y="2055814"/>
              <a:ext cx="530225" cy="460375"/>
            </a:xfrm>
            <a:prstGeom prst="ellipse">
              <a:avLst/>
            </a:prstGeom>
            <a:solidFill>
              <a:schemeClr val="bg1"/>
            </a:solidFill>
            <a:ln w="9525">
              <a:solidFill>
                <a:schemeClr val="accent1"/>
              </a:solidFill>
              <a:round/>
              <a:headEnd/>
              <a:tailEnd/>
            </a:ln>
          </p:spPr>
          <p:txBody>
            <a:bodyPr wrap="none" anchor="ctr"/>
            <a:lstStyle/>
            <a:p>
              <a:pPr algn="ctr">
                <a:defRPr/>
              </a:pPr>
              <a:endParaRPr lang="en-US" sz="1400"/>
            </a:p>
          </p:txBody>
        </p:sp>
        <p:sp>
          <p:nvSpPr>
            <p:cNvPr id="19" name="Rectangle 39">
              <a:extLst>
                <a:ext uri="{FF2B5EF4-FFF2-40B4-BE49-F238E27FC236}">
                  <a16:creationId xmlns:a16="http://schemas.microsoft.com/office/drawing/2014/main" id="{900E107F-BB4E-F46E-FC44-84A1458194AE}"/>
                </a:ext>
              </a:extLst>
            </p:cNvPr>
            <p:cNvSpPr>
              <a:spLocks noChangeArrowheads="1"/>
            </p:cNvSpPr>
            <p:nvPr/>
          </p:nvSpPr>
          <p:spPr bwMode="white">
            <a:xfrm>
              <a:off x="3770314" y="2424114"/>
              <a:ext cx="306387" cy="103187"/>
            </a:xfrm>
            <a:prstGeom prst="rect">
              <a:avLst/>
            </a:prstGeom>
            <a:solidFill>
              <a:schemeClr val="bg1"/>
            </a:solidFill>
            <a:ln w="12700">
              <a:noFill/>
              <a:miter lim="800000"/>
              <a:headEnd/>
              <a:tailEnd/>
            </a:ln>
          </p:spPr>
          <p:txBody>
            <a:bodyPr wrap="none" anchor="ctr"/>
            <a:lstStyle/>
            <a:p>
              <a:pPr algn="ctr"/>
              <a:endParaRPr lang="en-US" sz="1400"/>
            </a:p>
          </p:txBody>
        </p:sp>
        <p:sp>
          <p:nvSpPr>
            <p:cNvPr id="20" name="Rectangle 40">
              <a:extLst>
                <a:ext uri="{FF2B5EF4-FFF2-40B4-BE49-F238E27FC236}">
                  <a16:creationId xmlns:a16="http://schemas.microsoft.com/office/drawing/2014/main" id="{BCDB8EE8-670F-6668-0651-CA8959C7ECCF}"/>
                </a:ext>
              </a:extLst>
            </p:cNvPr>
            <p:cNvSpPr>
              <a:spLocks noChangeArrowheads="1"/>
            </p:cNvSpPr>
            <p:nvPr/>
          </p:nvSpPr>
          <p:spPr bwMode="auto">
            <a:xfrm>
              <a:off x="3846609" y="2195514"/>
              <a:ext cx="144270" cy="160813"/>
            </a:xfrm>
            <a:prstGeom prst="rect">
              <a:avLst/>
            </a:prstGeom>
            <a:noFill/>
            <a:ln w="12700">
              <a:noFill/>
              <a:miter lim="800000"/>
              <a:headEnd/>
              <a:tailEnd/>
            </a:ln>
          </p:spPr>
          <p:txBody>
            <a:bodyPr wrap="none" lIns="0" tIns="0" rIns="0" bIns="0">
              <a:spAutoFit/>
            </a:bodyPr>
            <a:lstStyle/>
            <a:p>
              <a:pPr algn="ctr">
                <a:lnSpc>
                  <a:spcPct val="95000"/>
                </a:lnSpc>
              </a:pPr>
              <a:r>
                <a:rPr lang="en-US" sz="1100">
                  <a:solidFill>
                    <a:srgbClr val="53565A"/>
                  </a:solidFill>
                  <a:ea typeface="ＭＳ Ｐゴシック" charset="-128"/>
                </a:rPr>
                <a:t>10</a:t>
              </a:r>
            </a:p>
          </p:txBody>
        </p:sp>
      </p:grpSp>
      <p:grpSp>
        <p:nvGrpSpPr>
          <p:cNvPr id="31" name="Group 30">
            <a:extLst>
              <a:ext uri="{FF2B5EF4-FFF2-40B4-BE49-F238E27FC236}">
                <a16:creationId xmlns:a16="http://schemas.microsoft.com/office/drawing/2014/main" id="{60D6FD1C-0888-5380-59F6-B292B90B3071}"/>
              </a:ext>
            </a:extLst>
          </p:cNvPr>
          <p:cNvGrpSpPr/>
          <p:nvPr userDrawn="1"/>
        </p:nvGrpSpPr>
        <p:grpSpPr>
          <a:xfrm>
            <a:off x="8148538" y="1746505"/>
            <a:ext cx="642262" cy="4194175"/>
            <a:chOff x="8146415" y="2067244"/>
            <a:chExt cx="642095" cy="4194175"/>
          </a:xfrm>
        </p:grpSpPr>
        <p:sp>
          <p:nvSpPr>
            <p:cNvPr id="32" name="Rectangle 22">
              <a:extLst>
                <a:ext uri="{FF2B5EF4-FFF2-40B4-BE49-F238E27FC236}">
                  <a16:creationId xmlns:a16="http://schemas.microsoft.com/office/drawing/2014/main" id="{6A514E37-BA54-36E8-164C-55B3115A15DB}"/>
                </a:ext>
              </a:extLst>
            </p:cNvPr>
            <p:cNvSpPr>
              <a:spLocks noChangeArrowheads="1"/>
            </p:cNvSpPr>
            <p:nvPr/>
          </p:nvSpPr>
          <p:spPr bwMode="auto">
            <a:xfrm>
              <a:off x="8644240" y="2643506"/>
              <a:ext cx="144270"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10</a:t>
              </a:r>
            </a:p>
          </p:txBody>
        </p:sp>
        <p:sp>
          <p:nvSpPr>
            <p:cNvPr id="33" name="Rectangle 23">
              <a:extLst>
                <a:ext uri="{FF2B5EF4-FFF2-40B4-BE49-F238E27FC236}">
                  <a16:creationId xmlns:a16="http://schemas.microsoft.com/office/drawing/2014/main" id="{A4D5FFDB-2D05-254F-466E-F90675EA1278}"/>
                </a:ext>
              </a:extLst>
            </p:cNvPr>
            <p:cNvSpPr>
              <a:spLocks noChangeArrowheads="1"/>
            </p:cNvSpPr>
            <p:nvPr/>
          </p:nvSpPr>
          <p:spPr bwMode="auto">
            <a:xfrm>
              <a:off x="8644240" y="294513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9</a:t>
              </a:r>
            </a:p>
          </p:txBody>
        </p:sp>
        <p:sp>
          <p:nvSpPr>
            <p:cNvPr id="34" name="Rectangle 24">
              <a:extLst>
                <a:ext uri="{FF2B5EF4-FFF2-40B4-BE49-F238E27FC236}">
                  <a16:creationId xmlns:a16="http://schemas.microsoft.com/office/drawing/2014/main" id="{64BE65A1-1AC4-E0E5-58EA-5A19E6F566A2}"/>
                </a:ext>
              </a:extLst>
            </p:cNvPr>
            <p:cNvSpPr>
              <a:spLocks noChangeArrowheads="1"/>
            </p:cNvSpPr>
            <p:nvPr/>
          </p:nvSpPr>
          <p:spPr bwMode="auto">
            <a:xfrm>
              <a:off x="8644240" y="3264219"/>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8</a:t>
              </a:r>
            </a:p>
          </p:txBody>
        </p:sp>
        <p:sp>
          <p:nvSpPr>
            <p:cNvPr id="35" name="Rectangle 25">
              <a:extLst>
                <a:ext uri="{FF2B5EF4-FFF2-40B4-BE49-F238E27FC236}">
                  <a16:creationId xmlns:a16="http://schemas.microsoft.com/office/drawing/2014/main" id="{2CE1AE19-4A6F-70E2-B54C-43F4858B780F}"/>
                </a:ext>
              </a:extLst>
            </p:cNvPr>
            <p:cNvSpPr>
              <a:spLocks noChangeArrowheads="1"/>
            </p:cNvSpPr>
            <p:nvPr/>
          </p:nvSpPr>
          <p:spPr bwMode="auto">
            <a:xfrm>
              <a:off x="8644240" y="358330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7</a:t>
              </a:r>
            </a:p>
          </p:txBody>
        </p:sp>
        <p:sp>
          <p:nvSpPr>
            <p:cNvPr id="36" name="Rectangle 26">
              <a:extLst>
                <a:ext uri="{FF2B5EF4-FFF2-40B4-BE49-F238E27FC236}">
                  <a16:creationId xmlns:a16="http://schemas.microsoft.com/office/drawing/2014/main" id="{13AFFE23-C50A-1E08-F6DA-100384272C7F}"/>
                </a:ext>
              </a:extLst>
            </p:cNvPr>
            <p:cNvSpPr>
              <a:spLocks noChangeArrowheads="1"/>
            </p:cNvSpPr>
            <p:nvPr/>
          </p:nvSpPr>
          <p:spPr bwMode="auto">
            <a:xfrm>
              <a:off x="8644240" y="390080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6</a:t>
              </a:r>
            </a:p>
          </p:txBody>
        </p:sp>
        <p:sp>
          <p:nvSpPr>
            <p:cNvPr id="37" name="Rectangle 27">
              <a:extLst>
                <a:ext uri="{FF2B5EF4-FFF2-40B4-BE49-F238E27FC236}">
                  <a16:creationId xmlns:a16="http://schemas.microsoft.com/office/drawing/2014/main" id="{9D156FC8-3AA5-801D-F5A6-2B00E5DBD32C}"/>
                </a:ext>
              </a:extLst>
            </p:cNvPr>
            <p:cNvSpPr>
              <a:spLocks noChangeArrowheads="1"/>
            </p:cNvSpPr>
            <p:nvPr/>
          </p:nvSpPr>
          <p:spPr bwMode="auto">
            <a:xfrm>
              <a:off x="8644240" y="4219894"/>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5</a:t>
              </a:r>
            </a:p>
          </p:txBody>
        </p:sp>
        <p:sp>
          <p:nvSpPr>
            <p:cNvPr id="38" name="Rectangle 28">
              <a:extLst>
                <a:ext uri="{FF2B5EF4-FFF2-40B4-BE49-F238E27FC236}">
                  <a16:creationId xmlns:a16="http://schemas.microsoft.com/office/drawing/2014/main" id="{E4759269-E18A-93B3-BBDD-32BB8AC8951F}"/>
                </a:ext>
              </a:extLst>
            </p:cNvPr>
            <p:cNvSpPr>
              <a:spLocks noChangeArrowheads="1"/>
            </p:cNvSpPr>
            <p:nvPr/>
          </p:nvSpPr>
          <p:spPr bwMode="auto">
            <a:xfrm>
              <a:off x="8644240" y="453898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4</a:t>
              </a:r>
            </a:p>
          </p:txBody>
        </p:sp>
        <p:sp>
          <p:nvSpPr>
            <p:cNvPr id="39" name="Rectangle 29">
              <a:extLst>
                <a:ext uri="{FF2B5EF4-FFF2-40B4-BE49-F238E27FC236}">
                  <a16:creationId xmlns:a16="http://schemas.microsoft.com/office/drawing/2014/main" id="{FFC09825-03EF-5038-1A9E-7866E82452F3}"/>
                </a:ext>
              </a:extLst>
            </p:cNvPr>
            <p:cNvSpPr>
              <a:spLocks noChangeArrowheads="1"/>
            </p:cNvSpPr>
            <p:nvPr/>
          </p:nvSpPr>
          <p:spPr bwMode="auto">
            <a:xfrm>
              <a:off x="8644240" y="4856481"/>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3</a:t>
              </a:r>
            </a:p>
          </p:txBody>
        </p:sp>
        <p:sp>
          <p:nvSpPr>
            <p:cNvPr id="40" name="Rectangle 30">
              <a:extLst>
                <a:ext uri="{FF2B5EF4-FFF2-40B4-BE49-F238E27FC236}">
                  <a16:creationId xmlns:a16="http://schemas.microsoft.com/office/drawing/2014/main" id="{45D47F73-C179-17C3-FF4D-AFFF8B87BE43}"/>
                </a:ext>
              </a:extLst>
            </p:cNvPr>
            <p:cNvSpPr>
              <a:spLocks noChangeArrowheads="1"/>
            </p:cNvSpPr>
            <p:nvPr/>
          </p:nvSpPr>
          <p:spPr bwMode="auto">
            <a:xfrm>
              <a:off x="8644240" y="5175569"/>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2</a:t>
              </a:r>
            </a:p>
          </p:txBody>
        </p:sp>
        <p:sp>
          <p:nvSpPr>
            <p:cNvPr id="41" name="Rectangle 31">
              <a:extLst>
                <a:ext uri="{FF2B5EF4-FFF2-40B4-BE49-F238E27FC236}">
                  <a16:creationId xmlns:a16="http://schemas.microsoft.com/office/drawing/2014/main" id="{BBF65ACF-96D5-868A-432C-43A975A030CA}"/>
                </a:ext>
              </a:extLst>
            </p:cNvPr>
            <p:cNvSpPr>
              <a:spLocks noChangeArrowheads="1"/>
            </p:cNvSpPr>
            <p:nvPr/>
          </p:nvSpPr>
          <p:spPr bwMode="auto">
            <a:xfrm>
              <a:off x="8644240" y="5481956"/>
              <a:ext cx="72136" cy="160813"/>
            </a:xfrm>
            <a:prstGeom prst="rect">
              <a:avLst/>
            </a:prstGeom>
            <a:noFill/>
            <a:ln w="12700">
              <a:noFill/>
              <a:miter lim="800000"/>
              <a:headEnd/>
              <a:tailEnd/>
            </a:ln>
          </p:spPr>
          <p:txBody>
            <a:bodyPr wrap="none" lIns="0" tIns="0" rIns="0" bIns="0">
              <a:spAutoFit/>
            </a:bodyPr>
            <a:lstStyle/>
            <a:p>
              <a:pPr>
                <a:lnSpc>
                  <a:spcPct val="95000"/>
                </a:lnSpc>
              </a:pPr>
              <a:r>
                <a:rPr lang="en-US" sz="1100">
                  <a:solidFill>
                    <a:srgbClr val="53565A"/>
                  </a:solidFill>
                  <a:ea typeface="ＭＳ Ｐゴシック" charset="-128"/>
                </a:rPr>
                <a:t>1</a:t>
              </a:r>
            </a:p>
          </p:txBody>
        </p:sp>
        <p:sp>
          <p:nvSpPr>
            <p:cNvPr id="42" name="Rectangle 41">
              <a:extLst>
                <a:ext uri="{FF2B5EF4-FFF2-40B4-BE49-F238E27FC236}">
                  <a16:creationId xmlns:a16="http://schemas.microsoft.com/office/drawing/2014/main" id="{AE48C52A-577B-9C32-03F7-0A5C9F90C8D8}"/>
                </a:ext>
              </a:extLst>
            </p:cNvPr>
            <p:cNvSpPr>
              <a:spLocks noChangeArrowheads="1"/>
            </p:cNvSpPr>
            <p:nvPr/>
          </p:nvSpPr>
          <p:spPr bwMode="auto">
            <a:xfrm>
              <a:off x="8252779" y="2125981"/>
              <a:ext cx="325437" cy="3852863"/>
            </a:xfrm>
            <a:prstGeom prst="rect">
              <a:avLst/>
            </a:prstGeom>
            <a:solidFill>
              <a:schemeClr val="bg1"/>
            </a:solidFill>
            <a:ln w="9525">
              <a:solidFill>
                <a:schemeClr val="accent4"/>
              </a:solidFill>
              <a:miter lim="800000"/>
              <a:headEnd/>
              <a:tailEnd/>
            </a:ln>
          </p:spPr>
          <p:txBody>
            <a:bodyPr wrap="none" anchor="ctr"/>
            <a:lstStyle/>
            <a:p>
              <a:pPr algn="ctr">
                <a:defRPr/>
              </a:pPr>
              <a:endParaRPr lang="en-US" sz="1400">
                <a:solidFill>
                  <a:srgbClr val="53565A"/>
                </a:solidFill>
              </a:endParaRPr>
            </a:p>
          </p:txBody>
        </p:sp>
        <p:sp>
          <p:nvSpPr>
            <p:cNvPr id="43" name="Rectangle 42">
              <a:extLst>
                <a:ext uri="{FF2B5EF4-FFF2-40B4-BE49-F238E27FC236}">
                  <a16:creationId xmlns:a16="http://schemas.microsoft.com/office/drawing/2014/main" id="{070CCE4B-6962-3C78-AE3C-EA61BC3D800E}"/>
                </a:ext>
              </a:extLst>
            </p:cNvPr>
            <p:cNvSpPr>
              <a:spLocks noChangeArrowheads="1"/>
            </p:cNvSpPr>
            <p:nvPr/>
          </p:nvSpPr>
          <p:spPr bwMode="auto">
            <a:xfrm>
              <a:off x="8252779" y="3361056"/>
              <a:ext cx="325437" cy="2722563"/>
            </a:xfrm>
            <a:prstGeom prst="rect">
              <a:avLst/>
            </a:prstGeom>
            <a:solidFill>
              <a:schemeClr val="accent4"/>
            </a:solidFill>
            <a:ln w="9525">
              <a:solidFill>
                <a:schemeClr val="accent4"/>
              </a:solidFill>
              <a:miter lim="800000"/>
              <a:headEnd/>
              <a:tailEnd/>
            </a:ln>
          </p:spPr>
          <p:txBody>
            <a:bodyPr wrap="none" anchor="ctr"/>
            <a:lstStyle/>
            <a:p>
              <a:pPr algn="ctr">
                <a:defRPr/>
              </a:pPr>
              <a:endParaRPr lang="en-US" sz="1400"/>
            </a:p>
          </p:txBody>
        </p:sp>
        <p:grpSp>
          <p:nvGrpSpPr>
            <p:cNvPr id="44" name="Group 43">
              <a:extLst>
                <a:ext uri="{FF2B5EF4-FFF2-40B4-BE49-F238E27FC236}">
                  <a16:creationId xmlns:a16="http://schemas.microsoft.com/office/drawing/2014/main" id="{8DF9B104-4FA1-3CBC-A9FF-E525A195E92A}"/>
                </a:ext>
              </a:extLst>
            </p:cNvPr>
            <p:cNvGrpSpPr>
              <a:grpSpLocks/>
            </p:cNvGrpSpPr>
            <p:nvPr/>
          </p:nvGrpSpPr>
          <p:grpSpPr bwMode="auto">
            <a:xfrm>
              <a:off x="8252779" y="2580006"/>
              <a:ext cx="325437" cy="2836863"/>
              <a:chOff x="1467" y="1638"/>
              <a:chExt cx="159" cy="1526"/>
            </a:xfrm>
          </p:grpSpPr>
          <p:sp>
            <p:nvSpPr>
              <p:cNvPr id="51" name="Line 44">
                <a:extLst>
                  <a:ext uri="{FF2B5EF4-FFF2-40B4-BE49-F238E27FC236}">
                    <a16:creationId xmlns:a16="http://schemas.microsoft.com/office/drawing/2014/main" id="{6FB64E36-DC56-07DC-16B2-D7A46996DC3F}"/>
                  </a:ext>
                </a:extLst>
              </p:cNvPr>
              <p:cNvSpPr>
                <a:spLocks noChangeShapeType="1"/>
              </p:cNvSpPr>
              <p:nvPr/>
            </p:nvSpPr>
            <p:spPr bwMode="auto">
              <a:xfrm>
                <a:off x="1467" y="2486"/>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52" name="Line 45">
                <a:extLst>
                  <a:ext uri="{FF2B5EF4-FFF2-40B4-BE49-F238E27FC236}">
                    <a16:creationId xmlns:a16="http://schemas.microsoft.com/office/drawing/2014/main" id="{C7A31AC1-6F8E-E581-72D9-8DD5370F769C}"/>
                  </a:ext>
                </a:extLst>
              </p:cNvPr>
              <p:cNvSpPr>
                <a:spLocks noChangeShapeType="1"/>
              </p:cNvSpPr>
              <p:nvPr/>
            </p:nvSpPr>
            <p:spPr bwMode="auto">
              <a:xfrm>
                <a:off x="1467" y="2316"/>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53" name="Line 46">
                <a:extLst>
                  <a:ext uri="{FF2B5EF4-FFF2-40B4-BE49-F238E27FC236}">
                    <a16:creationId xmlns:a16="http://schemas.microsoft.com/office/drawing/2014/main" id="{34A0661C-FACF-4E36-4430-3013E4A2EC40}"/>
                  </a:ext>
                </a:extLst>
              </p:cNvPr>
              <p:cNvSpPr>
                <a:spLocks noChangeShapeType="1"/>
              </p:cNvSpPr>
              <p:nvPr/>
            </p:nvSpPr>
            <p:spPr bwMode="auto">
              <a:xfrm>
                <a:off x="1467" y="2147"/>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54" name="Line 47">
                <a:extLst>
                  <a:ext uri="{FF2B5EF4-FFF2-40B4-BE49-F238E27FC236}">
                    <a16:creationId xmlns:a16="http://schemas.microsoft.com/office/drawing/2014/main" id="{FA96048F-B9E9-E4AC-B393-89BBBDDD32CF}"/>
                  </a:ext>
                </a:extLst>
              </p:cNvPr>
              <p:cNvSpPr>
                <a:spLocks noChangeShapeType="1"/>
              </p:cNvSpPr>
              <p:nvPr/>
            </p:nvSpPr>
            <p:spPr bwMode="auto">
              <a:xfrm>
                <a:off x="1467" y="1977"/>
                <a:ext cx="159" cy="0"/>
              </a:xfrm>
              <a:prstGeom prst="line">
                <a:avLst/>
              </a:prstGeom>
              <a:noFill/>
              <a:ln w="9525">
                <a:solidFill>
                  <a:schemeClr val="accent4"/>
                </a:solidFill>
                <a:prstDash val="sysDot"/>
                <a:round/>
                <a:headEnd/>
                <a:tailEnd/>
              </a:ln>
            </p:spPr>
            <p:txBody>
              <a:bodyPr wrap="none" anchor="ctr"/>
              <a:lstStyle/>
              <a:p>
                <a:pPr>
                  <a:defRPr/>
                </a:pPr>
                <a:endParaRPr lang="en-US" sz="1400">
                  <a:solidFill>
                    <a:srgbClr val="53565A"/>
                  </a:solidFill>
                </a:endParaRPr>
              </a:p>
            </p:txBody>
          </p:sp>
          <p:sp>
            <p:nvSpPr>
              <p:cNvPr id="55" name="Line 48">
                <a:extLst>
                  <a:ext uri="{FF2B5EF4-FFF2-40B4-BE49-F238E27FC236}">
                    <a16:creationId xmlns:a16="http://schemas.microsoft.com/office/drawing/2014/main" id="{48ED3665-E423-BA6C-684B-1DACD3DD5643}"/>
                  </a:ext>
                </a:extLst>
              </p:cNvPr>
              <p:cNvSpPr>
                <a:spLocks noChangeShapeType="1"/>
              </p:cNvSpPr>
              <p:nvPr/>
            </p:nvSpPr>
            <p:spPr bwMode="auto">
              <a:xfrm>
                <a:off x="1467" y="1808"/>
                <a:ext cx="159" cy="0"/>
              </a:xfrm>
              <a:prstGeom prst="line">
                <a:avLst/>
              </a:prstGeom>
              <a:noFill/>
              <a:ln w="9525">
                <a:solidFill>
                  <a:schemeClr val="accent4"/>
                </a:solidFill>
                <a:prstDash val="sysDot"/>
                <a:round/>
                <a:headEnd/>
                <a:tailEnd/>
              </a:ln>
            </p:spPr>
            <p:txBody>
              <a:bodyPr wrap="none" anchor="ctr"/>
              <a:lstStyle/>
              <a:p>
                <a:pPr>
                  <a:defRPr/>
                </a:pPr>
                <a:endParaRPr lang="en-US" sz="1400">
                  <a:solidFill>
                    <a:srgbClr val="53565A"/>
                  </a:solidFill>
                </a:endParaRPr>
              </a:p>
            </p:txBody>
          </p:sp>
          <p:sp>
            <p:nvSpPr>
              <p:cNvPr id="56" name="Line 49">
                <a:extLst>
                  <a:ext uri="{FF2B5EF4-FFF2-40B4-BE49-F238E27FC236}">
                    <a16:creationId xmlns:a16="http://schemas.microsoft.com/office/drawing/2014/main" id="{59404EB8-B950-E698-BB49-0C13CB67ED52}"/>
                  </a:ext>
                </a:extLst>
              </p:cNvPr>
              <p:cNvSpPr>
                <a:spLocks noChangeShapeType="1"/>
              </p:cNvSpPr>
              <p:nvPr/>
            </p:nvSpPr>
            <p:spPr bwMode="auto">
              <a:xfrm>
                <a:off x="1467" y="1638"/>
                <a:ext cx="159" cy="0"/>
              </a:xfrm>
              <a:prstGeom prst="line">
                <a:avLst/>
              </a:prstGeom>
              <a:noFill/>
              <a:ln w="9525">
                <a:solidFill>
                  <a:schemeClr val="accent4"/>
                </a:solidFill>
                <a:prstDash val="sysDot"/>
                <a:round/>
                <a:headEnd/>
                <a:tailEnd/>
              </a:ln>
            </p:spPr>
            <p:txBody>
              <a:bodyPr wrap="none" anchor="ctr"/>
              <a:lstStyle/>
              <a:p>
                <a:pPr>
                  <a:defRPr/>
                </a:pPr>
                <a:endParaRPr lang="en-US" sz="1400">
                  <a:solidFill>
                    <a:srgbClr val="53565A"/>
                  </a:solidFill>
                </a:endParaRPr>
              </a:p>
            </p:txBody>
          </p:sp>
          <p:sp>
            <p:nvSpPr>
              <p:cNvPr id="57" name="Line 50">
                <a:extLst>
                  <a:ext uri="{FF2B5EF4-FFF2-40B4-BE49-F238E27FC236}">
                    <a16:creationId xmlns:a16="http://schemas.microsoft.com/office/drawing/2014/main" id="{E449AE07-9318-09BA-99F7-53880C837964}"/>
                  </a:ext>
                </a:extLst>
              </p:cNvPr>
              <p:cNvSpPr>
                <a:spLocks noChangeShapeType="1"/>
              </p:cNvSpPr>
              <p:nvPr/>
            </p:nvSpPr>
            <p:spPr bwMode="auto">
              <a:xfrm>
                <a:off x="1467" y="3164"/>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58" name="Line 51">
                <a:extLst>
                  <a:ext uri="{FF2B5EF4-FFF2-40B4-BE49-F238E27FC236}">
                    <a16:creationId xmlns:a16="http://schemas.microsoft.com/office/drawing/2014/main" id="{5A7A67AA-0D0B-CD10-9381-B25D60348688}"/>
                  </a:ext>
                </a:extLst>
              </p:cNvPr>
              <p:cNvSpPr>
                <a:spLocks noChangeShapeType="1"/>
              </p:cNvSpPr>
              <p:nvPr/>
            </p:nvSpPr>
            <p:spPr bwMode="auto">
              <a:xfrm>
                <a:off x="1467" y="2995"/>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59" name="Line 52">
                <a:extLst>
                  <a:ext uri="{FF2B5EF4-FFF2-40B4-BE49-F238E27FC236}">
                    <a16:creationId xmlns:a16="http://schemas.microsoft.com/office/drawing/2014/main" id="{FBBC31A9-CA84-1A60-8D3A-D4BE0C449D1B}"/>
                  </a:ext>
                </a:extLst>
              </p:cNvPr>
              <p:cNvSpPr>
                <a:spLocks noChangeShapeType="1"/>
              </p:cNvSpPr>
              <p:nvPr/>
            </p:nvSpPr>
            <p:spPr bwMode="auto">
              <a:xfrm>
                <a:off x="1467" y="2825"/>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sp>
            <p:nvSpPr>
              <p:cNvPr id="60" name="Line 53">
                <a:extLst>
                  <a:ext uri="{FF2B5EF4-FFF2-40B4-BE49-F238E27FC236}">
                    <a16:creationId xmlns:a16="http://schemas.microsoft.com/office/drawing/2014/main" id="{6D5FA665-3C0C-342E-96DC-B424F181E1CC}"/>
                  </a:ext>
                </a:extLst>
              </p:cNvPr>
              <p:cNvSpPr>
                <a:spLocks noChangeShapeType="1"/>
              </p:cNvSpPr>
              <p:nvPr/>
            </p:nvSpPr>
            <p:spPr bwMode="auto">
              <a:xfrm>
                <a:off x="1467" y="2656"/>
                <a:ext cx="159" cy="0"/>
              </a:xfrm>
              <a:prstGeom prst="line">
                <a:avLst/>
              </a:prstGeom>
              <a:noFill/>
              <a:ln w="9525">
                <a:solidFill>
                  <a:schemeClr val="bg1"/>
                </a:solidFill>
                <a:prstDash val="sysDot"/>
                <a:round/>
                <a:headEnd/>
                <a:tailEnd/>
              </a:ln>
            </p:spPr>
            <p:txBody>
              <a:bodyPr wrap="none" anchor="ctr"/>
              <a:lstStyle/>
              <a:p>
                <a:endParaRPr lang="en-US" sz="1800">
                  <a:solidFill>
                    <a:srgbClr val="53565A"/>
                  </a:solidFill>
                </a:endParaRPr>
              </a:p>
            </p:txBody>
          </p:sp>
        </p:grpSp>
        <p:sp>
          <p:nvSpPr>
            <p:cNvPr id="45" name="Oval 56">
              <a:extLst>
                <a:ext uri="{FF2B5EF4-FFF2-40B4-BE49-F238E27FC236}">
                  <a16:creationId xmlns:a16="http://schemas.microsoft.com/office/drawing/2014/main" id="{07EF80B6-A40B-6E0D-5039-76592B6C91FE}"/>
                </a:ext>
              </a:extLst>
            </p:cNvPr>
            <p:cNvSpPr>
              <a:spLocks noChangeArrowheads="1"/>
            </p:cNvSpPr>
            <p:nvPr/>
          </p:nvSpPr>
          <p:spPr bwMode="auto">
            <a:xfrm>
              <a:off x="8146415" y="5801044"/>
              <a:ext cx="534988" cy="460375"/>
            </a:xfrm>
            <a:prstGeom prst="ellipse">
              <a:avLst/>
            </a:prstGeom>
            <a:solidFill>
              <a:schemeClr val="accent4"/>
            </a:solidFill>
            <a:ln w="9525" algn="ctr">
              <a:solidFill>
                <a:schemeClr val="accent4"/>
              </a:solidFill>
              <a:round/>
              <a:headEnd/>
              <a:tailEnd/>
            </a:ln>
          </p:spPr>
          <p:txBody>
            <a:bodyPr wrap="none" anchor="ctr"/>
            <a:lstStyle/>
            <a:p>
              <a:pPr algn="ctr">
                <a:defRPr/>
              </a:pPr>
              <a:endParaRPr lang="en-US" sz="1400">
                <a:solidFill>
                  <a:srgbClr val="53565A"/>
                </a:solidFill>
              </a:endParaRPr>
            </a:p>
          </p:txBody>
        </p:sp>
        <p:sp>
          <p:nvSpPr>
            <p:cNvPr id="46" name="Rectangle 57">
              <a:extLst>
                <a:ext uri="{FF2B5EF4-FFF2-40B4-BE49-F238E27FC236}">
                  <a16:creationId xmlns:a16="http://schemas.microsoft.com/office/drawing/2014/main" id="{D082BC4B-3237-EF23-FFEC-3411C783C909}"/>
                </a:ext>
              </a:extLst>
            </p:cNvPr>
            <p:cNvSpPr>
              <a:spLocks noChangeArrowheads="1"/>
            </p:cNvSpPr>
            <p:nvPr/>
          </p:nvSpPr>
          <p:spPr bwMode="auto">
            <a:xfrm>
              <a:off x="8270240" y="5791519"/>
              <a:ext cx="287338" cy="58737"/>
            </a:xfrm>
            <a:prstGeom prst="rect">
              <a:avLst/>
            </a:prstGeom>
            <a:solidFill>
              <a:schemeClr val="accent4"/>
            </a:solidFill>
            <a:ln w="12700" algn="ctr">
              <a:noFill/>
              <a:miter lim="800000"/>
              <a:headEnd/>
              <a:tailEnd/>
            </a:ln>
          </p:spPr>
          <p:txBody>
            <a:bodyPr wrap="none" anchor="ctr"/>
            <a:lstStyle/>
            <a:p>
              <a:pPr algn="ctr"/>
              <a:endParaRPr lang="en-US" sz="1400">
                <a:solidFill>
                  <a:srgbClr val="53565A"/>
                </a:solidFill>
              </a:endParaRPr>
            </a:p>
          </p:txBody>
        </p:sp>
        <p:sp>
          <p:nvSpPr>
            <p:cNvPr id="47" name="Rectangle 58">
              <a:extLst>
                <a:ext uri="{FF2B5EF4-FFF2-40B4-BE49-F238E27FC236}">
                  <a16:creationId xmlns:a16="http://schemas.microsoft.com/office/drawing/2014/main" id="{71DD3B6D-7D7F-2EB2-A980-E0AFFFFC30B1}"/>
                </a:ext>
              </a:extLst>
            </p:cNvPr>
            <p:cNvSpPr>
              <a:spLocks noChangeArrowheads="1"/>
            </p:cNvSpPr>
            <p:nvPr/>
          </p:nvSpPr>
          <p:spPr bwMode="auto">
            <a:xfrm>
              <a:off x="8375459" y="5969319"/>
              <a:ext cx="72136" cy="160813"/>
            </a:xfrm>
            <a:prstGeom prst="rect">
              <a:avLst/>
            </a:prstGeom>
            <a:noFill/>
            <a:ln w="12700">
              <a:noFill/>
              <a:miter lim="800000"/>
              <a:headEnd/>
              <a:tailEnd/>
            </a:ln>
          </p:spPr>
          <p:txBody>
            <a:bodyPr wrap="none" lIns="0" tIns="0" rIns="0" bIns="0">
              <a:spAutoFit/>
            </a:bodyPr>
            <a:lstStyle/>
            <a:p>
              <a:pPr algn="ctr">
                <a:lnSpc>
                  <a:spcPct val="95000"/>
                </a:lnSpc>
              </a:pPr>
              <a:r>
                <a:rPr lang="en-US" sz="1100">
                  <a:solidFill>
                    <a:schemeClr val="bg1"/>
                  </a:solidFill>
                  <a:ea typeface="ＭＳ Ｐゴシック" charset="-128"/>
                </a:rPr>
                <a:t>0</a:t>
              </a:r>
            </a:p>
          </p:txBody>
        </p:sp>
        <p:sp>
          <p:nvSpPr>
            <p:cNvPr id="48" name="Oval 59">
              <a:extLst>
                <a:ext uri="{FF2B5EF4-FFF2-40B4-BE49-F238E27FC236}">
                  <a16:creationId xmlns:a16="http://schemas.microsoft.com/office/drawing/2014/main" id="{2B874544-F766-44A8-2A3D-FE580F8E73A6}"/>
                </a:ext>
              </a:extLst>
            </p:cNvPr>
            <p:cNvSpPr>
              <a:spLocks noChangeArrowheads="1"/>
            </p:cNvSpPr>
            <p:nvPr/>
          </p:nvSpPr>
          <p:spPr bwMode="auto">
            <a:xfrm>
              <a:off x="8146415" y="2067244"/>
              <a:ext cx="534988" cy="460375"/>
            </a:xfrm>
            <a:prstGeom prst="ellipse">
              <a:avLst/>
            </a:prstGeom>
            <a:solidFill>
              <a:schemeClr val="bg1"/>
            </a:solidFill>
            <a:ln w="9525">
              <a:solidFill>
                <a:schemeClr val="accent4"/>
              </a:solidFill>
              <a:round/>
              <a:headEnd/>
              <a:tailEnd/>
            </a:ln>
          </p:spPr>
          <p:txBody>
            <a:bodyPr wrap="none" anchor="ctr"/>
            <a:lstStyle/>
            <a:p>
              <a:pPr algn="ctr">
                <a:defRPr/>
              </a:pPr>
              <a:endParaRPr lang="en-US" sz="1400">
                <a:solidFill>
                  <a:srgbClr val="53565A"/>
                </a:solidFill>
              </a:endParaRPr>
            </a:p>
          </p:txBody>
        </p:sp>
        <p:sp>
          <p:nvSpPr>
            <p:cNvPr id="49" name="Rectangle 60">
              <a:extLst>
                <a:ext uri="{FF2B5EF4-FFF2-40B4-BE49-F238E27FC236}">
                  <a16:creationId xmlns:a16="http://schemas.microsoft.com/office/drawing/2014/main" id="{878AA2D5-150C-3CB8-382F-DF94561FA8D5}"/>
                </a:ext>
              </a:extLst>
            </p:cNvPr>
            <p:cNvSpPr>
              <a:spLocks noChangeArrowheads="1"/>
            </p:cNvSpPr>
            <p:nvPr/>
          </p:nvSpPr>
          <p:spPr bwMode="white">
            <a:xfrm>
              <a:off x="8260048" y="2435544"/>
              <a:ext cx="310896" cy="103187"/>
            </a:xfrm>
            <a:prstGeom prst="rect">
              <a:avLst/>
            </a:prstGeom>
            <a:solidFill>
              <a:schemeClr val="bg1"/>
            </a:solidFill>
            <a:ln w="12700">
              <a:noFill/>
              <a:miter lim="800000"/>
              <a:headEnd/>
              <a:tailEnd/>
            </a:ln>
          </p:spPr>
          <p:txBody>
            <a:bodyPr wrap="none" anchor="ctr"/>
            <a:lstStyle/>
            <a:p>
              <a:pPr algn="ctr"/>
              <a:endParaRPr lang="en-US" sz="1400">
                <a:solidFill>
                  <a:srgbClr val="53565A"/>
                </a:solidFill>
              </a:endParaRPr>
            </a:p>
          </p:txBody>
        </p:sp>
        <p:sp>
          <p:nvSpPr>
            <p:cNvPr id="50" name="Rectangle 61">
              <a:extLst>
                <a:ext uri="{FF2B5EF4-FFF2-40B4-BE49-F238E27FC236}">
                  <a16:creationId xmlns:a16="http://schemas.microsoft.com/office/drawing/2014/main" id="{F8DC4C08-8C4C-868B-0DFB-E38EBB67B642}"/>
                </a:ext>
              </a:extLst>
            </p:cNvPr>
            <p:cNvSpPr>
              <a:spLocks noChangeArrowheads="1"/>
            </p:cNvSpPr>
            <p:nvPr/>
          </p:nvSpPr>
          <p:spPr bwMode="auto">
            <a:xfrm>
              <a:off x="8339393" y="2218374"/>
              <a:ext cx="144270" cy="160813"/>
            </a:xfrm>
            <a:prstGeom prst="rect">
              <a:avLst/>
            </a:prstGeom>
            <a:noFill/>
            <a:ln w="12700">
              <a:noFill/>
              <a:miter lim="800000"/>
              <a:headEnd/>
              <a:tailEnd/>
            </a:ln>
          </p:spPr>
          <p:txBody>
            <a:bodyPr wrap="none" lIns="0" tIns="0" rIns="0" bIns="0">
              <a:spAutoFit/>
            </a:bodyPr>
            <a:lstStyle/>
            <a:p>
              <a:pPr algn="ctr">
                <a:lnSpc>
                  <a:spcPct val="95000"/>
                </a:lnSpc>
              </a:pPr>
              <a:r>
                <a:rPr lang="en-US" sz="1100">
                  <a:solidFill>
                    <a:srgbClr val="53565A"/>
                  </a:solidFill>
                  <a:ea typeface="ＭＳ Ｐゴシック" charset="-128"/>
                </a:rPr>
                <a:t>10</a:t>
              </a:r>
            </a:p>
          </p:txBody>
        </p:sp>
      </p:grpSp>
    </p:spTree>
    <p:extLst>
      <p:ext uri="{BB962C8B-B14F-4D97-AF65-F5344CB8AC3E}">
        <p14:creationId xmlns:p14="http://schemas.microsoft.com/office/powerpoint/2010/main" val="2106910119"/>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Saving Thermome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7776E-BD76-7A60-D3A3-23DE08ADADC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2E1B175-DC83-0D7E-7270-7C6EF588DC3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AutoShape 3">
            <a:extLst>
              <a:ext uri="{FF2B5EF4-FFF2-40B4-BE49-F238E27FC236}">
                <a16:creationId xmlns:a16="http://schemas.microsoft.com/office/drawing/2014/main" id="{1551F8DB-E39E-2AC6-62D1-C657D9DA38DB}"/>
              </a:ext>
            </a:extLst>
          </p:cNvPr>
          <p:cNvSpPr>
            <a:spLocks noChangeArrowheads="1"/>
          </p:cNvSpPr>
          <p:nvPr userDrawn="1"/>
        </p:nvSpPr>
        <p:spPr bwMode="auto">
          <a:xfrm rot="16200000">
            <a:off x="4710902" y="1744511"/>
            <a:ext cx="371054" cy="521344"/>
          </a:xfrm>
          <a:prstGeom prst="flowChartDelay">
            <a:avLst/>
          </a:prstGeom>
          <a:solidFill>
            <a:schemeClr val="bg2">
              <a:lumMod val="20000"/>
              <a:lumOff val="80000"/>
            </a:schemeClr>
          </a:solidFill>
          <a:ln w="3175" algn="ctr">
            <a:noFill/>
            <a:miter lim="800000"/>
            <a:headEnd/>
            <a:tailEnd/>
          </a:ln>
        </p:spPr>
        <p:txBody>
          <a:bodyPr wrap="square" lIns="36000" tIns="36000" rIns="36000" bIns="36000" anchor="ctr"/>
          <a:lstStyle/>
          <a:p>
            <a:pPr algn="ctr">
              <a:defRPr/>
            </a:pPr>
            <a:endParaRPr lang="en-US" sz="1400">
              <a:solidFill>
                <a:srgbClr val="53565A"/>
              </a:solidFill>
            </a:endParaRPr>
          </a:p>
        </p:txBody>
      </p:sp>
      <p:sp>
        <p:nvSpPr>
          <p:cNvPr id="5" name="Oval 5">
            <a:extLst>
              <a:ext uri="{FF2B5EF4-FFF2-40B4-BE49-F238E27FC236}">
                <a16:creationId xmlns:a16="http://schemas.microsoft.com/office/drawing/2014/main" id="{F74FC7EE-20B9-2159-EB98-DDBD41D00E89}"/>
              </a:ext>
            </a:extLst>
          </p:cNvPr>
          <p:cNvSpPr>
            <a:spLocks noChangeArrowheads="1"/>
          </p:cNvSpPr>
          <p:nvPr userDrawn="1"/>
        </p:nvSpPr>
        <p:spPr bwMode="auto">
          <a:xfrm>
            <a:off x="4573717" y="5068824"/>
            <a:ext cx="679627" cy="736600"/>
          </a:xfrm>
          <a:prstGeom prst="ellipse">
            <a:avLst/>
          </a:prstGeom>
          <a:solidFill>
            <a:schemeClr val="accent2"/>
          </a:solidFill>
          <a:ln w="28575" algn="ctr">
            <a:solidFill>
              <a:schemeClr val="accent2"/>
            </a:solidFill>
            <a:round/>
            <a:headEnd/>
            <a:tailEnd/>
          </a:ln>
        </p:spPr>
        <p:txBody>
          <a:bodyPr wrap="square" lIns="36000" tIns="36000" rIns="36000" bIns="36000" anchor="ctr"/>
          <a:lstStyle/>
          <a:p>
            <a:pPr algn="ctr">
              <a:defRPr/>
            </a:pPr>
            <a:endParaRPr lang="en-US" sz="1400">
              <a:solidFill>
                <a:srgbClr val="53565A"/>
              </a:solidFill>
            </a:endParaRPr>
          </a:p>
        </p:txBody>
      </p:sp>
      <p:sp>
        <p:nvSpPr>
          <p:cNvPr id="6" name="Text Box 9">
            <a:extLst>
              <a:ext uri="{FF2B5EF4-FFF2-40B4-BE49-F238E27FC236}">
                <a16:creationId xmlns:a16="http://schemas.microsoft.com/office/drawing/2014/main" id="{51700600-BEF9-4933-9E45-79C8FA4C717E}"/>
              </a:ext>
            </a:extLst>
          </p:cNvPr>
          <p:cNvSpPr txBox="1">
            <a:spLocks noChangeArrowheads="1"/>
          </p:cNvSpPr>
          <p:nvPr userDrawn="1"/>
        </p:nvSpPr>
        <p:spPr bwMode="auto">
          <a:xfrm>
            <a:off x="3882923" y="4358781"/>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$2M</a:t>
            </a:r>
          </a:p>
        </p:txBody>
      </p:sp>
      <p:sp>
        <p:nvSpPr>
          <p:cNvPr id="7" name="Text Box 10">
            <a:extLst>
              <a:ext uri="{FF2B5EF4-FFF2-40B4-BE49-F238E27FC236}">
                <a16:creationId xmlns:a16="http://schemas.microsoft.com/office/drawing/2014/main" id="{D18027C9-0835-3B9B-94FF-B427DF502825}"/>
              </a:ext>
            </a:extLst>
          </p:cNvPr>
          <p:cNvSpPr txBox="1">
            <a:spLocks noChangeArrowheads="1"/>
          </p:cNvSpPr>
          <p:nvPr userDrawn="1"/>
        </p:nvSpPr>
        <p:spPr bwMode="auto">
          <a:xfrm>
            <a:off x="3882923" y="3982411"/>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$3M</a:t>
            </a:r>
          </a:p>
        </p:txBody>
      </p:sp>
      <p:sp>
        <p:nvSpPr>
          <p:cNvPr id="8" name="Text Box 13">
            <a:extLst>
              <a:ext uri="{FF2B5EF4-FFF2-40B4-BE49-F238E27FC236}">
                <a16:creationId xmlns:a16="http://schemas.microsoft.com/office/drawing/2014/main" id="{C5B41065-02EC-F2DF-445D-B2E8CFD56184}"/>
              </a:ext>
            </a:extLst>
          </p:cNvPr>
          <p:cNvSpPr txBox="1">
            <a:spLocks noChangeArrowheads="1"/>
          </p:cNvSpPr>
          <p:nvPr userDrawn="1"/>
        </p:nvSpPr>
        <p:spPr bwMode="auto">
          <a:xfrm>
            <a:off x="3882923" y="4735149"/>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$1M</a:t>
            </a:r>
          </a:p>
        </p:txBody>
      </p:sp>
      <p:sp>
        <p:nvSpPr>
          <p:cNvPr id="9" name="Text Box 16">
            <a:extLst>
              <a:ext uri="{FF2B5EF4-FFF2-40B4-BE49-F238E27FC236}">
                <a16:creationId xmlns:a16="http://schemas.microsoft.com/office/drawing/2014/main" id="{A2E3E9A2-94E2-F9EB-B31F-27C213336BDE}"/>
              </a:ext>
            </a:extLst>
          </p:cNvPr>
          <p:cNvSpPr txBox="1">
            <a:spLocks noChangeArrowheads="1"/>
          </p:cNvSpPr>
          <p:nvPr userDrawn="1"/>
        </p:nvSpPr>
        <p:spPr bwMode="auto">
          <a:xfrm>
            <a:off x="3882923" y="3606041"/>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$4M</a:t>
            </a:r>
          </a:p>
        </p:txBody>
      </p:sp>
      <p:sp>
        <p:nvSpPr>
          <p:cNvPr id="10" name="Text Box 18">
            <a:extLst>
              <a:ext uri="{FF2B5EF4-FFF2-40B4-BE49-F238E27FC236}">
                <a16:creationId xmlns:a16="http://schemas.microsoft.com/office/drawing/2014/main" id="{9A58C585-065A-03A7-2B2A-B0FD434D4A2E}"/>
              </a:ext>
            </a:extLst>
          </p:cNvPr>
          <p:cNvSpPr txBox="1">
            <a:spLocks noChangeArrowheads="1"/>
          </p:cNvSpPr>
          <p:nvPr userDrawn="1"/>
        </p:nvSpPr>
        <p:spPr bwMode="auto">
          <a:xfrm>
            <a:off x="3882923" y="5122103"/>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$0M</a:t>
            </a:r>
          </a:p>
        </p:txBody>
      </p:sp>
      <p:sp>
        <p:nvSpPr>
          <p:cNvPr id="11" name="Text Box 19">
            <a:extLst>
              <a:ext uri="{FF2B5EF4-FFF2-40B4-BE49-F238E27FC236}">
                <a16:creationId xmlns:a16="http://schemas.microsoft.com/office/drawing/2014/main" id="{17D07694-28AE-07AE-F078-C43A59E13212}"/>
              </a:ext>
            </a:extLst>
          </p:cNvPr>
          <p:cNvSpPr txBox="1">
            <a:spLocks noChangeArrowheads="1"/>
          </p:cNvSpPr>
          <p:nvPr userDrawn="1"/>
        </p:nvSpPr>
        <p:spPr bwMode="auto">
          <a:xfrm>
            <a:off x="3882923" y="2896070"/>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$6M</a:t>
            </a:r>
          </a:p>
        </p:txBody>
      </p:sp>
      <p:sp>
        <p:nvSpPr>
          <p:cNvPr id="12" name="Text Box 20">
            <a:extLst>
              <a:ext uri="{FF2B5EF4-FFF2-40B4-BE49-F238E27FC236}">
                <a16:creationId xmlns:a16="http://schemas.microsoft.com/office/drawing/2014/main" id="{1378EE96-09EE-A2FA-26FB-F5540116F5D9}"/>
              </a:ext>
            </a:extLst>
          </p:cNvPr>
          <p:cNvSpPr txBox="1">
            <a:spLocks noChangeArrowheads="1"/>
          </p:cNvSpPr>
          <p:nvPr userDrawn="1"/>
        </p:nvSpPr>
        <p:spPr bwMode="auto">
          <a:xfrm>
            <a:off x="5319829" y="2576357"/>
            <a:ext cx="2286595" cy="492443"/>
          </a:xfrm>
          <a:prstGeom prst="rect">
            <a:avLst/>
          </a:prstGeom>
          <a:noFill/>
          <a:ln w="9525" algn="ctr">
            <a:noFill/>
            <a:miter lim="800000"/>
            <a:headEnd/>
            <a:tailEnd/>
          </a:ln>
        </p:spPr>
        <p:txBody>
          <a:bodyPr wrap="square" lIns="0" tIns="0" rIns="0" bIns="0">
            <a:spAutoFit/>
          </a:bodyPr>
          <a:lstStyle/>
          <a:p>
            <a:r>
              <a:rPr lang="en-US" altLang="ja-JP" sz="1600">
                <a:solidFill>
                  <a:srgbClr val="53565A"/>
                </a:solidFill>
                <a:ea typeface="ＭＳ Ｐゴシック" charset="-128"/>
              </a:rPr>
              <a:t>Savings Category A: $XXM:</a:t>
            </a:r>
          </a:p>
          <a:p>
            <a:pPr marL="0" lvl="1">
              <a:buSzPct val="100000"/>
            </a:pPr>
            <a:r>
              <a:rPr lang="en-US" altLang="ja-JP" sz="1600">
                <a:solidFill>
                  <a:srgbClr val="53565A"/>
                </a:solidFill>
                <a:ea typeface="ＭＳ Ｐゴシック" charset="-128"/>
              </a:rPr>
              <a:t>..</a:t>
            </a:r>
          </a:p>
        </p:txBody>
      </p:sp>
      <p:sp>
        <p:nvSpPr>
          <p:cNvPr id="13" name="Text Box 21">
            <a:extLst>
              <a:ext uri="{FF2B5EF4-FFF2-40B4-BE49-F238E27FC236}">
                <a16:creationId xmlns:a16="http://schemas.microsoft.com/office/drawing/2014/main" id="{66F85ECE-2518-72BE-5459-8975F9636FC2}"/>
              </a:ext>
            </a:extLst>
          </p:cNvPr>
          <p:cNvSpPr txBox="1">
            <a:spLocks noChangeArrowheads="1"/>
          </p:cNvSpPr>
          <p:nvPr userDrawn="1"/>
        </p:nvSpPr>
        <p:spPr bwMode="auto">
          <a:xfrm>
            <a:off x="5319829" y="3099279"/>
            <a:ext cx="2286595" cy="492443"/>
          </a:xfrm>
          <a:prstGeom prst="rect">
            <a:avLst/>
          </a:prstGeom>
          <a:noFill/>
          <a:ln w="9525" algn="ctr">
            <a:noFill/>
            <a:miter lim="800000"/>
            <a:headEnd/>
            <a:tailEnd/>
          </a:ln>
        </p:spPr>
        <p:txBody>
          <a:bodyPr wrap="square" lIns="0" tIns="0" rIns="0" bIns="0">
            <a:spAutoFit/>
          </a:bodyPr>
          <a:lstStyle/>
          <a:p>
            <a:r>
              <a:rPr lang="en-US" altLang="ja-JP" sz="1600">
                <a:solidFill>
                  <a:srgbClr val="53565A"/>
                </a:solidFill>
                <a:ea typeface="ＭＳ Ｐゴシック" charset="-128"/>
              </a:rPr>
              <a:t>Savings Category B: $XXM:</a:t>
            </a:r>
          </a:p>
          <a:p>
            <a:pPr marL="0" lvl="1">
              <a:buSzPct val="100000"/>
            </a:pPr>
            <a:r>
              <a:rPr lang="en-US" altLang="ja-JP" sz="1600">
                <a:solidFill>
                  <a:srgbClr val="53565A"/>
                </a:solidFill>
                <a:ea typeface="ＭＳ Ｐゴシック" charset="-128"/>
              </a:rPr>
              <a:t>..</a:t>
            </a:r>
          </a:p>
        </p:txBody>
      </p:sp>
      <p:sp>
        <p:nvSpPr>
          <p:cNvPr id="14" name="Text Box 22">
            <a:extLst>
              <a:ext uri="{FF2B5EF4-FFF2-40B4-BE49-F238E27FC236}">
                <a16:creationId xmlns:a16="http://schemas.microsoft.com/office/drawing/2014/main" id="{7EAF1596-EA64-C88E-81B7-3205613E3399}"/>
              </a:ext>
            </a:extLst>
          </p:cNvPr>
          <p:cNvSpPr txBox="1">
            <a:spLocks noChangeArrowheads="1"/>
          </p:cNvSpPr>
          <p:nvPr userDrawn="1"/>
        </p:nvSpPr>
        <p:spPr bwMode="auto">
          <a:xfrm>
            <a:off x="5319829" y="3622200"/>
            <a:ext cx="2286595" cy="492443"/>
          </a:xfrm>
          <a:prstGeom prst="rect">
            <a:avLst/>
          </a:prstGeom>
          <a:noFill/>
          <a:ln w="9525" algn="ctr">
            <a:noFill/>
            <a:miter lim="800000"/>
            <a:headEnd/>
            <a:tailEnd/>
          </a:ln>
        </p:spPr>
        <p:txBody>
          <a:bodyPr wrap="square" lIns="0" tIns="0" rIns="0" bIns="0">
            <a:spAutoFit/>
          </a:bodyPr>
          <a:lstStyle/>
          <a:p>
            <a:r>
              <a:rPr lang="en-US" altLang="ja-JP" sz="1600">
                <a:solidFill>
                  <a:srgbClr val="53565A"/>
                </a:solidFill>
                <a:ea typeface="ＭＳ Ｐゴシック" charset="-128"/>
              </a:rPr>
              <a:t>Savings Category C: $XXM:</a:t>
            </a:r>
          </a:p>
          <a:p>
            <a:pPr marL="0" lvl="1">
              <a:buSzPct val="100000"/>
            </a:pPr>
            <a:r>
              <a:rPr lang="en-US" altLang="ja-JP" sz="1600">
                <a:solidFill>
                  <a:srgbClr val="53565A"/>
                </a:solidFill>
                <a:ea typeface="ＭＳ Ｐゴシック" charset="-128"/>
              </a:rPr>
              <a:t>..</a:t>
            </a:r>
          </a:p>
        </p:txBody>
      </p:sp>
      <p:sp>
        <p:nvSpPr>
          <p:cNvPr id="15" name="Text Box 23">
            <a:extLst>
              <a:ext uri="{FF2B5EF4-FFF2-40B4-BE49-F238E27FC236}">
                <a16:creationId xmlns:a16="http://schemas.microsoft.com/office/drawing/2014/main" id="{67FC67C4-BBDC-D859-62AB-E932910DDAC5}"/>
              </a:ext>
            </a:extLst>
          </p:cNvPr>
          <p:cNvSpPr txBox="1">
            <a:spLocks noChangeArrowheads="1"/>
          </p:cNvSpPr>
          <p:nvPr userDrawn="1"/>
        </p:nvSpPr>
        <p:spPr bwMode="auto">
          <a:xfrm>
            <a:off x="4290309" y="1446563"/>
            <a:ext cx="1212241" cy="276999"/>
          </a:xfrm>
          <a:prstGeom prst="rect">
            <a:avLst/>
          </a:prstGeom>
          <a:noFill/>
          <a:ln w="9525" algn="ctr">
            <a:noFill/>
            <a:miter lim="800000"/>
            <a:headEnd/>
            <a:tailEnd/>
          </a:ln>
        </p:spPr>
        <p:txBody>
          <a:bodyPr wrap="square" lIns="0" tIns="0" rIns="0" bIns="0">
            <a:spAutoFit/>
          </a:bodyPr>
          <a:lstStyle/>
          <a:p>
            <a:pPr algn="ctr"/>
            <a:r>
              <a:rPr lang="en-US" altLang="ja-JP" sz="1800">
                <a:solidFill>
                  <a:srgbClr val="000000"/>
                </a:solidFill>
                <a:ea typeface="ＭＳ Ｐゴシック" charset="-128"/>
              </a:rPr>
              <a:t>Total: $XXM</a:t>
            </a:r>
          </a:p>
        </p:txBody>
      </p:sp>
      <p:sp>
        <p:nvSpPr>
          <p:cNvPr id="16" name="Text Box 29">
            <a:extLst>
              <a:ext uri="{FF2B5EF4-FFF2-40B4-BE49-F238E27FC236}">
                <a16:creationId xmlns:a16="http://schemas.microsoft.com/office/drawing/2014/main" id="{25A4828A-A1BE-04A3-A9CC-80BF3EFE0D9B}"/>
              </a:ext>
            </a:extLst>
          </p:cNvPr>
          <p:cNvSpPr txBox="1">
            <a:spLocks noChangeArrowheads="1"/>
          </p:cNvSpPr>
          <p:nvPr userDrawn="1"/>
        </p:nvSpPr>
        <p:spPr bwMode="auto">
          <a:xfrm>
            <a:off x="3882923" y="2519700"/>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$7M</a:t>
            </a:r>
          </a:p>
        </p:txBody>
      </p:sp>
      <p:sp>
        <p:nvSpPr>
          <p:cNvPr id="17" name="Text Box 31">
            <a:extLst>
              <a:ext uri="{FF2B5EF4-FFF2-40B4-BE49-F238E27FC236}">
                <a16:creationId xmlns:a16="http://schemas.microsoft.com/office/drawing/2014/main" id="{FE123AFF-4A95-0161-3FA2-503BD3EEAB5E}"/>
              </a:ext>
            </a:extLst>
          </p:cNvPr>
          <p:cNvSpPr txBox="1">
            <a:spLocks noChangeArrowheads="1"/>
          </p:cNvSpPr>
          <p:nvPr userDrawn="1"/>
        </p:nvSpPr>
        <p:spPr bwMode="auto">
          <a:xfrm>
            <a:off x="3882923" y="3272440"/>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$5M</a:t>
            </a:r>
          </a:p>
        </p:txBody>
      </p:sp>
      <p:sp>
        <p:nvSpPr>
          <p:cNvPr id="18" name="Text Box 35">
            <a:extLst>
              <a:ext uri="{FF2B5EF4-FFF2-40B4-BE49-F238E27FC236}">
                <a16:creationId xmlns:a16="http://schemas.microsoft.com/office/drawing/2014/main" id="{57054657-8262-952C-49F3-66BFA0A3BC72}"/>
              </a:ext>
            </a:extLst>
          </p:cNvPr>
          <p:cNvSpPr txBox="1">
            <a:spLocks noChangeArrowheads="1"/>
          </p:cNvSpPr>
          <p:nvPr userDrawn="1"/>
        </p:nvSpPr>
        <p:spPr bwMode="auto">
          <a:xfrm>
            <a:off x="3882923" y="2145447"/>
            <a:ext cx="576196" cy="246221"/>
          </a:xfrm>
          <a:prstGeom prst="rect">
            <a:avLst/>
          </a:prstGeom>
          <a:noFill/>
          <a:ln w="9525" algn="ctr">
            <a:noFill/>
            <a:miter lim="800000"/>
            <a:headEnd/>
            <a:tailEnd/>
          </a:ln>
        </p:spPr>
        <p:txBody>
          <a:bodyPr wrap="square" lIns="0" tIns="0" rIns="0" bIns="0">
            <a:spAutoFit/>
          </a:bodyPr>
          <a:lstStyle/>
          <a:p>
            <a:pPr algn="r"/>
            <a:r>
              <a:rPr lang="en-US" altLang="ja-JP" sz="1600">
                <a:solidFill>
                  <a:srgbClr val="53565A"/>
                </a:solidFill>
                <a:ea typeface="ＭＳ Ｐゴシック" charset="-128"/>
              </a:rPr>
              <a:t>$8M</a:t>
            </a:r>
          </a:p>
        </p:txBody>
      </p:sp>
      <p:sp>
        <p:nvSpPr>
          <p:cNvPr id="19" name="Text Box 36">
            <a:extLst>
              <a:ext uri="{FF2B5EF4-FFF2-40B4-BE49-F238E27FC236}">
                <a16:creationId xmlns:a16="http://schemas.microsoft.com/office/drawing/2014/main" id="{F3B519F9-BBBF-CCC7-C615-BB7DAACF7136}"/>
              </a:ext>
            </a:extLst>
          </p:cNvPr>
          <p:cNvSpPr txBox="1">
            <a:spLocks noChangeArrowheads="1"/>
          </p:cNvSpPr>
          <p:nvPr userDrawn="1"/>
        </p:nvSpPr>
        <p:spPr bwMode="auto">
          <a:xfrm>
            <a:off x="5319829" y="4145123"/>
            <a:ext cx="2286595" cy="492443"/>
          </a:xfrm>
          <a:prstGeom prst="rect">
            <a:avLst/>
          </a:prstGeom>
          <a:noFill/>
          <a:ln w="9525" algn="ctr">
            <a:noFill/>
            <a:miter lim="800000"/>
            <a:headEnd/>
            <a:tailEnd/>
          </a:ln>
        </p:spPr>
        <p:txBody>
          <a:bodyPr wrap="square" lIns="0" tIns="0" rIns="0" bIns="0">
            <a:spAutoFit/>
          </a:bodyPr>
          <a:lstStyle/>
          <a:p>
            <a:r>
              <a:rPr lang="en-US" altLang="ja-JP" sz="1600">
                <a:solidFill>
                  <a:srgbClr val="53565A"/>
                </a:solidFill>
                <a:ea typeface="ＭＳ Ｐゴシック" charset="-128"/>
              </a:rPr>
              <a:t>Savings Category D: $XXM:</a:t>
            </a:r>
          </a:p>
          <a:p>
            <a:pPr marL="0" lvl="1">
              <a:buSzPct val="100000"/>
            </a:pPr>
            <a:r>
              <a:rPr lang="en-US" altLang="ja-JP" sz="1600">
                <a:solidFill>
                  <a:srgbClr val="53565A"/>
                </a:solidFill>
                <a:ea typeface="ＭＳ Ｐゴシック" charset="-128"/>
              </a:rPr>
              <a:t>..</a:t>
            </a:r>
          </a:p>
        </p:txBody>
      </p:sp>
      <p:sp>
        <p:nvSpPr>
          <p:cNvPr id="20" name="Rectangle 37">
            <a:extLst>
              <a:ext uri="{FF2B5EF4-FFF2-40B4-BE49-F238E27FC236}">
                <a16:creationId xmlns:a16="http://schemas.microsoft.com/office/drawing/2014/main" id="{6BFA0EEF-A841-FE94-81E3-8A6A33A53802}"/>
              </a:ext>
            </a:extLst>
          </p:cNvPr>
          <p:cNvSpPr>
            <a:spLocks noChangeArrowheads="1"/>
          </p:cNvSpPr>
          <p:nvPr userDrawn="1"/>
        </p:nvSpPr>
        <p:spPr bwMode="auto">
          <a:xfrm>
            <a:off x="8283241" y="2312924"/>
            <a:ext cx="360094" cy="180000"/>
          </a:xfrm>
          <a:prstGeom prst="rect">
            <a:avLst/>
          </a:prstGeom>
          <a:solidFill>
            <a:schemeClr val="bg2">
              <a:lumMod val="20000"/>
              <a:lumOff val="80000"/>
            </a:schemeClr>
          </a:solidFill>
          <a:ln w="12700" algn="ctr">
            <a:noFill/>
            <a:miter lim="800000"/>
            <a:headEnd/>
            <a:tailEnd/>
          </a:ln>
        </p:spPr>
        <p:txBody>
          <a:bodyPr wrap="square" lIns="36000" tIns="36000" rIns="36000" bIns="36000" anchor="ctr"/>
          <a:lstStyle/>
          <a:p>
            <a:pPr algn="ctr"/>
            <a:endParaRPr lang="en-US" sz="1200">
              <a:solidFill>
                <a:srgbClr val="53565A"/>
              </a:solidFill>
            </a:endParaRPr>
          </a:p>
        </p:txBody>
      </p:sp>
      <p:sp>
        <p:nvSpPr>
          <p:cNvPr id="21" name="Rectangle 38">
            <a:extLst>
              <a:ext uri="{FF2B5EF4-FFF2-40B4-BE49-F238E27FC236}">
                <a16:creationId xmlns:a16="http://schemas.microsoft.com/office/drawing/2014/main" id="{403A6F57-B22A-A61D-0EF3-3E19063A54CE}"/>
              </a:ext>
            </a:extLst>
          </p:cNvPr>
          <p:cNvSpPr>
            <a:spLocks noChangeArrowheads="1"/>
          </p:cNvSpPr>
          <p:nvPr userDrawn="1"/>
        </p:nvSpPr>
        <p:spPr bwMode="auto">
          <a:xfrm>
            <a:off x="8283241" y="2548100"/>
            <a:ext cx="360094" cy="180000"/>
          </a:xfrm>
          <a:prstGeom prst="rect">
            <a:avLst/>
          </a:prstGeom>
          <a:solidFill>
            <a:schemeClr val="bg2">
              <a:lumMod val="60000"/>
              <a:lumOff val="40000"/>
            </a:schemeClr>
          </a:solidFill>
          <a:ln w="12700" algn="ctr">
            <a:noFill/>
            <a:miter lim="800000"/>
            <a:headEnd/>
            <a:tailEnd/>
          </a:ln>
        </p:spPr>
        <p:txBody>
          <a:bodyPr wrap="square" lIns="36000" tIns="36000" rIns="36000" bIns="36000" anchor="ctr"/>
          <a:lstStyle/>
          <a:p>
            <a:pPr algn="ctr"/>
            <a:endParaRPr lang="en-US" sz="1200">
              <a:solidFill>
                <a:srgbClr val="53565A"/>
              </a:solidFill>
            </a:endParaRPr>
          </a:p>
        </p:txBody>
      </p:sp>
      <p:sp>
        <p:nvSpPr>
          <p:cNvPr id="22" name="Rectangle 39">
            <a:extLst>
              <a:ext uri="{FF2B5EF4-FFF2-40B4-BE49-F238E27FC236}">
                <a16:creationId xmlns:a16="http://schemas.microsoft.com/office/drawing/2014/main" id="{3AB0366A-8EFB-C93D-FABA-F2F1B1884390}"/>
              </a:ext>
            </a:extLst>
          </p:cNvPr>
          <p:cNvSpPr>
            <a:spLocks noChangeArrowheads="1"/>
          </p:cNvSpPr>
          <p:nvPr userDrawn="1"/>
        </p:nvSpPr>
        <p:spPr bwMode="auto">
          <a:xfrm>
            <a:off x="8283241" y="2783276"/>
            <a:ext cx="360094" cy="180000"/>
          </a:xfrm>
          <a:prstGeom prst="rect">
            <a:avLst/>
          </a:prstGeom>
          <a:solidFill>
            <a:schemeClr val="bg2"/>
          </a:solidFill>
          <a:ln w="12700" algn="ctr">
            <a:noFill/>
            <a:miter lim="800000"/>
            <a:headEnd/>
            <a:tailEnd/>
          </a:ln>
        </p:spPr>
        <p:txBody>
          <a:bodyPr wrap="square" lIns="36000" tIns="36000" rIns="36000" bIns="36000" anchor="ctr"/>
          <a:lstStyle/>
          <a:p>
            <a:pPr algn="ctr">
              <a:defRPr/>
            </a:pPr>
            <a:endParaRPr lang="en-US" sz="1200">
              <a:solidFill>
                <a:srgbClr val="53565A"/>
              </a:solidFill>
            </a:endParaRPr>
          </a:p>
        </p:txBody>
      </p:sp>
      <p:sp>
        <p:nvSpPr>
          <p:cNvPr id="23" name="Text Box 40">
            <a:extLst>
              <a:ext uri="{FF2B5EF4-FFF2-40B4-BE49-F238E27FC236}">
                <a16:creationId xmlns:a16="http://schemas.microsoft.com/office/drawing/2014/main" id="{C61BBC64-BA1E-E550-6612-BC9C0924A15F}"/>
              </a:ext>
            </a:extLst>
          </p:cNvPr>
          <p:cNvSpPr txBox="1">
            <a:spLocks noChangeArrowheads="1"/>
          </p:cNvSpPr>
          <p:nvPr userDrawn="1"/>
        </p:nvSpPr>
        <p:spPr bwMode="auto">
          <a:xfrm>
            <a:off x="8709547" y="2792937"/>
            <a:ext cx="899839" cy="246221"/>
          </a:xfrm>
          <a:prstGeom prst="rect">
            <a:avLst/>
          </a:prstGeom>
          <a:noFill/>
          <a:ln w="9525" algn="ctr">
            <a:noFill/>
            <a:miter lim="800000"/>
            <a:headEnd/>
            <a:tailEnd/>
          </a:ln>
        </p:spPr>
        <p:txBody>
          <a:bodyPr wrap="none" lIns="0" tIns="0" rIns="0" bIns="0" anchor="ctr" anchorCtr="0">
            <a:spAutoFit/>
          </a:bodyPr>
          <a:lstStyle/>
          <a:p>
            <a:r>
              <a:rPr lang="en-US" altLang="ja-JP" sz="1600">
                <a:solidFill>
                  <a:srgbClr val="53565A"/>
                </a:solidFill>
                <a:ea typeface="ＭＳ Ｐゴシック" charset="-128"/>
              </a:rPr>
              <a:t>Category C</a:t>
            </a:r>
          </a:p>
        </p:txBody>
      </p:sp>
      <p:sp>
        <p:nvSpPr>
          <p:cNvPr id="24" name="Text Box 41">
            <a:extLst>
              <a:ext uri="{FF2B5EF4-FFF2-40B4-BE49-F238E27FC236}">
                <a16:creationId xmlns:a16="http://schemas.microsoft.com/office/drawing/2014/main" id="{FE5A2160-00FB-9457-94D8-641C3435549C}"/>
              </a:ext>
            </a:extLst>
          </p:cNvPr>
          <p:cNvSpPr txBox="1">
            <a:spLocks noChangeArrowheads="1"/>
          </p:cNvSpPr>
          <p:nvPr userDrawn="1"/>
        </p:nvSpPr>
        <p:spPr bwMode="auto">
          <a:xfrm>
            <a:off x="8709547" y="2557761"/>
            <a:ext cx="903046" cy="246221"/>
          </a:xfrm>
          <a:prstGeom prst="rect">
            <a:avLst/>
          </a:prstGeom>
          <a:noFill/>
          <a:ln w="9525" algn="ctr">
            <a:noFill/>
            <a:miter lim="800000"/>
            <a:headEnd/>
            <a:tailEnd/>
          </a:ln>
        </p:spPr>
        <p:txBody>
          <a:bodyPr wrap="none" lIns="0" tIns="0" rIns="0" bIns="0" anchor="ctr" anchorCtr="0">
            <a:spAutoFit/>
          </a:bodyPr>
          <a:lstStyle/>
          <a:p>
            <a:r>
              <a:rPr lang="en-US" altLang="ja-JP" sz="1600">
                <a:solidFill>
                  <a:srgbClr val="53565A"/>
                </a:solidFill>
                <a:ea typeface="ＭＳ Ｐゴシック" charset="-128"/>
              </a:rPr>
              <a:t>Category B</a:t>
            </a:r>
          </a:p>
        </p:txBody>
      </p:sp>
      <p:sp>
        <p:nvSpPr>
          <p:cNvPr id="25" name="Text Box 42">
            <a:extLst>
              <a:ext uri="{FF2B5EF4-FFF2-40B4-BE49-F238E27FC236}">
                <a16:creationId xmlns:a16="http://schemas.microsoft.com/office/drawing/2014/main" id="{646DEEC4-83C1-7916-DD2F-1E5AD03C2034}"/>
              </a:ext>
            </a:extLst>
          </p:cNvPr>
          <p:cNvSpPr txBox="1">
            <a:spLocks noChangeArrowheads="1"/>
          </p:cNvSpPr>
          <p:nvPr userDrawn="1"/>
        </p:nvSpPr>
        <p:spPr bwMode="auto">
          <a:xfrm>
            <a:off x="8709547" y="2322585"/>
            <a:ext cx="909460" cy="246221"/>
          </a:xfrm>
          <a:prstGeom prst="rect">
            <a:avLst/>
          </a:prstGeom>
          <a:noFill/>
          <a:ln w="9525" algn="ctr">
            <a:noFill/>
            <a:miter lim="800000"/>
            <a:headEnd/>
            <a:tailEnd/>
          </a:ln>
        </p:spPr>
        <p:txBody>
          <a:bodyPr wrap="none" lIns="0" tIns="0" rIns="0" bIns="0" anchor="ctr" anchorCtr="0">
            <a:spAutoFit/>
          </a:bodyPr>
          <a:lstStyle/>
          <a:p>
            <a:r>
              <a:rPr lang="en-US" altLang="ja-JP" sz="1600">
                <a:solidFill>
                  <a:srgbClr val="53565A"/>
                </a:solidFill>
                <a:ea typeface="ＭＳ Ｐゴシック" charset="-128"/>
              </a:rPr>
              <a:t>Category A</a:t>
            </a:r>
          </a:p>
        </p:txBody>
      </p:sp>
      <p:sp>
        <p:nvSpPr>
          <p:cNvPr id="26" name="Rectangle 43">
            <a:extLst>
              <a:ext uri="{FF2B5EF4-FFF2-40B4-BE49-F238E27FC236}">
                <a16:creationId xmlns:a16="http://schemas.microsoft.com/office/drawing/2014/main" id="{FC8E942E-FB16-01B2-CF96-6495127E69E0}"/>
              </a:ext>
            </a:extLst>
          </p:cNvPr>
          <p:cNvSpPr>
            <a:spLocks noChangeArrowheads="1"/>
          </p:cNvSpPr>
          <p:nvPr userDrawn="1"/>
        </p:nvSpPr>
        <p:spPr bwMode="auto">
          <a:xfrm>
            <a:off x="8283241" y="3018452"/>
            <a:ext cx="360094" cy="180000"/>
          </a:xfrm>
          <a:prstGeom prst="rect">
            <a:avLst/>
          </a:prstGeom>
          <a:solidFill>
            <a:schemeClr val="bg2">
              <a:lumMod val="50000"/>
            </a:schemeClr>
          </a:solidFill>
          <a:ln w="12700" algn="ctr">
            <a:noFill/>
            <a:miter lim="800000"/>
            <a:headEnd/>
            <a:tailEnd/>
          </a:ln>
        </p:spPr>
        <p:txBody>
          <a:bodyPr wrap="square" lIns="36000" tIns="36000" rIns="36000" bIns="36000" anchor="ctr" anchorCtr="0"/>
          <a:lstStyle/>
          <a:p>
            <a:pPr algn="ctr">
              <a:defRPr/>
            </a:pPr>
            <a:endParaRPr lang="en-US" sz="1200">
              <a:solidFill>
                <a:srgbClr val="53565A"/>
              </a:solidFill>
            </a:endParaRPr>
          </a:p>
        </p:txBody>
      </p:sp>
      <p:sp>
        <p:nvSpPr>
          <p:cNvPr id="27" name="Text Box 44">
            <a:extLst>
              <a:ext uri="{FF2B5EF4-FFF2-40B4-BE49-F238E27FC236}">
                <a16:creationId xmlns:a16="http://schemas.microsoft.com/office/drawing/2014/main" id="{0E1F2B48-6C5E-622C-2E56-963E145070BC}"/>
              </a:ext>
            </a:extLst>
          </p:cNvPr>
          <p:cNvSpPr txBox="1">
            <a:spLocks noChangeArrowheads="1"/>
          </p:cNvSpPr>
          <p:nvPr userDrawn="1"/>
        </p:nvSpPr>
        <p:spPr bwMode="auto">
          <a:xfrm>
            <a:off x="8709547" y="3028113"/>
            <a:ext cx="917478" cy="246221"/>
          </a:xfrm>
          <a:prstGeom prst="rect">
            <a:avLst/>
          </a:prstGeom>
          <a:noFill/>
          <a:ln w="9525" algn="ctr">
            <a:noFill/>
            <a:miter lim="800000"/>
            <a:headEnd/>
            <a:tailEnd/>
          </a:ln>
        </p:spPr>
        <p:txBody>
          <a:bodyPr wrap="none" lIns="0" tIns="0" rIns="0" bIns="0" anchor="ctr" anchorCtr="0">
            <a:spAutoFit/>
          </a:bodyPr>
          <a:lstStyle/>
          <a:p>
            <a:r>
              <a:rPr lang="en-US" altLang="ja-JP" sz="1600">
                <a:solidFill>
                  <a:srgbClr val="53565A"/>
                </a:solidFill>
                <a:ea typeface="ＭＳ Ｐゴシック" charset="-128"/>
              </a:rPr>
              <a:t>Category D</a:t>
            </a:r>
          </a:p>
        </p:txBody>
      </p:sp>
      <p:sp>
        <p:nvSpPr>
          <p:cNvPr id="28" name="Rectangle 45">
            <a:extLst>
              <a:ext uri="{FF2B5EF4-FFF2-40B4-BE49-F238E27FC236}">
                <a16:creationId xmlns:a16="http://schemas.microsoft.com/office/drawing/2014/main" id="{1167E9D3-F639-9B19-773E-EAE0DA17F8F7}"/>
              </a:ext>
            </a:extLst>
          </p:cNvPr>
          <p:cNvSpPr>
            <a:spLocks noChangeArrowheads="1"/>
          </p:cNvSpPr>
          <p:nvPr userDrawn="1"/>
        </p:nvSpPr>
        <p:spPr bwMode="auto">
          <a:xfrm>
            <a:off x="8283241" y="3253629"/>
            <a:ext cx="360094" cy="180000"/>
          </a:xfrm>
          <a:prstGeom prst="rect">
            <a:avLst/>
          </a:prstGeom>
          <a:solidFill>
            <a:schemeClr val="accent2"/>
          </a:solidFill>
          <a:ln w="12700" algn="ctr">
            <a:noFill/>
            <a:miter lim="800000"/>
            <a:headEnd/>
            <a:tailEnd/>
          </a:ln>
        </p:spPr>
        <p:txBody>
          <a:bodyPr wrap="square" lIns="36000" tIns="36000" rIns="36000" bIns="36000" anchor="ctr" anchorCtr="0"/>
          <a:lstStyle/>
          <a:p>
            <a:pPr algn="ctr">
              <a:defRPr/>
            </a:pPr>
            <a:endParaRPr lang="en-US" sz="1200">
              <a:solidFill>
                <a:srgbClr val="53565A"/>
              </a:solidFill>
            </a:endParaRPr>
          </a:p>
        </p:txBody>
      </p:sp>
      <p:sp>
        <p:nvSpPr>
          <p:cNvPr id="29" name="Text Box 46">
            <a:extLst>
              <a:ext uri="{FF2B5EF4-FFF2-40B4-BE49-F238E27FC236}">
                <a16:creationId xmlns:a16="http://schemas.microsoft.com/office/drawing/2014/main" id="{BF8F3C5B-DCA4-1A38-AC23-E82BC47AA01A}"/>
              </a:ext>
            </a:extLst>
          </p:cNvPr>
          <p:cNvSpPr txBox="1">
            <a:spLocks noChangeArrowheads="1"/>
          </p:cNvSpPr>
          <p:nvPr userDrawn="1"/>
        </p:nvSpPr>
        <p:spPr bwMode="auto">
          <a:xfrm>
            <a:off x="8709547" y="3263290"/>
            <a:ext cx="891823" cy="246221"/>
          </a:xfrm>
          <a:prstGeom prst="rect">
            <a:avLst/>
          </a:prstGeom>
          <a:noFill/>
          <a:ln w="9525" algn="ctr">
            <a:noFill/>
            <a:miter lim="800000"/>
            <a:headEnd/>
            <a:tailEnd/>
          </a:ln>
        </p:spPr>
        <p:txBody>
          <a:bodyPr wrap="none" lIns="0" tIns="0" rIns="0" bIns="0" anchor="ctr" anchorCtr="0">
            <a:spAutoFit/>
          </a:bodyPr>
          <a:lstStyle/>
          <a:p>
            <a:r>
              <a:rPr lang="en-US" altLang="ja-JP" sz="1600">
                <a:solidFill>
                  <a:srgbClr val="53565A"/>
                </a:solidFill>
                <a:ea typeface="ＭＳ Ｐゴシック" charset="-128"/>
              </a:rPr>
              <a:t>Category E</a:t>
            </a:r>
          </a:p>
        </p:txBody>
      </p:sp>
      <p:sp>
        <p:nvSpPr>
          <p:cNvPr id="30" name="Text Box 47">
            <a:extLst>
              <a:ext uri="{FF2B5EF4-FFF2-40B4-BE49-F238E27FC236}">
                <a16:creationId xmlns:a16="http://schemas.microsoft.com/office/drawing/2014/main" id="{C166254E-9181-04BD-C59C-14BA46FE6D5E}"/>
              </a:ext>
            </a:extLst>
          </p:cNvPr>
          <p:cNvSpPr txBox="1">
            <a:spLocks noChangeArrowheads="1"/>
          </p:cNvSpPr>
          <p:nvPr userDrawn="1"/>
        </p:nvSpPr>
        <p:spPr bwMode="auto">
          <a:xfrm>
            <a:off x="5319829" y="4668045"/>
            <a:ext cx="2286595" cy="492443"/>
          </a:xfrm>
          <a:prstGeom prst="rect">
            <a:avLst/>
          </a:prstGeom>
          <a:noFill/>
          <a:ln w="9525" algn="ctr">
            <a:noFill/>
            <a:miter lim="800000"/>
            <a:headEnd/>
            <a:tailEnd/>
          </a:ln>
        </p:spPr>
        <p:txBody>
          <a:bodyPr wrap="square" lIns="0" tIns="0" rIns="0" bIns="0">
            <a:spAutoFit/>
          </a:bodyPr>
          <a:lstStyle/>
          <a:p>
            <a:r>
              <a:rPr lang="en-US" altLang="ja-JP" sz="1600">
                <a:solidFill>
                  <a:srgbClr val="53565A"/>
                </a:solidFill>
                <a:ea typeface="ＭＳ Ｐゴシック" charset="-128"/>
              </a:rPr>
              <a:t>Savings Category E: $XXM:</a:t>
            </a:r>
          </a:p>
          <a:p>
            <a:pPr marL="0" lvl="1">
              <a:buSzPct val="100000"/>
            </a:pPr>
            <a:r>
              <a:rPr lang="en-US" altLang="ja-JP" sz="1600">
                <a:solidFill>
                  <a:srgbClr val="53565A"/>
                </a:solidFill>
                <a:ea typeface="ＭＳ Ｐゴシック" charset="-128"/>
              </a:rPr>
              <a:t>..</a:t>
            </a:r>
          </a:p>
        </p:txBody>
      </p:sp>
      <p:graphicFrame>
        <p:nvGraphicFramePr>
          <p:cNvPr id="31" name="Table 30">
            <a:extLst>
              <a:ext uri="{FF2B5EF4-FFF2-40B4-BE49-F238E27FC236}">
                <a16:creationId xmlns:a16="http://schemas.microsoft.com/office/drawing/2014/main" id="{00E2C561-3E24-62BE-E9BF-2D0E54219E9D}"/>
              </a:ext>
            </a:extLst>
          </p:cNvPr>
          <p:cNvGraphicFramePr>
            <a:graphicFrameLocks noGrp="1"/>
          </p:cNvGraphicFramePr>
          <p:nvPr userDrawn="1">
            <p:extLst>
              <p:ext uri="{D42A27DB-BD31-4B8C-83A1-F6EECF244321}">
                <p14:modId xmlns:p14="http://schemas.microsoft.com/office/powerpoint/2010/main" val="803425334"/>
              </p:ext>
            </p:extLst>
          </p:nvPr>
        </p:nvGraphicFramePr>
        <p:xfrm>
          <a:off x="4635757" y="2184328"/>
          <a:ext cx="524011" cy="3008320"/>
        </p:xfrm>
        <a:graphic>
          <a:graphicData uri="http://schemas.openxmlformats.org/drawingml/2006/table">
            <a:tbl>
              <a:tblPr firstRow="1" bandRow="1">
                <a:tableStyleId>{5C22544A-7EE6-4342-B048-85BDC9FD1C3A}</a:tableStyleId>
              </a:tblPr>
              <a:tblGrid>
                <a:gridCol w="524011">
                  <a:extLst>
                    <a:ext uri="{9D8B030D-6E8A-4147-A177-3AD203B41FA5}">
                      <a16:colId xmlns:a16="http://schemas.microsoft.com/office/drawing/2014/main" val="20000"/>
                    </a:ext>
                  </a:extLst>
                </a:gridCol>
              </a:tblGrid>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0"/>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1"/>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2"/>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20000"/>
                        <a:lumOff val="80000"/>
                      </a:schemeClr>
                    </a:solidFill>
                  </a:tcPr>
                </a:tc>
                <a:extLst>
                  <a:ext uri="{0D108BD9-81ED-4DB2-BD59-A6C34878D82A}">
                    <a16:rowId xmlns:a16="http://schemas.microsoft.com/office/drawing/2014/main" val="10003"/>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4"/>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5"/>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60000"/>
                        <a:lumOff val="40000"/>
                      </a:schemeClr>
                    </a:solidFill>
                  </a:tcPr>
                </a:tc>
                <a:extLst>
                  <a:ext uri="{0D108BD9-81ED-4DB2-BD59-A6C34878D82A}">
                    <a16:rowId xmlns:a16="http://schemas.microsoft.com/office/drawing/2014/main" val="10006"/>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7"/>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8"/>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9"/>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10"/>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50000"/>
                      </a:schemeClr>
                    </a:solidFill>
                  </a:tcPr>
                </a:tc>
                <a:extLst>
                  <a:ext uri="{0D108BD9-81ED-4DB2-BD59-A6C34878D82A}">
                    <a16:rowId xmlns:a16="http://schemas.microsoft.com/office/drawing/2014/main" val="10011"/>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2"/>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3"/>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952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4"/>
                  </a:ext>
                </a:extLst>
              </a:tr>
              <a:tr h="188020">
                <a:tc>
                  <a:txBody>
                    <a:bodyPr/>
                    <a:lstStyle/>
                    <a:p>
                      <a:endParaRPr lang="en-GB" sz="800">
                        <a:solidFill>
                          <a:schemeClr val="bg1"/>
                        </a:solidFill>
                      </a:endParaRPr>
                    </a:p>
                  </a:txBody>
                  <a:tcPr marL="0" marR="0" marT="0" marB="0">
                    <a:lnL w="12700" cmpd="sng">
                      <a:noFill/>
                    </a:lnL>
                    <a:lnR w="12700" cmpd="sng">
                      <a:noFill/>
                    </a:lnR>
                    <a:lnT w="9525" cap="flat" cmpd="sng" algn="ctr">
                      <a:solidFill>
                        <a:schemeClr val="bg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15"/>
                  </a:ext>
                </a:extLst>
              </a:tr>
            </a:tbl>
          </a:graphicData>
        </a:graphic>
      </p:graphicFrame>
    </p:spTree>
    <p:extLst>
      <p:ext uri="{BB962C8B-B14F-4D97-AF65-F5344CB8AC3E}">
        <p14:creationId xmlns:p14="http://schemas.microsoft.com/office/powerpoint/2010/main" val="313515248"/>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Column Chart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AEC39-EFA2-2355-33B2-F5306F49227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83F38D9-B09E-F180-5490-6699C8924B91}"/>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6" name="Text Placeholder 45">
            <a:extLst>
              <a:ext uri="{FF2B5EF4-FFF2-40B4-BE49-F238E27FC236}">
                <a16:creationId xmlns:a16="http://schemas.microsoft.com/office/drawing/2014/main" id="{53248923-89E1-D0CF-3A77-617AC8B32600}"/>
              </a:ext>
            </a:extLst>
          </p:cNvPr>
          <p:cNvSpPr>
            <a:spLocks noGrp="1"/>
          </p:cNvSpPr>
          <p:nvPr>
            <p:ph type="body" sz="quarter" idx="46"/>
          </p:nvPr>
        </p:nvSpPr>
        <p:spPr>
          <a:xfrm>
            <a:off x="4909466" y="1257065"/>
            <a:ext cx="1732702" cy="246221"/>
          </a:xfrm>
          <a:noFill/>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17" name="Picture Placeholder 3">
            <a:extLst>
              <a:ext uri="{FF2B5EF4-FFF2-40B4-BE49-F238E27FC236}">
                <a16:creationId xmlns:a16="http://schemas.microsoft.com/office/drawing/2014/main" id="{48D9FA26-CEEB-440F-C64F-3894F2E20101}"/>
              </a:ext>
            </a:extLst>
          </p:cNvPr>
          <p:cNvSpPr>
            <a:spLocks noGrp="1" noChangeAspect="1"/>
          </p:cNvSpPr>
          <p:nvPr>
            <p:ph type="pic" sz="quarter" idx="128"/>
          </p:nvPr>
        </p:nvSpPr>
        <p:spPr>
          <a:xfrm>
            <a:off x="3354321" y="2018396"/>
            <a:ext cx="548783" cy="548640"/>
          </a:xfrm>
          <a:prstGeom prst="ellipse">
            <a:avLst/>
          </a:prstGeom>
        </p:spPr>
        <p:txBody>
          <a:bodyPr anchor="ctr"/>
          <a:lstStyle>
            <a:lvl1pPr algn="ctr">
              <a:defRPr sz="800">
                <a:solidFill>
                  <a:schemeClr val="tx1"/>
                </a:solidFill>
              </a:defRPr>
            </a:lvl1pPr>
          </a:lstStyle>
          <a:p>
            <a:endParaRPr lang="en-IN"/>
          </a:p>
        </p:txBody>
      </p:sp>
      <p:sp>
        <p:nvSpPr>
          <p:cNvPr id="18" name="Picture Placeholder 3">
            <a:extLst>
              <a:ext uri="{FF2B5EF4-FFF2-40B4-BE49-F238E27FC236}">
                <a16:creationId xmlns:a16="http://schemas.microsoft.com/office/drawing/2014/main" id="{99C75C20-1A35-B0E3-88E6-98763F7354DB}"/>
              </a:ext>
            </a:extLst>
          </p:cNvPr>
          <p:cNvSpPr>
            <a:spLocks noGrp="1" noChangeAspect="1"/>
          </p:cNvSpPr>
          <p:nvPr>
            <p:ph type="pic" sz="quarter" idx="129"/>
          </p:nvPr>
        </p:nvSpPr>
        <p:spPr>
          <a:xfrm>
            <a:off x="4402474" y="2018396"/>
            <a:ext cx="548783" cy="548640"/>
          </a:xfrm>
          <a:prstGeom prst="ellipse">
            <a:avLst/>
          </a:prstGeom>
        </p:spPr>
        <p:txBody>
          <a:bodyPr anchor="ctr"/>
          <a:lstStyle>
            <a:lvl1pPr algn="ctr">
              <a:defRPr sz="800">
                <a:solidFill>
                  <a:schemeClr val="tx1"/>
                </a:solidFill>
              </a:defRPr>
            </a:lvl1pPr>
          </a:lstStyle>
          <a:p>
            <a:endParaRPr lang="en-IN"/>
          </a:p>
        </p:txBody>
      </p:sp>
      <p:sp>
        <p:nvSpPr>
          <p:cNvPr id="19" name="Picture Placeholder 3">
            <a:extLst>
              <a:ext uri="{FF2B5EF4-FFF2-40B4-BE49-F238E27FC236}">
                <a16:creationId xmlns:a16="http://schemas.microsoft.com/office/drawing/2014/main" id="{45BC7D74-1949-85D9-A0FB-CF85CA69AD55}"/>
              </a:ext>
            </a:extLst>
          </p:cNvPr>
          <p:cNvSpPr>
            <a:spLocks noGrp="1" noChangeAspect="1"/>
          </p:cNvSpPr>
          <p:nvPr>
            <p:ph type="pic" sz="quarter" idx="130"/>
          </p:nvPr>
        </p:nvSpPr>
        <p:spPr>
          <a:xfrm>
            <a:off x="5501441" y="2018396"/>
            <a:ext cx="548783" cy="548640"/>
          </a:xfrm>
          <a:prstGeom prst="ellipse">
            <a:avLst/>
          </a:prstGeom>
        </p:spPr>
        <p:txBody>
          <a:bodyPr anchor="ctr"/>
          <a:lstStyle>
            <a:lvl1pPr algn="ctr">
              <a:defRPr sz="800">
                <a:solidFill>
                  <a:schemeClr val="tx1"/>
                </a:solidFill>
              </a:defRPr>
            </a:lvl1pPr>
          </a:lstStyle>
          <a:p>
            <a:endParaRPr lang="en-IN"/>
          </a:p>
        </p:txBody>
      </p:sp>
      <p:sp>
        <p:nvSpPr>
          <p:cNvPr id="20" name="Picture Placeholder 3">
            <a:extLst>
              <a:ext uri="{FF2B5EF4-FFF2-40B4-BE49-F238E27FC236}">
                <a16:creationId xmlns:a16="http://schemas.microsoft.com/office/drawing/2014/main" id="{0EA48383-FC5E-E2F1-3EA8-086D39164DF8}"/>
              </a:ext>
            </a:extLst>
          </p:cNvPr>
          <p:cNvSpPr>
            <a:spLocks noGrp="1" noChangeAspect="1"/>
          </p:cNvSpPr>
          <p:nvPr>
            <p:ph type="pic" sz="quarter" idx="131"/>
          </p:nvPr>
        </p:nvSpPr>
        <p:spPr>
          <a:xfrm>
            <a:off x="6559756" y="2018396"/>
            <a:ext cx="548783" cy="548640"/>
          </a:xfrm>
          <a:prstGeom prst="ellipse">
            <a:avLst/>
          </a:prstGeom>
        </p:spPr>
        <p:txBody>
          <a:bodyPr anchor="ctr"/>
          <a:lstStyle>
            <a:lvl1pPr algn="ctr">
              <a:defRPr sz="800">
                <a:solidFill>
                  <a:schemeClr val="tx1"/>
                </a:solidFill>
              </a:defRPr>
            </a:lvl1pPr>
          </a:lstStyle>
          <a:p>
            <a:endParaRPr lang="en-IN"/>
          </a:p>
        </p:txBody>
      </p:sp>
      <p:sp>
        <p:nvSpPr>
          <p:cNvPr id="21" name="Picture Placeholder 3">
            <a:extLst>
              <a:ext uri="{FF2B5EF4-FFF2-40B4-BE49-F238E27FC236}">
                <a16:creationId xmlns:a16="http://schemas.microsoft.com/office/drawing/2014/main" id="{501B5AD3-353B-E8B1-6683-0D6620917C67}"/>
              </a:ext>
            </a:extLst>
          </p:cNvPr>
          <p:cNvSpPr>
            <a:spLocks noGrp="1" noChangeAspect="1"/>
          </p:cNvSpPr>
          <p:nvPr>
            <p:ph type="pic" sz="quarter" idx="132"/>
          </p:nvPr>
        </p:nvSpPr>
        <p:spPr>
          <a:xfrm>
            <a:off x="7638396" y="2018396"/>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98687524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Slide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8" name="Text Placeholder 56">
            <a:extLst>
              <a:ext uri="{FF2B5EF4-FFF2-40B4-BE49-F238E27FC236}">
                <a16:creationId xmlns:a16="http://schemas.microsoft.com/office/drawing/2014/main" id="{FF8F8996-0B4C-FD8B-9535-EA7BF91BA372}"/>
              </a:ext>
            </a:extLst>
          </p:cNvPr>
          <p:cNvSpPr>
            <a:spLocks noGrp="1"/>
          </p:cNvSpPr>
          <p:nvPr>
            <p:ph type="body" sz="quarter" idx="14" hasCustomPrompt="1"/>
          </p:nvPr>
        </p:nvSpPr>
        <p:spPr>
          <a:xfrm>
            <a:off x="778077" y="1579651"/>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0" name="Text Placeholder 56">
            <a:extLst>
              <a:ext uri="{FF2B5EF4-FFF2-40B4-BE49-F238E27FC236}">
                <a16:creationId xmlns:a16="http://schemas.microsoft.com/office/drawing/2014/main" id="{8E2D4676-8B22-3AE6-E31C-82D01BEDF337}"/>
              </a:ext>
            </a:extLst>
          </p:cNvPr>
          <p:cNvSpPr>
            <a:spLocks noGrp="1"/>
          </p:cNvSpPr>
          <p:nvPr>
            <p:ph type="body" sz="quarter" idx="15" hasCustomPrompt="1"/>
          </p:nvPr>
        </p:nvSpPr>
        <p:spPr>
          <a:xfrm>
            <a:off x="778077" y="2782477"/>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1" name="Text Placeholder 56">
            <a:extLst>
              <a:ext uri="{FF2B5EF4-FFF2-40B4-BE49-F238E27FC236}">
                <a16:creationId xmlns:a16="http://schemas.microsoft.com/office/drawing/2014/main" id="{C2E7595C-C9C8-8070-68B7-279A74A8BB84}"/>
              </a:ext>
            </a:extLst>
          </p:cNvPr>
          <p:cNvSpPr>
            <a:spLocks noGrp="1"/>
          </p:cNvSpPr>
          <p:nvPr>
            <p:ph type="body" sz="quarter" idx="16" hasCustomPrompt="1"/>
          </p:nvPr>
        </p:nvSpPr>
        <p:spPr>
          <a:xfrm>
            <a:off x="778077" y="4035938"/>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2" name="Text Placeholder 56">
            <a:extLst>
              <a:ext uri="{FF2B5EF4-FFF2-40B4-BE49-F238E27FC236}">
                <a16:creationId xmlns:a16="http://schemas.microsoft.com/office/drawing/2014/main" id="{A6204F79-A005-9AAD-10B5-1DCD596996AC}"/>
              </a:ext>
            </a:extLst>
          </p:cNvPr>
          <p:cNvSpPr>
            <a:spLocks noGrp="1"/>
          </p:cNvSpPr>
          <p:nvPr>
            <p:ph type="body" sz="quarter" idx="17" hasCustomPrompt="1"/>
          </p:nvPr>
        </p:nvSpPr>
        <p:spPr>
          <a:xfrm>
            <a:off x="778077" y="5248112"/>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3" name="Text Placeholder 56">
            <a:extLst>
              <a:ext uri="{FF2B5EF4-FFF2-40B4-BE49-F238E27FC236}">
                <a16:creationId xmlns:a16="http://schemas.microsoft.com/office/drawing/2014/main" id="{B3EDB823-C94E-926C-760A-BFE510475C26}"/>
              </a:ext>
            </a:extLst>
          </p:cNvPr>
          <p:cNvSpPr>
            <a:spLocks noGrp="1"/>
          </p:cNvSpPr>
          <p:nvPr>
            <p:ph type="body" sz="quarter" idx="18" hasCustomPrompt="1"/>
          </p:nvPr>
        </p:nvSpPr>
        <p:spPr>
          <a:xfrm>
            <a:off x="6923303" y="1579651"/>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4" name="Text Placeholder 56">
            <a:extLst>
              <a:ext uri="{FF2B5EF4-FFF2-40B4-BE49-F238E27FC236}">
                <a16:creationId xmlns:a16="http://schemas.microsoft.com/office/drawing/2014/main" id="{716F49EE-1D82-1EB3-7867-1D3651E863F1}"/>
              </a:ext>
            </a:extLst>
          </p:cNvPr>
          <p:cNvSpPr>
            <a:spLocks noGrp="1"/>
          </p:cNvSpPr>
          <p:nvPr>
            <p:ph type="body" sz="quarter" idx="19" hasCustomPrompt="1"/>
          </p:nvPr>
        </p:nvSpPr>
        <p:spPr>
          <a:xfrm>
            <a:off x="6923303" y="2782477"/>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5" name="Text Placeholder 56">
            <a:extLst>
              <a:ext uri="{FF2B5EF4-FFF2-40B4-BE49-F238E27FC236}">
                <a16:creationId xmlns:a16="http://schemas.microsoft.com/office/drawing/2014/main" id="{5393D2EE-1B3E-65B2-0F63-B7624CF8E1FA}"/>
              </a:ext>
            </a:extLst>
          </p:cNvPr>
          <p:cNvSpPr>
            <a:spLocks noGrp="1"/>
          </p:cNvSpPr>
          <p:nvPr>
            <p:ph type="body" sz="quarter" idx="20" hasCustomPrompt="1"/>
          </p:nvPr>
        </p:nvSpPr>
        <p:spPr>
          <a:xfrm>
            <a:off x="6923303" y="4035938"/>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6" name="Text Placeholder 56">
            <a:extLst>
              <a:ext uri="{FF2B5EF4-FFF2-40B4-BE49-F238E27FC236}">
                <a16:creationId xmlns:a16="http://schemas.microsoft.com/office/drawing/2014/main" id="{7F0184BB-F01C-CDF1-022A-EAA472EDDB3D}"/>
              </a:ext>
            </a:extLst>
          </p:cNvPr>
          <p:cNvSpPr>
            <a:spLocks noGrp="1"/>
          </p:cNvSpPr>
          <p:nvPr>
            <p:ph type="body" sz="quarter" idx="21" hasCustomPrompt="1"/>
          </p:nvPr>
        </p:nvSpPr>
        <p:spPr>
          <a:xfrm>
            <a:off x="6923303" y="5248112"/>
            <a:ext cx="4518313"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7" name="Picture Placeholder 3">
            <a:extLst>
              <a:ext uri="{FF2B5EF4-FFF2-40B4-BE49-F238E27FC236}">
                <a16:creationId xmlns:a16="http://schemas.microsoft.com/office/drawing/2014/main" id="{AA5EF96F-222A-AC45-54D2-A7C1D24B6013}"/>
              </a:ext>
            </a:extLst>
          </p:cNvPr>
          <p:cNvSpPr>
            <a:spLocks noGrp="1" noChangeAspect="1"/>
          </p:cNvSpPr>
          <p:nvPr>
            <p:ph type="pic" sz="quarter" idx="27"/>
          </p:nvPr>
        </p:nvSpPr>
        <p:spPr>
          <a:xfrm>
            <a:off x="5743991" y="1507974"/>
            <a:ext cx="731711" cy="731520"/>
          </a:xfrm>
          <a:prstGeom prst="ellipse">
            <a:avLst/>
          </a:prstGeom>
        </p:spPr>
        <p:txBody>
          <a:bodyPr anchor="ctr"/>
          <a:lstStyle>
            <a:lvl1pPr algn="ctr">
              <a:defRPr sz="1200">
                <a:solidFill>
                  <a:schemeClr val="tx1"/>
                </a:solidFill>
              </a:defRPr>
            </a:lvl1pPr>
          </a:lstStyle>
          <a:p>
            <a:endParaRPr lang="en-IN"/>
          </a:p>
        </p:txBody>
      </p:sp>
      <p:sp>
        <p:nvSpPr>
          <p:cNvPr id="38" name="Picture Placeholder 3">
            <a:extLst>
              <a:ext uri="{FF2B5EF4-FFF2-40B4-BE49-F238E27FC236}">
                <a16:creationId xmlns:a16="http://schemas.microsoft.com/office/drawing/2014/main" id="{C6B1C11E-7FF5-71DE-BE29-9BBE5C3E9911}"/>
              </a:ext>
            </a:extLst>
          </p:cNvPr>
          <p:cNvSpPr>
            <a:spLocks noGrp="1" noChangeAspect="1"/>
          </p:cNvSpPr>
          <p:nvPr>
            <p:ph type="pic" sz="quarter" idx="28"/>
          </p:nvPr>
        </p:nvSpPr>
        <p:spPr>
          <a:xfrm>
            <a:off x="5749753" y="2702246"/>
            <a:ext cx="731711" cy="731520"/>
          </a:xfrm>
          <a:prstGeom prst="ellipse">
            <a:avLst/>
          </a:prstGeom>
        </p:spPr>
        <p:txBody>
          <a:bodyPr anchor="ctr"/>
          <a:lstStyle>
            <a:lvl1pPr algn="ctr">
              <a:defRPr sz="1200">
                <a:solidFill>
                  <a:schemeClr val="tx1"/>
                </a:solidFill>
              </a:defRPr>
            </a:lvl1pPr>
          </a:lstStyle>
          <a:p>
            <a:endParaRPr lang="en-IN"/>
          </a:p>
        </p:txBody>
      </p:sp>
      <p:sp>
        <p:nvSpPr>
          <p:cNvPr id="39" name="Picture Placeholder 3">
            <a:extLst>
              <a:ext uri="{FF2B5EF4-FFF2-40B4-BE49-F238E27FC236}">
                <a16:creationId xmlns:a16="http://schemas.microsoft.com/office/drawing/2014/main" id="{08660741-BDFE-06F5-8588-9866E55FE725}"/>
              </a:ext>
            </a:extLst>
          </p:cNvPr>
          <p:cNvSpPr>
            <a:spLocks noGrp="1" noChangeAspect="1"/>
          </p:cNvSpPr>
          <p:nvPr>
            <p:ph type="pic" sz="quarter" idx="29"/>
          </p:nvPr>
        </p:nvSpPr>
        <p:spPr>
          <a:xfrm>
            <a:off x="5749753" y="3946182"/>
            <a:ext cx="731711" cy="731520"/>
          </a:xfrm>
          <a:prstGeom prst="ellipse">
            <a:avLst/>
          </a:prstGeom>
        </p:spPr>
        <p:txBody>
          <a:bodyPr anchor="ctr"/>
          <a:lstStyle>
            <a:lvl1pPr algn="ctr">
              <a:defRPr sz="1200">
                <a:solidFill>
                  <a:schemeClr val="tx1"/>
                </a:solidFill>
              </a:defRPr>
            </a:lvl1pPr>
          </a:lstStyle>
          <a:p>
            <a:endParaRPr lang="en-IN"/>
          </a:p>
        </p:txBody>
      </p:sp>
      <p:sp>
        <p:nvSpPr>
          <p:cNvPr id="40" name="Picture Placeholder 3">
            <a:extLst>
              <a:ext uri="{FF2B5EF4-FFF2-40B4-BE49-F238E27FC236}">
                <a16:creationId xmlns:a16="http://schemas.microsoft.com/office/drawing/2014/main" id="{AB139D90-5933-D309-A167-366CCA528740}"/>
              </a:ext>
            </a:extLst>
          </p:cNvPr>
          <p:cNvSpPr>
            <a:spLocks noGrp="1" noChangeAspect="1"/>
          </p:cNvSpPr>
          <p:nvPr>
            <p:ph type="pic" sz="quarter" idx="30"/>
          </p:nvPr>
        </p:nvSpPr>
        <p:spPr>
          <a:xfrm>
            <a:off x="5749753" y="5148831"/>
            <a:ext cx="731711" cy="73152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1495216460"/>
      </p:ext>
    </p:extLst>
  </p:cSld>
  <p:clrMapOvr>
    <a:masterClrMapping/>
  </p:clrMapOvr>
  <p:transition>
    <p:fade/>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5 Arrow Pentag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42752-5003-0064-1A93-6590098F599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FA3E779-D4C0-A6C2-9183-8CB6B07429E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2" name="Text Placeholder 56">
            <a:extLst>
              <a:ext uri="{FF2B5EF4-FFF2-40B4-BE49-F238E27FC236}">
                <a16:creationId xmlns:a16="http://schemas.microsoft.com/office/drawing/2014/main" id="{4055991B-7205-5E01-8B87-C54461754E9A}"/>
              </a:ext>
            </a:extLst>
          </p:cNvPr>
          <p:cNvSpPr>
            <a:spLocks noGrp="1"/>
          </p:cNvSpPr>
          <p:nvPr>
            <p:ph type="body" sz="quarter" idx="13"/>
          </p:nvPr>
        </p:nvSpPr>
        <p:spPr>
          <a:xfrm>
            <a:off x="1375345" y="2618349"/>
            <a:ext cx="1625811" cy="246221"/>
          </a:xfrm>
          <a:noFill/>
        </p:spPr>
        <p:txBody>
          <a:bodyPr vert="horz" wrap="square" lIns="0" tIns="0" rIns="0" bIns="0" rtlCol="0" anchor="ctr">
            <a:spAutoFit/>
          </a:bodyPr>
          <a:lstStyle>
            <a:lvl1pPr>
              <a:defRPr kumimoji="0" lang="en-IN" sz="1600" b="1"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3" name="Text Placeholder 56">
            <a:extLst>
              <a:ext uri="{FF2B5EF4-FFF2-40B4-BE49-F238E27FC236}">
                <a16:creationId xmlns:a16="http://schemas.microsoft.com/office/drawing/2014/main" id="{99ECA93B-EF6E-3C27-4F3E-FE8AC824B5C6}"/>
              </a:ext>
            </a:extLst>
          </p:cNvPr>
          <p:cNvSpPr>
            <a:spLocks noGrp="1"/>
          </p:cNvSpPr>
          <p:nvPr>
            <p:ph type="body" sz="quarter" idx="14"/>
          </p:nvPr>
        </p:nvSpPr>
        <p:spPr>
          <a:xfrm>
            <a:off x="1375345" y="3625710"/>
            <a:ext cx="1625811" cy="246221"/>
          </a:xfrm>
          <a:noFill/>
        </p:spPr>
        <p:txBody>
          <a:bodyPr vert="horz" wrap="square" lIns="0" tIns="0" rIns="0" bIns="0" rtlCol="0" anchor="ctr">
            <a:spAutoFit/>
          </a:bodyPr>
          <a:lstStyle>
            <a:lvl1pPr>
              <a:defRPr kumimoji="0" lang="en-IN" sz="1600" b="1"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4" name="Text Placeholder 56">
            <a:extLst>
              <a:ext uri="{FF2B5EF4-FFF2-40B4-BE49-F238E27FC236}">
                <a16:creationId xmlns:a16="http://schemas.microsoft.com/office/drawing/2014/main" id="{D66675B1-57AF-68E4-1428-591AFEB92E43}"/>
              </a:ext>
            </a:extLst>
          </p:cNvPr>
          <p:cNvSpPr>
            <a:spLocks noGrp="1"/>
          </p:cNvSpPr>
          <p:nvPr>
            <p:ph type="body" sz="quarter" idx="15"/>
          </p:nvPr>
        </p:nvSpPr>
        <p:spPr>
          <a:xfrm>
            <a:off x="1375345" y="4633071"/>
            <a:ext cx="1625811" cy="246221"/>
          </a:xfrm>
          <a:noFill/>
        </p:spPr>
        <p:txBody>
          <a:bodyPr vert="horz" wrap="square" lIns="0" tIns="0" rIns="0" bIns="0" rtlCol="0" anchor="ctr">
            <a:spAutoFit/>
          </a:bodyPr>
          <a:lstStyle>
            <a:lvl1pPr>
              <a:defRPr kumimoji="0" lang="en-IN" sz="1600" b="1"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5" name="Text Placeholder 56">
            <a:extLst>
              <a:ext uri="{FF2B5EF4-FFF2-40B4-BE49-F238E27FC236}">
                <a16:creationId xmlns:a16="http://schemas.microsoft.com/office/drawing/2014/main" id="{54C64C3E-A476-B815-A3EA-C07DE41D4C8D}"/>
              </a:ext>
            </a:extLst>
          </p:cNvPr>
          <p:cNvSpPr>
            <a:spLocks noGrp="1"/>
          </p:cNvSpPr>
          <p:nvPr>
            <p:ph type="body" sz="quarter" idx="16"/>
          </p:nvPr>
        </p:nvSpPr>
        <p:spPr>
          <a:xfrm>
            <a:off x="1375345" y="5640431"/>
            <a:ext cx="1625811" cy="246221"/>
          </a:xfrm>
          <a:noFill/>
        </p:spPr>
        <p:txBody>
          <a:bodyPr vert="horz" wrap="square" lIns="0" tIns="0" rIns="0" bIns="0" rtlCol="0" anchor="ctr">
            <a:spAutoFit/>
          </a:bodyPr>
          <a:lstStyle>
            <a:lvl1pPr>
              <a:defRPr kumimoji="0" lang="en-IN" sz="1600" b="1"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6" name="Text Placeholder 56">
            <a:extLst>
              <a:ext uri="{FF2B5EF4-FFF2-40B4-BE49-F238E27FC236}">
                <a16:creationId xmlns:a16="http://schemas.microsoft.com/office/drawing/2014/main" id="{09814378-E21F-F844-D4A7-8429A2938EB7}"/>
              </a:ext>
            </a:extLst>
          </p:cNvPr>
          <p:cNvSpPr>
            <a:spLocks noGrp="1"/>
          </p:cNvSpPr>
          <p:nvPr>
            <p:ph type="body" sz="quarter" idx="17"/>
          </p:nvPr>
        </p:nvSpPr>
        <p:spPr>
          <a:xfrm>
            <a:off x="1375345" y="1610988"/>
            <a:ext cx="1625811" cy="246221"/>
          </a:xfrm>
          <a:noFill/>
        </p:spPr>
        <p:txBody>
          <a:bodyPr vert="horz" wrap="square" lIns="0" tIns="0" rIns="0" bIns="0" rtlCol="0" anchor="ctr">
            <a:spAutoFit/>
          </a:bodyPr>
          <a:lstStyle>
            <a:lvl1pPr>
              <a:defRPr kumimoji="0" lang="en-IN" sz="1600" b="1"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7" name="Picture Placeholder 3">
            <a:extLst>
              <a:ext uri="{FF2B5EF4-FFF2-40B4-BE49-F238E27FC236}">
                <a16:creationId xmlns:a16="http://schemas.microsoft.com/office/drawing/2014/main" id="{A80CE61C-4DE3-6939-8503-D65E0B0D7C4D}"/>
              </a:ext>
            </a:extLst>
          </p:cNvPr>
          <p:cNvSpPr>
            <a:spLocks noGrp="1" noChangeAspect="1"/>
          </p:cNvSpPr>
          <p:nvPr>
            <p:ph type="pic" sz="quarter" idx="128"/>
          </p:nvPr>
        </p:nvSpPr>
        <p:spPr>
          <a:xfrm>
            <a:off x="831943" y="1505497"/>
            <a:ext cx="457319" cy="457200"/>
          </a:xfrm>
          <a:prstGeom prst="ellipse">
            <a:avLst/>
          </a:prstGeom>
        </p:spPr>
        <p:txBody>
          <a:bodyPr anchor="ctr"/>
          <a:lstStyle>
            <a:lvl1pPr algn="ctr">
              <a:defRPr sz="800">
                <a:solidFill>
                  <a:schemeClr val="tx1"/>
                </a:solidFill>
              </a:defRPr>
            </a:lvl1pPr>
          </a:lstStyle>
          <a:p>
            <a:endParaRPr lang="en-IN"/>
          </a:p>
        </p:txBody>
      </p:sp>
      <p:sp>
        <p:nvSpPr>
          <p:cNvPr id="38" name="Picture Placeholder 3">
            <a:extLst>
              <a:ext uri="{FF2B5EF4-FFF2-40B4-BE49-F238E27FC236}">
                <a16:creationId xmlns:a16="http://schemas.microsoft.com/office/drawing/2014/main" id="{285DAF84-6D6D-B408-F414-8FE022885718}"/>
              </a:ext>
            </a:extLst>
          </p:cNvPr>
          <p:cNvSpPr>
            <a:spLocks noGrp="1" noChangeAspect="1"/>
          </p:cNvSpPr>
          <p:nvPr>
            <p:ph type="pic" sz="quarter" idx="129"/>
          </p:nvPr>
        </p:nvSpPr>
        <p:spPr>
          <a:xfrm>
            <a:off x="831943" y="2512858"/>
            <a:ext cx="457319" cy="457200"/>
          </a:xfrm>
          <a:prstGeom prst="ellipse">
            <a:avLst/>
          </a:prstGeom>
        </p:spPr>
        <p:txBody>
          <a:bodyPr anchor="ctr"/>
          <a:lstStyle>
            <a:lvl1pPr algn="ctr">
              <a:defRPr sz="800">
                <a:solidFill>
                  <a:schemeClr val="tx1"/>
                </a:solidFill>
              </a:defRPr>
            </a:lvl1pPr>
          </a:lstStyle>
          <a:p>
            <a:endParaRPr lang="en-IN"/>
          </a:p>
        </p:txBody>
      </p:sp>
      <p:sp>
        <p:nvSpPr>
          <p:cNvPr id="39" name="Picture Placeholder 3">
            <a:extLst>
              <a:ext uri="{FF2B5EF4-FFF2-40B4-BE49-F238E27FC236}">
                <a16:creationId xmlns:a16="http://schemas.microsoft.com/office/drawing/2014/main" id="{8359C5E9-146F-4183-2059-C6997C0878F0}"/>
              </a:ext>
            </a:extLst>
          </p:cNvPr>
          <p:cNvSpPr>
            <a:spLocks noGrp="1" noChangeAspect="1"/>
          </p:cNvSpPr>
          <p:nvPr>
            <p:ph type="pic" sz="quarter" idx="130"/>
          </p:nvPr>
        </p:nvSpPr>
        <p:spPr>
          <a:xfrm>
            <a:off x="831943" y="3520219"/>
            <a:ext cx="457319" cy="457200"/>
          </a:xfrm>
          <a:prstGeom prst="ellipse">
            <a:avLst/>
          </a:prstGeom>
        </p:spPr>
        <p:txBody>
          <a:bodyPr anchor="ctr"/>
          <a:lstStyle>
            <a:lvl1pPr algn="ctr">
              <a:defRPr sz="800">
                <a:solidFill>
                  <a:schemeClr val="tx1"/>
                </a:solidFill>
              </a:defRPr>
            </a:lvl1pPr>
          </a:lstStyle>
          <a:p>
            <a:endParaRPr lang="en-IN"/>
          </a:p>
        </p:txBody>
      </p:sp>
      <p:sp>
        <p:nvSpPr>
          <p:cNvPr id="40" name="Picture Placeholder 3">
            <a:extLst>
              <a:ext uri="{FF2B5EF4-FFF2-40B4-BE49-F238E27FC236}">
                <a16:creationId xmlns:a16="http://schemas.microsoft.com/office/drawing/2014/main" id="{9540B6FA-F9D3-FDF0-4760-4866FB43EE7B}"/>
              </a:ext>
            </a:extLst>
          </p:cNvPr>
          <p:cNvSpPr>
            <a:spLocks noGrp="1" noChangeAspect="1"/>
          </p:cNvSpPr>
          <p:nvPr>
            <p:ph type="pic" sz="quarter" idx="131"/>
          </p:nvPr>
        </p:nvSpPr>
        <p:spPr>
          <a:xfrm>
            <a:off x="831943" y="4527580"/>
            <a:ext cx="457319" cy="457200"/>
          </a:xfrm>
          <a:prstGeom prst="ellipse">
            <a:avLst/>
          </a:prstGeom>
        </p:spPr>
        <p:txBody>
          <a:bodyPr anchor="ctr"/>
          <a:lstStyle>
            <a:lvl1pPr algn="ctr">
              <a:defRPr sz="800">
                <a:solidFill>
                  <a:schemeClr val="tx1"/>
                </a:solidFill>
              </a:defRPr>
            </a:lvl1pPr>
          </a:lstStyle>
          <a:p>
            <a:endParaRPr lang="en-IN"/>
          </a:p>
        </p:txBody>
      </p:sp>
      <p:sp>
        <p:nvSpPr>
          <p:cNvPr id="41" name="Picture Placeholder 3">
            <a:extLst>
              <a:ext uri="{FF2B5EF4-FFF2-40B4-BE49-F238E27FC236}">
                <a16:creationId xmlns:a16="http://schemas.microsoft.com/office/drawing/2014/main" id="{83839875-10E0-1BD1-5A6D-523765A389C8}"/>
              </a:ext>
            </a:extLst>
          </p:cNvPr>
          <p:cNvSpPr>
            <a:spLocks noGrp="1" noChangeAspect="1"/>
          </p:cNvSpPr>
          <p:nvPr>
            <p:ph type="pic" sz="quarter" idx="132"/>
          </p:nvPr>
        </p:nvSpPr>
        <p:spPr>
          <a:xfrm>
            <a:off x="831943" y="5534940"/>
            <a:ext cx="457319" cy="457200"/>
          </a:xfrm>
          <a:prstGeom prst="ellipse">
            <a:avLst/>
          </a:prstGeom>
        </p:spPr>
        <p:txBody>
          <a:bodyPr anchor="ctr"/>
          <a:lstStyle>
            <a:lvl1pPr algn="ctr">
              <a:defRPr sz="800">
                <a:solidFill>
                  <a:schemeClr val="tx1"/>
                </a:solidFill>
              </a:defRPr>
            </a:lvl1pPr>
          </a:lstStyle>
          <a:p>
            <a:endParaRPr lang="en-IN"/>
          </a:p>
        </p:txBody>
      </p:sp>
      <p:sp>
        <p:nvSpPr>
          <p:cNvPr id="53" name="Text Placeholder 56">
            <a:extLst>
              <a:ext uri="{FF2B5EF4-FFF2-40B4-BE49-F238E27FC236}">
                <a16:creationId xmlns:a16="http://schemas.microsoft.com/office/drawing/2014/main" id="{D02A53DD-C3C7-48AE-2F0D-C6C9B359A8E9}"/>
              </a:ext>
            </a:extLst>
          </p:cNvPr>
          <p:cNvSpPr>
            <a:spLocks noGrp="1"/>
          </p:cNvSpPr>
          <p:nvPr>
            <p:ph type="body" sz="quarter" idx="133" hasCustomPrompt="1"/>
          </p:nvPr>
        </p:nvSpPr>
        <p:spPr>
          <a:xfrm>
            <a:off x="3363944" y="1441711"/>
            <a:ext cx="7996113" cy="584775"/>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54" name="Text Placeholder 56">
            <a:extLst>
              <a:ext uri="{FF2B5EF4-FFF2-40B4-BE49-F238E27FC236}">
                <a16:creationId xmlns:a16="http://schemas.microsoft.com/office/drawing/2014/main" id="{1EEB56B9-09A8-C972-932A-7F662E794E55}"/>
              </a:ext>
            </a:extLst>
          </p:cNvPr>
          <p:cNvSpPr>
            <a:spLocks noGrp="1"/>
          </p:cNvSpPr>
          <p:nvPr>
            <p:ph type="body" sz="quarter" idx="134" hasCustomPrompt="1"/>
          </p:nvPr>
        </p:nvSpPr>
        <p:spPr>
          <a:xfrm>
            <a:off x="3363944" y="2449072"/>
            <a:ext cx="7996113" cy="584775"/>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55" name="Text Placeholder 56">
            <a:extLst>
              <a:ext uri="{FF2B5EF4-FFF2-40B4-BE49-F238E27FC236}">
                <a16:creationId xmlns:a16="http://schemas.microsoft.com/office/drawing/2014/main" id="{1340DE53-4833-FE5E-2E2E-61043E3BB0BA}"/>
              </a:ext>
            </a:extLst>
          </p:cNvPr>
          <p:cNvSpPr>
            <a:spLocks noGrp="1"/>
          </p:cNvSpPr>
          <p:nvPr>
            <p:ph type="body" sz="quarter" idx="135" hasCustomPrompt="1"/>
          </p:nvPr>
        </p:nvSpPr>
        <p:spPr>
          <a:xfrm>
            <a:off x="3362127" y="3456433"/>
            <a:ext cx="7996113" cy="584775"/>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56" name="Text Placeholder 56">
            <a:extLst>
              <a:ext uri="{FF2B5EF4-FFF2-40B4-BE49-F238E27FC236}">
                <a16:creationId xmlns:a16="http://schemas.microsoft.com/office/drawing/2014/main" id="{DEC93BF6-CD57-03B6-9788-47D5F4FAAB3E}"/>
              </a:ext>
            </a:extLst>
          </p:cNvPr>
          <p:cNvSpPr>
            <a:spLocks noGrp="1"/>
          </p:cNvSpPr>
          <p:nvPr>
            <p:ph type="body" sz="quarter" idx="136" hasCustomPrompt="1"/>
          </p:nvPr>
        </p:nvSpPr>
        <p:spPr>
          <a:xfrm>
            <a:off x="3362126" y="4463794"/>
            <a:ext cx="7996113" cy="584775"/>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57" name="Text Placeholder 56">
            <a:extLst>
              <a:ext uri="{FF2B5EF4-FFF2-40B4-BE49-F238E27FC236}">
                <a16:creationId xmlns:a16="http://schemas.microsoft.com/office/drawing/2014/main" id="{2E2D4BAC-7411-D620-2C59-5165DEE016DD}"/>
              </a:ext>
            </a:extLst>
          </p:cNvPr>
          <p:cNvSpPr>
            <a:spLocks noGrp="1"/>
          </p:cNvSpPr>
          <p:nvPr>
            <p:ph type="body" sz="quarter" idx="137" hasCustomPrompt="1"/>
          </p:nvPr>
        </p:nvSpPr>
        <p:spPr>
          <a:xfrm>
            <a:off x="3362126" y="5471154"/>
            <a:ext cx="7996113" cy="584775"/>
          </a:xfrm>
          <a:noFill/>
        </p:spPr>
        <p:txBody>
          <a:bodyPr wrap="square" lIns="91440" tIns="45720" rIns="91440" bIns="45720" rtlCol="0" anchor="t">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Tree>
    <p:extLst>
      <p:ext uri="{BB962C8B-B14F-4D97-AF65-F5344CB8AC3E}">
        <p14:creationId xmlns:p14="http://schemas.microsoft.com/office/powerpoint/2010/main" val="2330331249"/>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Process diagram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EB727-2CE4-0027-EE5F-145891DB88A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F2F004B-EE81-9DBB-13D0-AB773DDC4F6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Oval 4">
            <a:extLst>
              <a:ext uri="{FF2B5EF4-FFF2-40B4-BE49-F238E27FC236}">
                <a16:creationId xmlns:a16="http://schemas.microsoft.com/office/drawing/2014/main" id="{122D885B-F45F-7EAF-5A65-141C2BD33992}"/>
              </a:ext>
            </a:extLst>
          </p:cNvPr>
          <p:cNvSpPr>
            <a:spLocks noChangeAspect="1"/>
          </p:cNvSpPr>
          <p:nvPr/>
        </p:nvSpPr>
        <p:spPr bwMode="gray">
          <a:xfrm>
            <a:off x="2403062" y="1487215"/>
            <a:ext cx="1852477" cy="1851995"/>
          </a:xfrm>
          <a:prstGeom prst="ellipse">
            <a:avLst/>
          </a:prstGeom>
          <a:solidFill>
            <a:srgbClr val="046A38"/>
          </a:solidFill>
          <a:ln w="19050" algn="ctr">
            <a:noFill/>
            <a:miter lim="800000"/>
            <a:headEnd/>
            <a:tailEnd/>
          </a:ln>
        </p:spPr>
        <p:txBody>
          <a:bodyPr wrap="square" lIns="0" tIns="0" rIns="0" bIns="0" rtlCol="0" anchor="ctr"/>
          <a:lstStyle/>
          <a:p>
            <a:pPr algn="ctr">
              <a:buFont typeface="Wingdings 2" pitchFamily="18" charset="2"/>
              <a:buNone/>
            </a:pPr>
            <a:endParaRPr lang="en-GB" sz="1400">
              <a:solidFill>
                <a:schemeClr val="bg1"/>
              </a:solidFill>
            </a:endParaRPr>
          </a:p>
        </p:txBody>
      </p:sp>
      <p:grpSp>
        <p:nvGrpSpPr>
          <p:cNvPr id="6" name="Group 5">
            <a:extLst>
              <a:ext uri="{FF2B5EF4-FFF2-40B4-BE49-F238E27FC236}">
                <a16:creationId xmlns:a16="http://schemas.microsoft.com/office/drawing/2014/main" id="{E91A4722-8EFC-BB5A-6022-D87527C94DEB}"/>
              </a:ext>
            </a:extLst>
          </p:cNvPr>
          <p:cNvGrpSpPr>
            <a:grpSpLocks noChangeAspect="1"/>
          </p:cNvGrpSpPr>
          <p:nvPr/>
        </p:nvGrpSpPr>
        <p:grpSpPr bwMode="auto">
          <a:xfrm>
            <a:off x="4553424" y="2172597"/>
            <a:ext cx="481356" cy="481231"/>
            <a:chOff x="3852" y="1696"/>
            <a:chExt cx="340" cy="340"/>
          </a:xfrm>
          <a:solidFill>
            <a:srgbClr val="0097A9"/>
          </a:solidFill>
        </p:grpSpPr>
        <p:sp>
          <p:nvSpPr>
            <p:cNvPr id="27" name="Freeform 236">
              <a:extLst>
                <a:ext uri="{FF2B5EF4-FFF2-40B4-BE49-F238E27FC236}">
                  <a16:creationId xmlns:a16="http://schemas.microsoft.com/office/drawing/2014/main" id="{3301CEB2-5C62-C87D-45F2-1237CC124081}"/>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28" name="Freeform 237">
              <a:extLst>
                <a:ext uri="{FF2B5EF4-FFF2-40B4-BE49-F238E27FC236}">
                  <a16:creationId xmlns:a16="http://schemas.microsoft.com/office/drawing/2014/main" id="{D77856C6-153F-5FDF-67A6-A80E33FDF3D7}"/>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grpSp>
        <p:nvGrpSpPr>
          <p:cNvPr id="7" name="Group 6">
            <a:extLst>
              <a:ext uri="{FF2B5EF4-FFF2-40B4-BE49-F238E27FC236}">
                <a16:creationId xmlns:a16="http://schemas.microsoft.com/office/drawing/2014/main" id="{ED45698C-658C-8104-9495-46F6405B218F}"/>
              </a:ext>
            </a:extLst>
          </p:cNvPr>
          <p:cNvGrpSpPr>
            <a:grpSpLocks noChangeAspect="1"/>
          </p:cNvGrpSpPr>
          <p:nvPr/>
        </p:nvGrpSpPr>
        <p:grpSpPr bwMode="auto">
          <a:xfrm>
            <a:off x="7475244" y="2172597"/>
            <a:ext cx="481356" cy="481231"/>
            <a:chOff x="3852" y="1696"/>
            <a:chExt cx="340" cy="340"/>
          </a:xfrm>
          <a:solidFill>
            <a:srgbClr val="0097A9"/>
          </a:solidFill>
        </p:grpSpPr>
        <p:sp>
          <p:nvSpPr>
            <p:cNvPr id="25" name="Freeform 236">
              <a:extLst>
                <a:ext uri="{FF2B5EF4-FFF2-40B4-BE49-F238E27FC236}">
                  <a16:creationId xmlns:a16="http://schemas.microsoft.com/office/drawing/2014/main" id="{1D027E4F-D91F-6514-B3DF-098174BF2973}"/>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26" name="Freeform 237">
              <a:extLst>
                <a:ext uri="{FF2B5EF4-FFF2-40B4-BE49-F238E27FC236}">
                  <a16:creationId xmlns:a16="http://schemas.microsoft.com/office/drawing/2014/main" id="{3939B2BE-4300-0C29-DD97-7F300CAC5186}"/>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grpSp>
        <p:nvGrpSpPr>
          <p:cNvPr id="8" name="Group 7">
            <a:extLst>
              <a:ext uri="{FF2B5EF4-FFF2-40B4-BE49-F238E27FC236}">
                <a16:creationId xmlns:a16="http://schemas.microsoft.com/office/drawing/2014/main" id="{3E156D8D-9175-5CC2-B570-B9A2201CC30B}"/>
              </a:ext>
            </a:extLst>
          </p:cNvPr>
          <p:cNvGrpSpPr>
            <a:grpSpLocks noChangeAspect="1"/>
          </p:cNvGrpSpPr>
          <p:nvPr/>
        </p:nvGrpSpPr>
        <p:grpSpPr bwMode="auto">
          <a:xfrm flipH="1">
            <a:off x="7462561" y="5072322"/>
            <a:ext cx="481356" cy="481231"/>
            <a:chOff x="3852" y="1696"/>
            <a:chExt cx="340" cy="340"/>
          </a:xfrm>
          <a:solidFill>
            <a:srgbClr val="0097A9"/>
          </a:solidFill>
        </p:grpSpPr>
        <p:sp>
          <p:nvSpPr>
            <p:cNvPr id="23" name="Freeform 236">
              <a:extLst>
                <a:ext uri="{FF2B5EF4-FFF2-40B4-BE49-F238E27FC236}">
                  <a16:creationId xmlns:a16="http://schemas.microsoft.com/office/drawing/2014/main" id="{EBFD9C0F-A103-DDF5-F7DF-033E0BEAA2D9}"/>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24" name="Freeform 237">
              <a:extLst>
                <a:ext uri="{FF2B5EF4-FFF2-40B4-BE49-F238E27FC236}">
                  <a16:creationId xmlns:a16="http://schemas.microsoft.com/office/drawing/2014/main" id="{FE353FAA-1F6B-38DE-8421-5B271EA4DC81}"/>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grpSp>
        <p:nvGrpSpPr>
          <p:cNvPr id="9" name="Group 8">
            <a:extLst>
              <a:ext uri="{FF2B5EF4-FFF2-40B4-BE49-F238E27FC236}">
                <a16:creationId xmlns:a16="http://schemas.microsoft.com/office/drawing/2014/main" id="{069A8718-9D01-C4B6-09A8-F9F127A164EA}"/>
              </a:ext>
            </a:extLst>
          </p:cNvPr>
          <p:cNvGrpSpPr>
            <a:grpSpLocks noChangeAspect="1"/>
          </p:cNvGrpSpPr>
          <p:nvPr/>
        </p:nvGrpSpPr>
        <p:grpSpPr bwMode="auto">
          <a:xfrm flipH="1">
            <a:off x="4540764" y="5072322"/>
            <a:ext cx="481356" cy="481231"/>
            <a:chOff x="3852" y="1696"/>
            <a:chExt cx="340" cy="340"/>
          </a:xfrm>
          <a:solidFill>
            <a:srgbClr val="0097A9"/>
          </a:solidFill>
        </p:grpSpPr>
        <p:sp>
          <p:nvSpPr>
            <p:cNvPr id="21" name="Freeform 236">
              <a:extLst>
                <a:ext uri="{FF2B5EF4-FFF2-40B4-BE49-F238E27FC236}">
                  <a16:creationId xmlns:a16="http://schemas.microsoft.com/office/drawing/2014/main" id="{D92B6F66-7787-AC16-3C99-FEB592BA38AA}"/>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22" name="Freeform 237">
              <a:extLst>
                <a:ext uri="{FF2B5EF4-FFF2-40B4-BE49-F238E27FC236}">
                  <a16:creationId xmlns:a16="http://schemas.microsoft.com/office/drawing/2014/main" id="{48DC9ADE-6FC0-D47D-C4F1-75DAED3B5B0E}"/>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grpSp>
        <p:nvGrpSpPr>
          <p:cNvPr id="10" name="Group 9">
            <a:extLst>
              <a:ext uri="{FF2B5EF4-FFF2-40B4-BE49-F238E27FC236}">
                <a16:creationId xmlns:a16="http://schemas.microsoft.com/office/drawing/2014/main" id="{6FB2C393-AABA-F2D2-0754-A404D4091526}"/>
              </a:ext>
            </a:extLst>
          </p:cNvPr>
          <p:cNvGrpSpPr>
            <a:grpSpLocks noChangeAspect="1"/>
          </p:cNvGrpSpPr>
          <p:nvPr/>
        </p:nvGrpSpPr>
        <p:grpSpPr bwMode="auto">
          <a:xfrm rot="5400000">
            <a:off x="8942963" y="3628690"/>
            <a:ext cx="481231" cy="481356"/>
            <a:chOff x="3852" y="1696"/>
            <a:chExt cx="340" cy="340"/>
          </a:xfrm>
          <a:solidFill>
            <a:srgbClr val="0097A9"/>
          </a:solidFill>
        </p:grpSpPr>
        <p:sp>
          <p:nvSpPr>
            <p:cNvPr id="19" name="Freeform 236">
              <a:extLst>
                <a:ext uri="{FF2B5EF4-FFF2-40B4-BE49-F238E27FC236}">
                  <a16:creationId xmlns:a16="http://schemas.microsoft.com/office/drawing/2014/main" id="{5B726349-E82B-42A9-F963-45A0E4CECE15}"/>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20" name="Freeform 237">
              <a:extLst>
                <a:ext uri="{FF2B5EF4-FFF2-40B4-BE49-F238E27FC236}">
                  <a16:creationId xmlns:a16="http://schemas.microsoft.com/office/drawing/2014/main" id="{15F1DE1F-FB9B-1A27-F01F-33EC33B59E5D}"/>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grpSp>
        <p:nvGrpSpPr>
          <p:cNvPr id="11" name="Group 10">
            <a:extLst>
              <a:ext uri="{FF2B5EF4-FFF2-40B4-BE49-F238E27FC236}">
                <a16:creationId xmlns:a16="http://schemas.microsoft.com/office/drawing/2014/main" id="{4570839D-A112-CA8E-6E23-D2F25F6A4E87}"/>
              </a:ext>
            </a:extLst>
          </p:cNvPr>
          <p:cNvGrpSpPr>
            <a:grpSpLocks noChangeAspect="1"/>
          </p:cNvGrpSpPr>
          <p:nvPr/>
        </p:nvGrpSpPr>
        <p:grpSpPr bwMode="auto">
          <a:xfrm rot="16200000" flipV="1">
            <a:off x="3079218" y="3628690"/>
            <a:ext cx="481231" cy="481356"/>
            <a:chOff x="3852" y="1696"/>
            <a:chExt cx="340" cy="340"/>
          </a:xfrm>
          <a:solidFill>
            <a:srgbClr val="0097A9"/>
          </a:solidFill>
        </p:grpSpPr>
        <p:sp>
          <p:nvSpPr>
            <p:cNvPr id="17" name="Freeform 236">
              <a:extLst>
                <a:ext uri="{FF2B5EF4-FFF2-40B4-BE49-F238E27FC236}">
                  <a16:creationId xmlns:a16="http://schemas.microsoft.com/office/drawing/2014/main" id="{E295D12A-6C5C-B866-E8F8-2BF4B868C48F}"/>
                </a:ext>
              </a:extLst>
            </p:cNvPr>
            <p:cNvSpPr>
              <a:spLocks/>
            </p:cNvSpPr>
            <p:nvPr/>
          </p:nvSpPr>
          <p:spPr bwMode="auto">
            <a:xfrm>
              <a:off x="3916" y="1802"/>
              <a:ext cx="212" cy="128"/>
            </a:xfrm>
            <a:custGeom>
              <a:avLst/>
              <a:gdLst>
                <a:gd name="T0" fmla="*/ 319 w 320"/>
                <a:gd name="T1" fmla="*/ 101 h 193"/>
                <a:gd name="T2" fmla="*/ 319 w 320"/>
                <a:gd name="T3" fmla="*/ 93 h 193"/>
                <a:gd name="T4" fmla="*/ 317 w 320"/>
                <a:gd name="T5" fmla="*/ 89 h 193"/>
                <a:gd name="T6" fmla="*/ 231 w 320"/>
                <a:gd name="T7" fmla="*/ 4 h 193"/>
                <a:gd name="T8" fmla="*/ 216 w 320"/>
                <a:gd name="T9" fmla="*/ 4 h 193"/>
                <a:gd name="T10" fmla="*/ 216 w 320"/>
                <a:gd name="T11" fmla="*/ 19 h 193"/>
                <a:gd name="T12" fmla="*/ 283 w 320"/>
                <a:gd name="T13" fmla="*/ 86 h 193"/>
                <a:gd name="T14" fmla="*/ 10 w 320"/>
                <a:gd name="T15" fmla="*/ 86 h 193"/>
                <a:gd name="T16" fmla="*/ 0 w 320"/>
                <a:gd name="T17" fmla="*/ 97 h 193"/>
                <a:gd name="T18" fmla="*/ 10 w 320"/>
                <a:gd name="T19" fmla="*/ 107 h 193"/>
                <a:gd name="T20" fmla="*/ 283 w 320"/>
                <a:gd name="T21" fmla="*/ 107 h 193"/>
                <a:gd name="T22" fmla="*/ 216 w 320"/>
                <a:gd name="T23" fmla="*/ 174 h 193"/>
                <a:gd name="T24" fmla="*/ 216 w 320"/>
                <a:gd name="T25" fmla="*/ 190 h 193"/>
                <a:gd name="T26" fmla="*/ 224 w 320"/>
                <a:gd name="T27" fmla="*/ 193 h 193"/>
                <a:gd name="T28" fmla="*/ 231 w 320"/>
                <a:gd name="T29" fmla="*/ 190 h 193"/>
                <a:gd name="T30" fmla="*/ 317 w 320"/>
                <a:gd name="T31" fmla="*/ 104 h 193"/>
                <a:gd name="T32" fmla="*/ 319 w 320"/>
                <a:gd name="T33" fmla="*/ 10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93">
                  <a:moveTo>
                    <a:pt x="319" y="101"/>
                  </a:moveTo>
                  <a:cubicBezTo>
                    <a:pt x="320" y="98"/>
                    <a:pt x="320" y="95"/>
                    <a:pt x="319" y="93"/>
                  </a:cubicBezTo>
                  <a:cubicBezTo>
                    <a:pt x="318" y="91"/>
                    <a:pt x="318" y="90"/>
                    <a:pt x="317" y="89"/>
                  </a:cubicBezTo>
                  <a:cubicBezTo>
                    <a:pt x="231" y="4"/>
                    <a:pt x="231" y="4"/>
                    <a:pt x="231" y="4"/>
                  </a:cubicBezTo>
                  <a:cubicBezTo>
                    <a:pt x="227" y="0"/>
                    <a:pt x="220" y="0"/>
                    <a:pt x="216" y="4"/>
                  </a:cubicBezTo>
                  <a:cubicBezTo>
                    <a:pt x="212" y="8"/>
                    <a:pt x="212" y="15"/>
                    <a:pt x="216" y="19"/>
                  </a:cubicBezTo>
                  <a:cubicBezTo>
                    <a:pt x="283" y="86"/>
                    <a:pt x="283" y="86"/>
                    <a:pt x="283" y="86"/>
                  </a:cubicBezTo>
                  <a:cubicBezTo>
                    <a:pt x="10" y="86"/>
                    <a:pt x="10" y="86"/>
                    <a:pt x="10" y="86"/>
                  </a:cubicBezTo>
                  <a:cubicBezTo>
                    <a:pt x="4" y="86"/>
                    <a:pt x="0" y="91"/>
                    <a:pt x="0" y="97"/>
                  </a:cubicBezTo>
                  <a:cubicBezTo>
                    <a:pt x="0" y="103"/>
                    <a:pt x="4" y="107"/>
                    <a:pt x="10" y="107"/>
                  </a:cubicBezTo>
                  <a:cubicBezTo>
                    <a:pt x="283" y="107"/>
                    <a:pt x="283" y="107"/>
                    <a:pt x="283" y="107"/>
                  </a:cubicBezTo>
                  <a:cubicBezTo>
                    <a:pt x="216" y="174"/>
                    <a:pt x="216" y="174"/>
                    <a:pt x="216" y="174"/>
                  </a:cubicBezTo>
                  <a:cubicBezTo>
                    <a:pt x="212" y="179"/>
                    <a:pt x="212" y="185"/>
                    <a:pt x="216" y="190"/>
                  </a:cubicBezTo>
                  <a:cubicBezTo>
                    <a:pt x="218" y="192"/>
                    <a:pt x="221" y="193"/>
                    <a:pt x="224" y="193"/>
                  </a:cubicBezTo>
                  <a:cubicBezTo>
                    <a:pt x="226" y="193"/>
                    <a:pt x="229" y="192"/>
                    <a:pt x="231" y="190"/>
                  </a:cubicBezTo>
                  <a:cubicBezTo>
                    <a:pt x="317" y="104"/>
                    <a:pt x="317" y="104"/>
                    <a:pt x="317" y="104"/>
                  </a:cubicBezTo>
                  <a:cubicBezTo>
                    <a:pt x="318" y="103"/>
                    <a:pt x="318" y="102"/>
                    <a:pt x="319"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sp>
          <p:nvSpPr>
            <p:cNvPr id="18" name="Freeform 237">
              <a:extLst>
                <a:ext uri="{FF2B5EF4-FFF2-40B4-BE49-F238E27FC236}">
                  <a16:creationId xmlns:a16="http://schemas.microsoft.com/office/drawing/2014/main" id="{2CA7DD57-88A0-5978-AD1F-055ADAC4B7D4}"/>
                </a:ext>
              </a:extLst>
            </p:cNvPr>
            <p:cNvSpPr>
              <a:spLocks noEditPoints="1"/>
            </p:cNvSpPr>
            <p:nvPr/>
          </p:nvSpPr>
          <p:spPr bwMode="auto">
            <a:xfrm>
              <a:off x="3852" y="1696"/>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noAutofit/>
            </a:bodyPr>
            <a:lstStyle/>
            <a:p>
              <a:endParaRPr lang="en-GB" sz="1800"/>
            </a:p>
          </p:txBody>
        </p:sp>
      </p:grpSp>
      <p:sp>
        <p:nvSpPr>
          <p:cNvPr id="12" name="Oval 11">
            <a:extLst>
              <a:ext uri="{FF2B5EF4-FFF2-40B4-BE49-F238E27FC236}">
                <a16:creationId xmlns:a16="http://schemas.microsoft.com/office/drawing/2014/main" id="{FCC657DA-5F18-4A2B-E89A-1BA312F929CE}"/>
              </a:ext>
            </a:extLst>
          </p:cNvPr>
          <p:cNvSpPr>
            <a:spLocks noChangeAspect="1"/>
          </p:cNvSpPr>
          <p:nvPr/>
        </p:nvSpPr>
        <p:spPr bwMode="gray">
          <a:xfrm>
            <a:off x="5326828" y="1487215"/>
            <a:ext cx="1852477" cy="1851995"/>
          </a:xfrm>
          <a:prstGeom prst="ellipse">
            <a:avLst/>
          </a:prstGeom>
          <a:solidFill>
            <a:srgbClr val="046A38"/>
          </a:solidFill>
          <a:ln w="19050" algn="ctr">
            <a:noFill/>
            <a:miter lim="800000"/>
            <a:headEnd/>
            <a:tailEnd/>
          </a:ln>
        </p:spPr>
        <p:txBody>
          <a:bodyPr wrap="square" lIns="0" tIns="0" rIns="0" bIns="0" rtlCol="0" anchor="ctr"/>
          <a:lstStyle/>
          <a:p>
            <a:pPr algn="ctr">
              <a:buFont typeface="Wingdings 2" pitchFamily="18" charset="2"/>
              <a:buNone/>
            </a:pPr>
            <a:endParaRPr lang="en-GB" sz="1400">
              <a:solidFill>
                <a:schemeClr val="bg1"/>
              </a:solidFill>
            </a:endParaRPr>
          </a:p>
        </p:txBody>
      </p:sp>
      <p:sp>
        <p:nvSpPr>
          <p:cNvPr id="13" name="Oval 12">
            <a:extLst>
              <a:ext uri="{FF2B5EF4-FFF2-40B4-BE49-F238E27FC236}">
                <a16:creationId xmlns:a16="http://schemas.microsoft.com/office/drawing/2014/main" id="{F0CA5426-3741-CBF7-82D2-B16446590CAD}"/>
              </a:ext>
            </a:extLst>
          </p:cNvPr>
          <p:cNvSpPr>
            <a:spLocks noChangeAspect="1"/>
          </p:cNvSpPr>
          <p:nvPr/>
        </p:nvSpPr>
        <p:spPr bwMode="gray">
          <a:xfrm>
            <a:off x="8250595" y="1487215"/>
            <a:ext cx="1852477" cy="1851995"/>
          </a:xfrm>
          <a:prstGeom prst="ellipse">
            <a:avLst/>
          </a:prstGeom>
          <a:solidFill>
            <a:srgbClr val="046A38"/>
          </a:solidFill>
          <a:ln w="19050" algn="ctr">
            <a:noFill/>
            <a:miter lim="800000"/>
            <a:headEnd/>
            <a:tailEnd/>
          </a:ln>
        </p:spPr>
        <p:txBody>
          <a:bodyPr wrap="square" lIns="0" tIns="0" rIns="0" bIns="0" rtlCol="0" anchor="ctr"/>
          <a:lstStyle/>
          <a:p>
            <a:pPr algn="ctr">
              <a:buFont typeface="Wingdings 2" pitchFamily="18" charset="2"/>
              <a:buNone/>
            </a:pPr>
            <a:endParaRPr lang="en-GB" sz="1400">
              <a:solidFill>
                <a:schemeClr val="bg1"/>
              </a:solidFill>
            </a:endParaRPr>
          </a:p>
        </p:txBody>
      </p:sp>
      <p:sp>
        <p:nvSpPr>
          <p:cNvPr id="14" name="Oval 13">
            <a:extLst>
              <a:ext uri="{FF2B5EF4-FFF2-40B4-BE49-F238E27FC236}">
                <a16:creationId xmlns:a16="http://schemas.microsoft.com/office/drawing/2014/main" id="{6FE90538-4004-6507-652F-F93D257E1EA0}"/>
              </a:ext>
            </a:extLst>
          </p:cNvPr>
          <p:cNvSpPr>
            <a:spLocks noChangeAspect="1"/>
          </p:cNvSpPr>
          <p:nvPr/>
        </p:nvSpPr>
        <p:spPr bwMode="gray">
          <a:xfrm>
            <a:off x="8250595" y="4386939"/>
            <a:ext cx="1852477" cy="1851995"/>
          </a:xfrm>
          <a:prstGeom prst="ellipse">
            <a:avLst/>
          </a:prstGeom>
          <a:solidFill>
            <a:srgbClr val="046A38"/>
          </a:solidFill>
          <a:ln w="19050" algn="ctr">
            <a:noFill/>
            <a:miter lim="800000"/>
            <a:headEnd/>
            <a:tailEnd/>
          </a:ln>
        </p:spPr>
        <p:txBody>
          <a:bodyPr wrap="square" lIns="0" tIns="0" rIns="0" bIns="0" rtlCol="0" anchor="ctr"/>
          <a:lstStyle/>
          <a:p>
            <a:pPr algn="ctr">
              <a:buFont typeface="Wingdings 2" pitchFamily="18" charset="2"/>
              <a:buNone/>
            </a:pPr>
            <a:endParaRPr lang="en-GB" sz="1400">
              <a:solidFill>
                <a:schemeClr val="bg1"/>
              </a:solidFill>
            </a:endParaRPr>
          </a:p>
        </p:txBody>
      </p:sp>
      <p:sp>
        <p:nvSpPr>
          <p:cNvPr id="15" name="Oval 14">
            <a:extLst>
              <a:ext uri="{FF2B5EF4-FFF2-40B4-BE49-F238E27FC236}">
                <a16:creationId xmlns:a16="http://schemas.microsoft.com/office/drawing/2014/main" id="{5A819004-0272-336A-C08C-86EAA6760868}"/>
              </a:ext>
            </a:extLst>
          </p:cNvPr>
          <p:cNvSpPr>
            <a:spLocks noChangeAspect="1"/>
          </p:cNvSpPr>
          <p:nvPr/>
        </p:nvSpPr>
        <p:spPr bwMode="gray">
          <a:xfrm>
            <a:off x="5326828" y="4386939"/>
            <a:ext cx="1852477" cy="1851995"/>
          </a:xfrm>
          <a:prstGeom prst="ellipse">
            <a:avLst/>
          </a:prstGeom>
          <a:solidFill>
            <a:srgbClr val="046A38"/>
          </a:solidFill>
          <a:ln w="19050" algn="ctr">
            <a:noFill/>
            <a:miter lim="800000"/>
            <a:headEnd/>
            <a:tailEnd/>
          </a:ln>
        </p:spPr>
        <p:txBody>
          <a:bodyPr wrap="square" lIns="0" tIns="0" rIns="0" bIns="0" rtlCol="0" anchor="ctr"/>
          <a:lstStyle/>
          <a:p>
            <a:pPr algn="ctr">
              <a:buFont typeface="Wingdings 2" pitchFamily="18" charset="2"/>
              <a:buNone/>
            </a:pPr>
            <a:endParaRPr lang="en-GB" sz="1400">
              <a:solidFill>
                <a:schemeClr val="bg1"/>
              </a:solidFill>
            </a:endParaRPr>
          </a:p>
        </p:txBody>
      </p:sp>
      <p:sp>
        <p:nvSpPr>
          <p:cNvPr id="16" name="Oval 15">
            <a:extLst>
              <a:ext uri="{FF2B5EF4-FFF2-40B4-BE49-F238E27FC236}">
                <a16:creationId xmlns:a16="http://schemas.microsoft.com/office/drawing/2014/main" id="{9DC5B2B6-9CA1-B610-2BFE-283F0F4B41F6}"/>
              </a:ext>
            </a:extLst>
          </p:cNvPr>
          <p:cNvSpPr>
            <a:spLocks noChangeAspect="1"/>
          </p:cNvSpPr>
          <p:nvPr/>
        </p:nvSpPr>
        <p:spPr bwMode="gray">
          <a:xfrm>
            <a:off x="2403062" y="4386939"/>
            <a:ext cx="1852477" cy="1851995"/>
          </a:xfrm>
          <a:prstGeom prst="ellipse">
            <a:avLst/>
          </a:prstGeom>
          <a:noFill/>
          <a:ln w="19050" algn="ctr">
            <a:solidFill>
              <a:srgbClr val="046A38"/>
            </a:solidFill>
            <a:miter lim="800000"/>
            <a:headEnd/>
            <a:tailEnd/>
          </a:ln>
        </p:spPr>
        <p:txBody>
          <a:bodyPr wrap="square" lIns="0" tIns="0" rIns="0" bIns="0" rtlCol="0" anchor="ctr"/>
          <a:lstStyle/>
          <a:p>
            <a:pPr algn="ctr">
              <a:buFont typeface="Wingdings 2" pitchFamily="18" charset="2"/>
              <a:buNone/>
            </a:pPr>
            <a:endParaRPr lang="en-GB" sz="1400">
              <a:solidFill>
                <a:schemeClr val="accent3"/>
              </a:solidFill>
            </a:endParaRPr>
          </a:p>
        </p:txBody>
      </p:sp>
      <p:sp>
        <p:nvSpPr>
          <p:cNvPr id="29" name="Text Placeholder 45">
            <a:extLst>
              <a:ext uri="{FF2B5EF4-FFF2-40B4-BE49-F238E27FC236}">
                <a16:creationId xmlns:a16="http://schemas.microsoft.com/office/drawing/2014/main" id="{E230F428-E73A-830E-5EF7-9B81331AAA40}"/>
              </a:ext>
            </a:extLst>
          </p:cNvPr>
          <p:cNvSpPr>
            <a:spLocks noGrp="1"/>
          </p:cNvSpPr>
          <p:nvPr>
            <p:ph type="body" sz="quarter" idx="48"/>
          </p:nvPr>
        </p:nvSpPr>
        <p:spPr>
          <a:xfrm>
            <a:off x="2614592" y="2259324"/>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30" name="Text Placeholder 45">
            <a:extLst>
              <a:ext uri="{FF2B5EF4-FFF2-40B4-BE49-F238E27FC236}">
                <a16:creationId xmlns:a16="http://schemas.microsoft.com/office/drawing/2014/main" id="{8906D294-CC61-B487-5FE1-639693355ADE}"/>
              </a:ext>
            </a:extLst>
          </p:cNvPr>
          <p:cNvSpPr>
            <a:spLocks noGrp="1"/>
          </p:cNvSpPr>
          <p:nvPr>
            <p:ph type="body" sz="quarter" idx="49"/>
          </p:nvPr>
        </p:nvSpPr>
        <p:spPr>
          <a:xfrm>
            <a:off x="5510182" y="2259324"/>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33" name="Text Placeholder 45">
            <a:extLst>
              <a:ext uri="{FF2B5EF4-FFF2-40B4-BE49-F238E27FC236}">
                <a16:creationId xmlns:a16="http://schemas.microsoft.com/office/drawing/2014/main" id="{D2EB200F-DE75-800D-5884-AB9396A56B0D}"/>
              </a:ext>
            </a:extLst>
          </p:cNvPr>
          <p:cNvSpPr>
            <a:spLocks noGrp="1"/>
          </p:cNvSpPr>
          <p:nvPr>
            <p:ph type="body" sz="quarter" idx="50"/>
          </p:nvPr>
        </p:nvSpPr>
        <p:spPr>
          <a:xfrm>
            <a:off x="8462124" y="2259324"/>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34" name="Text Placeholder 45">
            <a:extLst>
              <a:ext uri="{FF2B5EF4-FFF2-40B4-BE49-F238E27FC236}">
                <a16:creationId xmlns:a16="http://schemas.microsoft.com/office/drawing/2014/main" id="{3658128C-69BA-7D95-93E2-C48912FE3948}"/>
              </a:ext>
            </a:extLst>
          </p:cNvPr>
          <p:cNvSpPr>
            <a:spLocks noGrp="1"/>
          </p:cNvSpPr>
          <p:nvPr>
            <p:ph type="body" sz="quarter" idx="51"/>
          </p:nvPr>
        </p:nvSpPr>
        <p:spPr>
          <a:xfrm>
            <a:off x="8462124" y="5164610"/>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35" name="Text Placeholder 45">
            <a:extLst>
              <a:ext uri="{FF2B5EF4-FFF2-40B4-BE49-F238E27FC236}">
                <a16:creationId xmlns:a16="http://schemas.microsoft.com/office/drawing/2014/main" id="{15B6E59E-1B59-A842-4F15-7BC11A75ECAE}"/>
              </a:ext>
            </a:extLst>
          </p:cNvPr>
          <p:cNvSpPr>
            <a:spLocks noGrp="1"/>
          </p:cNvSpPr>
          <p:nvPr>
            <p:ph type="body" sz="quarter" idx="52"/>
          </p:nvPr>
        </p:nvSpPr>
        <p:spPr>
          <a:xfrm>
            <a:off x="5497498" y="5164610"/>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36" name="Text Placeholder 45">
            <a:extLst>
              <a:ext uri="{FF2B5EF4-FFF2-40B4-BE49-F238E27FC236}">
                <a16:creationId xmlns:a16="http://schemas.microsoft.com/office/drawing/2014/main" id="{F95E6925-B282-427D-7292-AA67A97733D3}"/>
              </a:ext>
            </a:extLst>
          </p:cNvPr>
          <p:cNvSpPr>
            <a:spLocks noGrp="1"/>
          </p:cNvSpPr>
          <p:nvPr>
            <p:ph type="body" sz="quarter" idx="53"/>
          </p:nvPr>
        </p:nvSpPr>
        <p:spPr>
          <a:xfrm>
            <a:off x="2605124" y="5164610"/>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Tree>
    <p:extLst>
      <p:ext uri="{BB962C8B-B14F-4D97-AF65-F5344CB8AC3E}">
        <p14:creationId xmlns:p14="http://schemas.microsoft.com/office/powerpoint/2010/main" val="2206943142"/>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Process diagram 2">
    <p:spTree>
      <p:nvGrpSpPr>
        <p:cNvPr id="1" name=""/>
        <p:cNvGrpSpPr/>
        <p:nvPr/>
      </p:nvGrpSpPr>
      <p:grpSpPr>
        <a:xfrm>
          <a:off x="0" y="0"/>
          <a:ext cx="0" cy="0"/>
          <a:chOff x="0" y="0"/>
          <a:chExt cx="0" cy="0"/>
        </a:xfrm>
      </p:grpSpPr>
      <p:sp>
        <p:nvSpPr>
          <p:cNvPr id="60" name="Text Placeholder 59">
            <a:extLst>
              <a:ext uri="{FF2B5EF4-FFF2-40B4-BE49-F238E27FC236}">
                <a16:creationId xmlns:a16="http://schemas.microsoft.com/office/drawing/2014/main" id="{E4C694C9-3A33-C4BE-F97E-C5339A1DDC5C}"/>
              </a:ext>
            </a:extLst>
          </p:cNvPr>
          <p:cNvSpPr>
            <a:spLocks noGrp="1"/>
          </p:cNvSpPr>
          <p:nvPr>
            <p:ph type="body" sz="quarter" idx="11"/>
          </p:nvPr>
        </p:nvSpPr>
        <p:spPr>
          <a:xfrm>
            <a:off x="1276682" y="4533901"/>
            <a:ext cx="1684777" cy="246221"/>
          </a:xfrm>
        </p:spPr>
        <p:txBody>
          <a:bodyPr wrap="square">
            <a:spAutoFit/>
          </a:bodyPr>
          <a:lstStyle>
            <a:lvl1pPr algn="ctr">
              <a:defRPr>
                <a:solidFill>
                  <a:srgbClr val="000000"/>
                </a:solidFill>
              </a:defRPr>
            </a:lvl1pPr>
          </a:lstStyle>
          <a:p>
            <a:pPr lvl="0"/>
            <a:r>
              <a:rPr lang="en-US"/>
              <a:t>Click to edit</a:t>
            </a:r>
            <a:endParaRPr lang="en-IN"/>
          </a:p>
        </p:txBody>
      </p:sp>
      <p:sp>
        <p:nvSpPr>
          <p:cNvPr id="2" name="Title 1">
            <a:extLst>
              <a:ext uri="{FF2B5EF4-FFF2-40B4-BE49-F238E27FC236}">
                <a16:creationId xmlns:a16="http://schemas.microsoft.com/office/drawing/2014/main" id="{0DDBF8F1-3956-0751-7038-786AD71618E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D8A74FB-16DA-B982-37D1-90D4F0BAD8C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1" name="Text Placeholder 59">
            <a:extLst>
              <a:ext uri="{FF2B5EF4-FFF2-40B4-BE49-F238E27FC236}">
                <a16:creationId xmlns:a16="http://schemas.microsoft.com/office/drawing/2014/main" id="{0ADB7BAF-C13B-BE50-92A1-0615ABF15B00}"/>
              </a:ext>
            </a:extLst>
          </p:cNvPr>
          <p:cNvSpPr>
            <a:spLocks noGrp="1"/>
          </p:cNvSpPr>
          <p:nvPr>
            <p:ph type="body" sz="quarter" idx="12"/>
          </p:nvPr>
        </p:nvSpPr>
        <p:spPr>
          <a:xfrm>
            <a:off x="3921814" y="4533901"/>
            <a:ext cx="1576605" cy="246221"/>
          </a:xfrm>
        </p:spPr>
        <p:txBody>
          <a:bodyPr wrap="square">
            <a:spAutoFit/>
          </a:bodyPr>
          <a:lstStyle>
            <a:lvl1pPr algn="ctr">
              <a:defRPr>
                <a:solidFill>
                  <a:srgbClr val="000000"/>
                </a:solidFill>
              </a:defRPr>
            </a:lvl1pPr>
          </a:lstStyle>
          <a:p>
            <a:pPr lvl="0"/>
            <a:r>
              <a:rPr lang="en-US"/>
              <a:t>Click to edit</a:t>
            </a:r>
            <a:endParaRPr lang="en-IN"/>
          </a:p>
        </p:txBody>
      </p:sp>
      <p:sp>
        <p:nvSpPr>
          <p:cNvPr id="62" name="Text Placeholder 59">
            <a:extLst>
              <a:ext uri="{FF2B5EF4-FFF2-40B4-BE49-F238E27FC236}">
                <a16:creationId xmlns:a16="http://schemas.microsoft.com/office/drawing/2014/main" id="{B258CF7E-46BE-D20E-C47A-E45CBAAE7BE7}"/>
              </a:ext>
            </a:extLst>
          </p:cNvPr>
          <p:cNvSpPr>
            <a:spLocks noGrp="1"/>
          </p:cNvSpPr>
          <p:nvPr>
            <p:ph type="body" sz="quarter" idx="13"/>
          </p:nvPr>
        </p:nvSpPr>
        <p:spPr>
          <a:xfrm>
            <a:off x="6381825" y="4533901"/>
            <a:ext cx="1855298" cy="246221"/>
          </a:xfrm>
        </p:spPr>
        <p:txBody>
          <a:bodyPr wrap="square">
            <a:spAutoFit/>
          </a:bodyPr>
          <a:lstStyle>
            <a:lvl1pPr algn="ctr">
              <a:defRPr>
                <a:solidFill>
                  <a:srgbClr val="000000"/>
                </a:solidFill>
              </a:defRPr>
            </a:lvl1pPr>
          </a:lstStyle>
          <a:p>
            <a:pPr lvl="0"/>
            <a:r>
              <a:rPr lang="en-US"/>
              <a:t>Click to edit</a:t>
            </a:r>
            <a:endParaRPr lang="en-IN"/>
          </a:p>
        </p:txBody>
      </p:sp>
      <p:sp>
        <p:nvSpPr>
          <p:cNvPr id="63" name="Text Placeholder 59">
            <a:extLst>
              <a:ext uri="{FF2B5EF4-FFF2-40B4-BE49-F238E27FC236}">
                <a16:creationId xmlns:a16="http://schemas.microsoft.com/office/drawing/2014/main" id="{765AC61A-D4A0-06CD-2028-F88120576C25}"/>
              </a:ext>
            </a:extLst>
          </p:cNvPr>
          <p:cNvSpPr>
            <a:spLocks noGrp="1"/>
          </p:cNvSpPr>
          <p:nvPr>
            <p:ph type="body" sz="quarter" idx="14"/>
          </p:nvPr>
        </p:nvSpPr>
        <p:spPr>
          <a:xfrm>
            <a:off x="5153905" y="5815547"/>
            <a:ext cx="1718180" cy="246221"/>
          </a:xfrm>
        </p:spPr>
        <p:txBody>
          <a:bodyPr wrap="square">
            <a:spAutoFit/>
          </a:bodyPr>
          <a:lstStyle>
            <a:lvl1pPr algn="ctr">
              <a:defRPr>
                <a:solidFill>
                  <a:srgbClr val="000000"/>
                </a:solidFill>
              </a:defRPr>
            </a:lvl1pPr>
          </a:lstStyle>
          <a:p>
            <a:pPr lvl="0"/>
            <a:r>
              <a:rPr lang="en-US"/>
              <a:t>Click to edit</a:t>
            </a:r>
            <a:endParaRPr lang="en-IN"/>
          </a:p>
        </p:txBody>
      </p:sp>
      <p:sp>
        <p:nvSpPr>
          <p:cNvPr id="64" name="Text Placeholder 59">
            <a:extLst>
              <a:ext uri="{FF2B5EF4-FFF2-40B4-BE49-F238E27FC236}">
                <a16:creationId xmlns:a16="http://schemas.microsoft.com/office/drawing/2014/main" id="{4475B50F-7A17-547E-3096-9F9E2E072AD7}"/>
              </a:ext>
            </a:extLst>
          </p:cNvPr>
          <p:cNvSpPr>
            <a:spLocks noGrp="1"/>
          </p:cNvSpPr>
          <p:nvPr>
            <p:ph type="body" sz="quarter" idx="15"/>
          </p:nvPr>
        </p:nvSpPr>
        <p:spPr>
          <a:xfrm>
            <a:off x="6470714" y="2687629"/>
            <a:ext cx="1670376" cy="246221"/>
          </a:xfrm>
        </p:spPr>
        <p:txBody>
          <a:bodyPr wrap="square">
            <a:spAutoFit/>
          </a:bodyPr>
          <a:lstStyle>
            <a:lvl1pPr algn="ctr">
              <a:defRPr>
                <a:solidFill>
                  <a:srgbClr val="000000"/>
                </a:solidFill>
              </a:defRPr>
            </a:lvl1pPr>
          </a:lstStyle>
          <a:p>
            <a:pPr lvl="0"/>
            <a:r>
              <a:rPr lang="en-US"/>
              <a:t>Click to edit</a:t>
            </a:r>
            <a:endParaRPr lang="en-IN"/>
          </a:p>
        </p:txBody>
      </p:sp>
      <p:sp>
        <p:nvSpPr>
          <p:cNvPr id="59" name="Text Placeholder 59">
            <a:extLst>
              <a:ext uri="{FF2B5EF4-FFF2-40B4-BE49-F238E27FC236}">
                <a16:creationId xmlns:a16="http://schemas.microsoft.com/office/drawing/2014/main" id="{4B7918A1-AC36-92B3-5ABF-34A70152137B}"/>
              </a:ext>
            </a:extLst>
          </p:cNvPr>
          <p:cNvSpPr>
            <a:spLocks noGrp="1"/>
          </p:cNvSpPr>
          <p:nvPr>
            <p:ph type="body" sz="quarter" idx="16"/>
          </p:nvPr>
        </p:nvSpPr>
        <p:spPr>
          <a:xfrm>
            <a:off x="10595409" y="3612742"/>
            <a:ext cx="618056" cy="492443"/>
          </a:xfrm>
        </p:spPr>
        <p:txBody>
          <a:bodyPr wrap="square">
            <a:spAutoFit/>
          </a:bodyPr>
          <a:lstStyle>
            <a:lvl1pPr algn="l">
              <a:defRPr>
                <a:solidFill>
                  <a:srgbClr val="000000"/>
                </a:solidFill>
              </a:defRPr>
            </a:lvl1pPr>
          </a:lstStyle>
          <a:p>
            <a:pPr lvl="0"/>
            <a:r>
              <a:rPr lang="en-US"/>
              <a:t>Click to edit</a:t>
            </a:r>
            <a:endParaRPr lang="en-IN"/>
          </a:p>
        </p:txBody>
      </p:sp>
      <p:sp>
        <p:nvSpPr>
          <p:cNvPr id="65" name="Picture Placeholder 3">
            <a:extLst>
              <a:ext uri="{FF2B5EF4-FFF2-40B4-BE49-F238E27FC236}">
                <a16:creationId xmlns:a16="http://schemas.microsoft.com/office/drawing/2014/main" id="{BBC1B545-B6F2-F07F-7745-3B20BE3C4238}"/>
              </a:ext>
            </a:extLst>
          </p:cNvPr>
          <p:cNvSpPr>
            <a:spLocks noGrp="1" noChangeAspect="1"/>
          </p:cNvSpPr>
          <p:nvPr>
            <p:ph type="pic" sz="quarter" idx="131"/>
          </p:nvPr>
        </p:nvSpPr>
        <p:spPr>
          <a:xfrm>
            <a:off x="1479166" y="3224727"/>
            <a:ext cx="1270667" cy="1270336"/>
          </a:xfrm>
          <a:prstGeom prst="ellipse">
            <a:avLst/>
          </a:prstGeom>
        </p:spPr>
        <p:txBody>
          <a:bodyPr anchor="ctr"/>
          <a:lstStyle>
            <a:lvl1pPr algn="ctr">
              <a:defRPr sz="800">
                <a:solidFill>
                  <a:schemeClr val="tx1"/>
                </a:solidFill>
              </a:defRPr>
            </a:lvl1pPr>
          </a:lstStyle>
          <a:p>
            <a:endParaRPr lang="en-IN"/>
          </a:p>
        </p:txBody>
      </p:sp>
      <p:sp>
        <p:nvSpPr>
          <p:cNvPr id="66" name="Picture Placeholder 3">
            <a:extLst>
              <a:ext uri="{FF2B5EF4-FFF2-40B4-BE49-F238E27FC236}">
                <a16:creationId xmlns:a16="http://schemas.microsoft.com/office/drawing/2014/main" id="{7617C496-C01C-5988-FB76-F2012F53DC2B}"/>
              </a:ext>
            </a:extLst>
          </p:cNvPr>
          <p:cNvSpPr>
            <a:spLocks noGrp="1" noChangeAspect="1"/>
          </p:cNvSpPr>
          <p:nvPr>
            <p:ph type="pic" sz="quarter" idx="132"/>
          </p:nvPr>
        </p:nvSpPr>
        <p:spPr>
          <a:xfrm>
            <a:off x="4076991" y="3224727"/>
            <a:ext cx="1270667" cy="1270336"/>
          </a:xfrm>
          <a:prstGeom prst="ellipse">
            <a:avLst/>
          </a:prstGeom>
        </p:spPr>
        <p:txBody>
          <a:bodyPr anchor="ctr"/>
          <a:lstStyle>
            <a:lvl1pPr algn="ctr">
              <a:defRPr sz="800">
                <a:solidFill>
                  <a:schemeClr val="tx1"/>
                </a:solidFill>
              </a:defRPr>
            </a:lvl1pPr>
          </a:lstStyle>
          <a:p>
            <a:endParaRPr lang="en-IN"/>
          </a:p>
        </p:txBody>
      </p:sp>
      <p:sp>
        <p:nvSpPr>
          <p:cNvPr id="67" name="Picture Placeholder 3">
            <a:extLst>
              <a:ext uri="{FF2B5EF4-FFF2-40B4-BE49-F238E27FC236}">
                <a16:creationId xmlns:a16="http://schemas.microsoft.com/office/drawing/2014/main" id="{AC5B1A4F-C9C6-05DD-E50D-D4CDA73D411B}"/>
              </a:ext>
            </a:extLst>
          </p:cNvPr>
          <p:cNvSpPr>
            <a:spLocks noGrp="1" noChangeAspect="1"/>
          </p:cNvSpPr>
          <p:nvPr>
            <p:ph type="pic" sz="quarter" idx="133"/>
          </p:nvPr>
        </p:nvSpPr>
        <p:spPr>
          <a:xfrm>
            <a:off x="6674815" y="3224727"/>
            <a:ext cx="1270667" cy="1270336"/>
          </a:xfrm>
          <a:prstGeom prst="ellipse">
            <a:avLst/>
          </a:prstGeom>
        </p:spPr>
        <p:txBody>
          <a:bodyPr anchor="ctr"/>
          <a:lstStyle>
            <a:lvl1pPr algn="ctr">
              <a:defRPr sz="800">
                <a:solidFill>
                  <a:schemeClr val="tx1"/>
                </a:solidFill>
              </a:defRPr>
            </a:lvl1pPr>
          </a:lstStyle>
          <a:p>
            <a:endParaRPr lang="en-IN"/>
          </a:p>
        </p:txBody>
      </p:sp>
      <p:sp>
        <p:nvSpPr>
          <p:cNvPr id="68" name="Picture Placeholder 3">
            <a:extLst>
              <a:ext uri="{FF2B5EF4-FFF2-40B4-BE49-F238E27FC236}">
                <a16:creationId xmlns:a16="http://schemas.microsoft.com/office/drawing/2014/main" id="{3716A78B-03D9-DDF8-26B8-F40B294B53A4}"/>
              </a:ext>
            </a:extLst>
          </p:cNvPr>
          <p:cNvSpPr>
            <a:spLocks noGrp="1" noChangeAspect="1"/>
          </p:cNvSpPr>
          <p:nvPr>
            <p:ph type="pic" sz="quarter" idx="134"/>
          </p:nvPr>
        </p:nvSpPr>
        <p:spPr>
          <a:xfrm>
            <a:off x="9272641" y="3224727"/>
            <a:ext cx="1270667" cy="1270336"/>
          </a:xfrm>
          <a:prstGeom prst="ellipse">
            <a:avLst/>
          </a:prstGeom>
        </p:spPr>
        <p:txBody>
          <a:bodyPr anchor="ctr"/>
          <a:lstStyle>
            <a:lvl1pPr algn="ctr">
              <a:defRPr sz="800">
                <a:solidFill>
                  <a:schemeClr val="tx1"/>
                </a:solidFill>
              </a:defRPr>
            </a:lvl1pPr>
          </a:lstStyle>
          <a:p>
            <a:endParaRPr lang="en-IN"/>
          </a:p>
        </p:txBody>
      </p:sp>
      <p:sp>
        <p:nvSpPr>
          <p:cNvPr id="69" name="Picture Placeholder 3">
            <a:extLst>
              <a:ext uri="{FF2B5EF4-FFF2-40B4-BE49-F238E27FC236}">
                <a16:creationId xmlns:a16="http://schemas.microsoft.com/office/drawing/2014/main" id="{88033D3A-EB81-80C7-C897-33C091591B3D}"/>
              </a:ext>
            </a:extLst>
          </p:cNvPr>
          <p:cNvSpPr>
            <a:spLocks noGrp="1" noChangeAspect="1"/>
          </p:cNvSpPr>
          <p:nvPr>
            <p:ph type="pic" sz="quarter" idx="135"/>
          </p:nvPr>
        </p:nvSpPr>
        <p:spPr>
          <a:xfrm>
            <a:off x="6662793" y="1359298"/>
            <a:ext cx="1270667" cy="1270336"/>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1004412842"/>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Process diagram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2934A-EB2C-109C-6DB1-E109C1CE70A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B7FCA8C-CBB3-189E-C531-E512C2FBFFE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5" name="Straight Connector 4">
            <a:extLst>
              <a:ext uri="{FF2B5EF4-FFF2-40B4-BE49-F238E27FC236}">
                <a16:creationId xmlns:a16="http://schemas.microsoft.com/office/drawing/2014/main" id="{4FE080C9-B9E8-4B5B-1AF4-56ED932601B7}"/>
              </a:ext>
            </a:extLst>
          </p:cNvPr>
          <p:cNvCxnSpPr/>
          <p:nvPr/>
        </p:nvCxnSpPr>
        <p:spPr>
          <a:xfrm flipH="1">
            <a:off x="7087075" y="4785215"/>
            <a:ext cx="0" cy="412412"/>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A759545D-087D-E353-5FA3-10EB81BF8F81}"/>
              </a:ext>
            </a:extLst>
          </p:cNvPr>
          <p:cNvCxnSpPr/>
          <p:nvPr/>
        </p:nvCxnSpPr>
        <p:spPr>
          <a:xfrm>
            <a:off x="9761484" y="4432892"/>
            <a:ext cx="1041788"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0E229F2-F449-A686-7ACA-EDAE7EDFF3F3}"/>
              </a:ext>
            </a:extLst>
          </p:cNvPr>
          <p:cNvCxnSpPr/>
          <p:nvPr/>
        </p:nvCxnSpPr>
        <p:spPr>
          <a:xfrm flipV="1">
            <a:off x="9761484" y="3573101"/>
            <a:ext cx="1041788"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62DCA24-A0C2-794E-C5AD-6D6EE21A587C}"/>
              </a:ext>
            </a:extLst>
          </p:cNvPr>
          <p:cNvCxnSpPr/>
          <p:nvPr/>
        </p:nvCxnSpPr>
        <p:spPr>
          <a:xfrm flipV="1">
            <a:off x="5783383" y="1854672"/>
            <a:ext cx="0" cy="1718503"/>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30BE545-ADDC-5CA9-4DEB-9A878619DECC}"/>
              </a:ext>
            </a:extLst>
          </p:cNvPr>
          <p:cNvCxnSpPr/>
          <p:nvPr/>
        </p:nvCxnSpPr>
        <p:spPr>
          <a:xfrm>
            <a:off x="5783384" y="3573173"/>
            <a:ext cx="1049358" cy="354"/>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47B07DF-10A7-CCB6-188D-1149C4E65FE7}"/>
              </a:ext>
            </a:extLst>
          </p:cNvPr>
          <p:cNvCxnSpPr/>
          <p:nvPr/>
        </p:nvCxnSpPr>
        <p:spPr>
          <a:xfrm>
            <a:off x="6832741" y="1854672"/>
            <a:ext cx="0" cy="1725873"/>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E50EE06-EA3B-37E5-8F5C-E7864BC8607A}"/>
              </a:ext>
            </a:extLst>
          </p:cNvPr>
          <p:cNvCxnSpPr>
            <a:cxnSpLocks/>
          </p:cNvCxnSpPr>
          <p:nvPr/>
        </p:nvCxnSpPr>
        <p:spPr>
          <a:xfrm>
            <a:off x="5783384" y="1854671"/>
            <a:ext cx="1049358"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7B5BF46-046A-B5CC-D9E2-D771E4E386A2}"/>
              </a:ext>
            </a:extLst>
          </p:cNvPr>
          <p:cNvCxnSpPr/>
          <p:nvPr/>
        </p:nvCxnSpPr>
        <p:spPr>
          <a:xfrm flipV="1">
            <a:off x="1759204" y="2713228"/>
            <a:ext cx="9044479" cy="2174"/>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AE40C6F-6478-8E73-2E86-FB53CC6E84D6}"/>
              </a:ext>
            </a:extLst>
          </p:cNvPr>
          <p:cNvCxnSpPr/>
          <p:nvPr/>
        </p:nvCxnSpPr>
        <p:spPr>
          <a:xfrm>
            <a:off x="3104353" y="5568885"/>
            <a:ext cx="1842784"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0136FE7-0BA1-C63A-B11E-9DABA738F9B7}"/>
              </a:ext>
            </a:extLst>
          </p:cNvPr>
          <p:cNvCxnSpPr>
            <a:stCxn id="27" idx="4"/>
          </p:cNvCxnSpPr>
          <p:nvPr/>
        </p:nvCxnSpPr>
        <p:spPr>
          <a:xfrm flipH="1">
            <a:off x="3104354" y="3212907"/>
            <a:ext cx="1" cy="2355978"/>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0B693A5-E53F-568F-B7F3-F65FAF62B371}"/>
              </a:ext>
            </a:extLst>
          </p:cNvPr>
          <p:cNvCxnSpPr>
            <a:stCxn id="25" idx="6"/>
          </p:cNvCxnSpPr>
          <p:nvPr/>
        </p:nvCxnSpPr>
        <p:spPr>
          <a:xfrm flipV="1">
            <a:off x="2256840" y="4190831"/>
            <a:ext cx="847513" cy="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918050E3-7BAF-7814-B17C-07ED94348856}"/>
              </a:ext>
            </a:extLst>
          </p:cNvPr>
          <p:cNvSpPr/>
          <p:nvPr/>
        </p:nvSpPr>
        <p:spPr bwMode="gray">
          <a:xfrm>
            <a:off x="4229609" y="5071381"/>
            <a:ext cx="995269" cy="995010"/>
          </a:xfrm>
          <a:prstGeom prst="ellipse">
            <a:avLst/>
          </a:prstGeom>
          <a:solidFill>
            <a:srgbClr val="046A3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050">
              <a:solidFill>
                <a:schemeClr val="bg1"/>
              </a:solidFill>
            </a:endParaRPr>
          </a:p>
        </p:txBody>
      </p:sp>
      <p:sp>
        <p:nvSpPr>
          <p:cNvPr id="17" name="Oval 16">
            <a:extLst>
              <a:ext uri="{FF2B5EF4-FFF2-40B4-BE49-F238E27FC236}">
                <a16:creationId xmlns:a16="http://schemas.microsoft.com/office/drawing/2014/main" id="{FF1ED2CF-38E6-AB88-ACD6-0B1EBC6207F3}"/>
              </a:ext>
            </a:extLst>
          </p:cNvPr>
          <p:cNvSpPr/>
          <p:nvPr/>
        </p:nvSpPr>
        <p:spPr bwMode="gray">
          <a:xfrm>
            <a:off x="7881750" y="2319267"/>
            <a:ext cx="792482" cy="79227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18" name="Oval 17">
            <a:extLst>
              <a:ext uri="{FF2B5EF4-FFF2-40B4-BE49-F238E27FC236}">
                <a16:creationId xmlns:a16="http://schemas.microsoft.com/office/drawing/2014/main" id="{7D5538D5-50E1-6C00-EAF4-ED8816CF52A9}"/>
              </a:ext>
            </a:extLst>
          </p:cNvPr>
          <p:cNvSpPr/>
          <p:nvPr/>
        </p:nvSpPr>
        <p:spPr bwMode="gray">
          <a:xfrm>
            <a:off x="7881749" y="3406170"/>
            <a:ext cx="792482" cy="79227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19" name="Oval 18">
            <a:extLst>
              <a:ext uri="{FF2B5EF4-FFF2-40B4-BE49-F238E27FC236}">
                <a16:creationId xmlns:a16="http://schemas.microsoft.com/office/drawing/2014/main" id="{4BDDA45A-80B2-A4F4-8493-42C20D220804}"/>
              </a:ext>
            </a:extLst>
          </p:cNvPr>
          <p:cNvSpPr/>
          <p:nvPr/>
        </p:nvSpPr>
        <p:spPr bwMode="gray">
          <a:xfrm>
            <a:off x="7881747" y="5175208"/>
            <a:ext cx="792482" cy="79227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20" name="Oval 19">
            <a:extLst>
              <a:ext uri="{FF2B5EF4-FFF2-40B4-BE49-F238E27FC236}">
                <a16:creationId xmlns:a16="http://schemas.microsoft.com/office/drawing/2014/main" id="{75CACBFE-A6D3-2C38-7190-3AACFB59A380}"/>
              </a:ext>
            </a:extLst>
          </p:cNvPr>
          <p:cNvSpPr/>
          <p:nvPr/>
        </p:nvSpPr>
        <p:spPr bwMode="gray">
          <a:xfrm>
            <a:off x="9059507" y="5175207"/>
            <a:ext cx="792482" cy="79227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21" name="Oval 20">
            <a:extLst>
              <a:ext uri="{FF2B5EF4-FFF2-40B4-BE49-F238E27FC236}">
                <a16:creationId xmlns:a16="http://schemas.microsoft.com/office/drawing/2014/main" id="{77F1B039-5BD6-FEB6-2D71-A6911AE28F1C}"/>
              </a:ext>
            </a:extLst>
          </p:cNvPr>
          <p:cNvSpPr/>
          <p:nvPr/>
        </p:nvSpPr>
        <p:spPr bwMode="gray">
          <a:xfrm>
            <a:off x="6690834" y="5175207"/>
            <a:ext cx="792482" cy="792275"/>
          </a:xfrm>
          <a:prstGeom prst="ellipse">
            <a:avLst/>
          </a:prstGeom>
          <a:solidFill>
            <a:schemeClr val="bg1"/>
          </a:solidFill>
          <a:ln w="19050" algn="ctr">
            <a:solidFill>
              <a:srgbClr val="046A38"/>
            </a:solid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accent3"/>
              </a:solidFill>
            </a:endParaRPr>
          </a:p>
        </p:txBody>
      </p:sp>
      <p:sp>
        <p:nvSpPr>
          <p:cNvPr id="22" name="Oval 21">
            <a:extLst>
              <a:ext uri="{FF2B5EF4-FFF2-40B4-BE49-F238E27FC236}">
                <a16:creationId xmlns:a16="http://schemas.microsoft.com/office/drawing/2014/main" id="{216295C8-6BBF-BF57-BD57-7BA3EDB75148}"/>
              </a:ext>
            </a:extLst>
          </p:cNvPr>
          <p:cNvSpPr/>
          <p:nvPr/>
        </p:nvSpPr>
        <p:spPr bwMode="gray">
          <a:xfrm>
            <a:off x="9947373" y="4085960"/>
            <a:ext cx="694046" cy="69386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23" name="Oval 22">
            <a:extLst>
              <a:ext uri="{FF2B5EF4-FFF2-40B4-BE49-F238E27FC236}">
                <a16:creationId xmlns:a16="http://schemas.microsoft.com/office/drawing/2014/main" id="{C4ADBF57-A92F-EFDE-D142-B83C991D2C1A}"/>
              </a:ext>
            </a:extLst>
          </p:cNvPr>
          <p:cNvSpPr/>
          <p:nvPr/>
        </p:nvSpPr>
        <p:spPr bwMode="gray">
          <a:xfrm>
            <a:off x="9947373" y="3229609"/>
            <a:ext cx="694046" cy="69386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1200">
              <a:solidFill>
                <a:schemeClr val="bg1"/>
              </a:solidFill>
            </a:endParaRPr>
          </a:p>
        </p:txBody>
      </p:sp>
      <p:sp>
        <p:nvSpPr>
          <p:cNvPr id="24" name="Oval 23">
            <a:extLst>
              <a:ext uri="{FF2B5EF4-FFF2-40B4-BE49-F238E27FC236}">
                <a16:creationId xmlns:a16="http://schemas.microsoft.com/office/drawing/2014/main" id="{19AFABE1-C5BD-12EB-B5C7-F3EBEF48CA42}"/>
              </a:ext>
            </a:extLst>
          </p:cNvPr>
          <p:cNvSpPr/>
          <p:nvPr/>
        </p:nvSpPr>
        <p:spPr bwMode="gray">
          <a:xfrm>
            <a:off x="9947373" y="2373258"/>
            <a:ext cx="694046" cy="693865"/>
          </a:xfrm>
          <a:prstGeom prst="ellipse">
            <a:avLst/>
          </a:prstGeom>
          <a:solidFill>
            <a:srgbClr val="046A38"/>
          </a:solidFill>
          <a:ln w="19050" algn="ctr">
            <a:no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bg1"/>
              </a:solidFill>
            </a:endParaRPr>
          </a:p>
        </p:txBody>
      </p:sp>
      <p:sp>
        <p:nvSpPr>
          <p:cNvPr id="25" name="Oval 24">
            <a:extLst>
              <a:ext uri="{FF2B5EF4-FFF2-40B4-BE49-F238E27FC236}">
                <a16:creationId xmlns:a16="http://schemas.microsoft.com/office/drawing/2014/main" id="{C953D5A9-AA80-D4BE-8D56-D68F84EE5874}"/>
              </a:ext>
            </a:extLst>
          </p:cNvPr>
          <p:cNvSpPr/>
          <p:nvPr/>
        </p:nvSpPr>
        <p:spPr bwMode="gray">
          <a:xfrm>
            <a:off x="1261571" y="3693326"/>
            <a:ext cx="995269" cy="995010"/>
          </a:xfrm>
          <a:prstGeom prst="ellipse">
            <a:avLst/>
          </a:prstGeom>
          <a:solidFill>
            <a:srgbClr val="046A3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050">
              <a:solidFill>
                <a:schemeClr val="bg1"/>
              </a:solidFill>
            </a:endParaRPr>
          </a:p>
        </p:txBody>
      </p:sp>
      <p:sp>
        <p:nvSpPr>
          <p:cNvPr id="26" name="Oval 25">
            <a:extLst>
              <a:ext uri="{FF2B5EF4-FFF2-40B4-BE49-F238E27FC236}">
                <a16:creationId xmlns:a16="http://schemas.microsoft.com/office/drawing/2014/main" id="{C0B31F3B-FC34-9C44-9E3D-621636F9FD54}"/>
              </a:ext>
            </a:extLst>
          </p:cNvPr>
          <p:cNvSpPr/>
          <p:nvPr/>
        </p:nvSpPr>
        <p:spPr bwMode="gray">
          <a:xfrm>
            <a:off x="1261571" y="2217897"/>
            <a:ext cx="995269" cy="995010"/>
          </a:xfrm>
          <a:prstGeom prst="ellipse">
            <a:avLst/>
          </a:prstGeom>
          <a:solidFill>
            <a:schemeClr val="bg1"/>
          </a:solidFill>
          <a:ln w="19050" algn="ctr">
            <a:solidFill>
              <a:srgbClr val="046A3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050">
              <a:solidFill>
                <a:schemeClr val="accent3"/>
              </a:solidFill>
            </a:endParaRPr>
          </a:p>
        </p:txBody>
      </p:sp>
      <p:sp>
        <p:nvSpPr>
          <p:cNvPr id="27" name="Oval 26">
            <a:extLst>
              <a:ext uri="{FF2B5EF4-FFF2-40B4-BE49-F238E27FC236}">
                <a16:creationId xmlns:a16="http://schemas.microsoft.com/office/drawing/2014/main" id="{051E37C8-EB71-8340-3E5D-D59A743D6EBA}"/>
              </a:ext>
            </a:extLst>
          </p:cNvPr>
          <p:cNvSpPr/>
          <p:nvPr/>
        </p:nvSpPr>
        <p:spPr bwMode="gray">
          <a:xfrm>
            <a:off x="2606719" y="2217897"/>
            <a:ext cx="995269" cy="995010"/>
          </a:xfrm>
          <a:prstGeom prst="ellipse">
            <a:avLst/>
          </a:prstGeom>
          <a:solidFill>
            <a:schemeClr val="bg1"/>
          </a:solidFill>
          <a:ln w="19050" algn="ctr">
            <a:solidFill>
              <a:srgbClr val="046A38"/>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050">
              <a:solidFill>
                <a:schemeClr val="accent3"/>
              </a:solidFill>
            </a:endParaRPr>
          </a:p>
        </p:txBody>
      </p:sp>
      <p:sp>
        <p:nvSpPr>
          <p:cNvPr id="28" name="Oval 27">
            <a:extLst>
              <a:ext uri="{FF2B5EF4-FFF2-40B4-BE49-F238E27FC236}">
                <a16:creationId xmlns:a16="http://schemas.microsoft.com/office/drawing/2014/main" id="{DEE7E297-6364-9613-43DD-D72B1857DE73}"/>
              </a:ext>
            </a:extLst>
          </p:cNvPr>
          <p:cNvSpPr/>
          <p:nvPr/>
        </p:nvSpPr>
        <p:spPr bwMode="gray">
          <a:xfrm>
            <a:off x="3951867" y="2217897"/>
            <a:ext cx="995269" cy="995010"/>
          </a:xfrm>
          <a:prstGeom prst="ellipse">
            <a:avLst/>
          </a:prstGeom>
          <a:solidFill>
            <a:srgbClr val="046A38"/>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GB" sz="1050">
              <a:solidFill>
                <a:schemeClr val="bg1"/>
              </a:solidFill>
            </a:endParaRPr>
          </a:p>
        </p:txBody>
      </p:sp>
      <p:sp>
        <p:nvSpPr>
          <p:cNvPr id="29" name="Oval 28">
            <a:extLst>
              <a:ext uri="{FF2B5EF4-FFF2-40B4-BE49-F238E27FC236}">
                <a16:creationId xmlns:a16="http://schemas.microsoft.com/office/drawing/2014/main" id="{DF10BDF4-84A2-48C9-3F84-A7C21069B757}"/>
              </a:ext>
            </a:extLst>
          </p:cNvPr>
          <p:cNvSpPr/>
          <p:nvPr/>
        </p:nvSpPr>
        <p:spPr bwMode="gray">
          <a:xfrm>
            <a:off x="5968362" y="1518746"/>
            <a:ext cx="679402" cy="679225"/>
          </a:xfrm>
          <a:prstGeom prst="ellipse">
            <a:avLst/>
          </a:prstGeom>
          <a:solidFill>
            <a:schemeClr val="bg1"/>
          </a:solidFill>
          <a:ln w="19050" algn="ctr">
            <a:solidFill>
              <a:srgbClr val="046A38"/>
            </a:solid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accent3"/>
              </a:solidFill>
            </a:endParaRPr>
          </a:p>
        </p:txBody>
      </p:sp>
      <p:sp>
        <p:nvSpPr>
          <p:cNvPr id="30" name="Oval 29">
            <a:extLst>
              <a:ext uri="{FF2B5EF4-FFF2-40B4-BE49-F238E27FC236}">
                <a16:creationId xmlns:a16="http://schemas.microsoft.com/office/drawing/2014/main" id="{68042234-D36E-34A2-E57F-F57A9587988A}"/>
              </a:ext>
            </a:extLst>
          </p:cNvPr>
          <p:cNvSpPr/>
          <p:nvPr/>
        </p:nvSpPr>
        <p:spPr bwMode="gray">
          <a:xfrm>
            <a:off x="5968362" y="2376330"/>
            <a:ext cx="679402" cy="679225"/>
          </a:xfrm>
          <a:prstGeom prst="ellipse">
            <a:avLst/>
          </a:prstGeom>
          <a:solidFill>
            <a:schemeClr val="bg1"/>
          </a:solidFill>
          <a:ln w="19050" algn="ctr">
            <a:solidFill>
              <a:srgbClr val="046A38"/>
            </a:solid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accent3"/>
              </a:solidFill>
            </a:endParaRPr>
          </a:p>
        </p:txBody>
      </p:sp>
      <p:sp>
        <p:nvSpPr>
          <p:cNvPr id="31" name="Oval 30">
            <a:extLst>
              <a:ext uri="{FF2B5EF4-FFF2-40B4-BE49-F238E27FC236}">
                <a16:creationId xmlns:a16="http://schemas.microsoft.com/office/drawing/2014/main" id="{8EAB0280-48BD-7495-A9D8-06149657E831}"/>
              </a:ext>
            </a:extLst>
          </p:cNvPr>
          <p:cNvSpPr/>
          <p:nvPr/>
        </p:nvSpPr>
        <p:spPr bwMode="gray">
          <a:xfrm>
            <a:off x="5968362" y="3233913"/>
            <a:ext cx="679402" cy="679225"/>
          </a:xfrm>
          <a:prstGeom prst="ellipse">
            <a:avLst/>
          </a:prstGeom>
          <a:solidFill>
            <a:schemeClr val="bg1"/>
          </a:solidFill>
          <a:ln w="19050" algn="ctr">
            <a:solidFill>
              <a:srgbClr val="046A38"/>
            </a:solidFill>
            <a:miter lim="800000"/>
            <a:headEnd/>
            <a:tailEnd/>
          </a:ln>
        </p:spPr>
        <p:txBody>
          <a:bodyPr wrap="square" lIns="36000" tIns="36000" rIns="36000" bIns="36000" rtlCol="0" anchor="ctr"/>
          <a:lstStyle/>
          <a:p>
            <a:pPr algn="ctr">
              <a:lnSpc>
                <a:spcPct val="106000"/>
              </a:lnSpc>
              <a:buFont typeface="Wingdings 2" pitchFamily="18" charset="2"/>
              <a:buNone/>
            </a:pPr>
            <a:endParaRPr lang="en-GB" sz="900">
              <a:solidFill>
                <a:schemeClr val="accent3"/>
              </a:solidFill>
            </a:endParaRPr>
          </a:p>
        </p:txBody>
      </p:sp>
      <p:cxnSp>
        <p:nvCxnSpPr>
          <p:cNvPr id="32" name="Straight Connector 31">
            <a:extLst>
              <a:ext uri="{FF2B5EF4-FFF2-40B4-BE49-F238E27FC236}">
                <a16:creationId xmlns:a16="http://schemas.microsoft.com/office/drawing/2014/main" id="{956D610D-5BF1-8083-D152-8608090020AA}"/>
              </a:ext>
            </a:extLst>
          </p:cNvPr>
          <p:cNvCxnSpPr/>
          <p:nvPr/>
        </p:nvCxnSpPr>
        <p:spPr>
          <a:xfrm>
            <a:off x="10803271" y="2713311"/>
            <a:ext cx="0" cy="1719581"/>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3A3CDDB-F56E-E541-7A7F-96EC527F725E}"/>
              </a:ext>
            </a:extLst>
          </p:cNvPr>
          <p:cNvCxnSpPr/>
          <p:nvPr/>
        </p:nvCxnSpPr>
        <p:spPr>
          <a:xfrm>
            <a:off x="9761484" y="2713228"/>
            <a:ext cx="4904" cy="173166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241F083-B15B-6D18-01B5-7CC1CF231E38}"/>
              </a:ext>
            </a:extLst>
          </p:cNvPr>
          <p:cNvCxnSpPr/>
          <p:nvPr/>
        </p:nvCxnSpPr>
        <p:spPr>
          <a:xfrm>
            <a:off x="9013477" y="2713311"/>
            <a:ext cx="0" cy="1088996"/>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A8444CB-5695-231C-93C3-177A698ABB01}"/>
              </a:ext>
            </a:extLst>
          </p:cNvPr>
          <p:cNvCxnSpPr>
            <a:stCxn id="18" idx="6"/>
          </p:cNvCxnSpPr>
          <p:nvPr/>
        </p:nvCxnSpPr>
        <p:spPr>
          <a:xfrm>
            <a:off x="8674230" y="3802308"/>
            <a:ext cx="341113"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9EA2101-0040-8E8F-74AD-F48B8D42E84E}"/>
              </a:ext>
            </a:extLst>
          </p:cNvPr>
          <p:cNvCxnSpPr>
            <a:endCxn id="19" idx="0"/>
          </p:cNvCxnSpPr>
          <p:nvPr/>
        </p:nvCxnSpPr>
        <p:spPr>
          <a:xfrm>
            <a:off x="8275296" y="4198445"/>
            <a:ext cx="0" cy="976762"/>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FF258F0-4C91-F300-5F68-A8172688C223}"/>
              </a:ext>
            </a:extLst>
          </p:cNvPr>
          <p:cNvCxnSpPr/>
          <p:nvPr/>
        </p:nvCxnSpPr>
        <p:spPr>
          <a:xfrm>
            <a:off x="7089765" y="4789793"/>
            <a:ext cx="2365984" cy="0"/>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725B7FBB-439E-8684-B455-76B13F1D3AE1}"/>
              </a:ext>
            </a:extLst>
          </p:cNvPr>
          <p:cNvCxnSpPr/>
          <p:nvPr/>
        </p:nvCxnSpPr>
        <p:spPr>
          <a:xfrm flipH="1">
            <a:off x="9455749" y="4789561"/>
            <a:ext cx="0" cy="412412"/>
          </a:xfrm>
          <a:prstGeom prst="line">
            <a:avLst/>
          </a:prstGeom>
          <a:ln w="19050">
            <a:solidFill>
              <a:srgbClr val="046A38"/>
            </a:solidFill>
          </a:ln>
        </p:spPr>
        <p:style>
          <a:lnRef idx="1">
            <a:schemeClr val="accent1"/>
          </a:lnRef>
          <a:fillRef idx="0">
            <a:schemeClr val="accent1"/>
          </a:fillRef>
          <a:effectRef idx="0">
            <a:schemeClr val="accent1"/>
          </a:effectRef>
          <a:fontRef idx="minor">
            <a:schemeClr val="tx1"/>
          </a:fontRef>
        </p:style>
      </p:cxnSp>
      <p:sp>
        <p:nvSpPr>
          <p:cNvPr id="74" name="Text Placeholder 26">
            <a:extLst>
              <a:ext uri="{FF2B5EF4-FFF2-40B4-BE49-F238E27FC236}">
                <a16:creationId xmlns:a16="http://schemas.microsoft.com/office/drawing/2014/main" id="{8CA14AB4-14BD-2A78-07FA-A85354F973A2}"/>
              </a:ext>
            </a:extLst>
          </p:cNvPr>
          <p:cNvSpPr>
            <a:spLocks noGrp="1"/>
          </p:cNvSpPr>
          <p:nvPr>
            <p:ph type="body" sz="quarter" idx="12"/>
          </p:nvPr>
        </p:nvSpPr>
        <p:spPr>
          <a:xfrm>
            <a:off x="1375643" y="2635550"/>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5" name="Text Placeholder 26">
            <a:extLst>
              <a:ext uri="{FF2B5EF4-FFF2-40B4-BE49-F238E27FC236}">
                <a16:creationId xmlns:a16="http://schemas.microsoft.com/office/drawing/2014/main" id="{2CDFB95A-9866-318A-847D-245ED74520B0}"/>
              </a:ext>
            </a:extLst>
          </p:cNvPr>
          <p:cNvSpPr>
            <a:spLocks noGrp="1"/>
          </p:cNvSpPr>
          <p:nvPr>
            <p:ph type="body" sz="quarter" idx="13"/>
          </p:nvPr>
        </p:nvSpPr>
        <p:spPr>
          <a:xfrm>
            <a:off x="2724411" y="2635550"/>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6" name="Text Placeholder 26">
            <a:extLst>
              <a:ext uri="{FF2B5EF4-FFF2-40B4-BE49-F238E27FC236}">
                <a16:creationId xmlns:a16="http://schemas.microsoft.com/office/drawing/2014/main" id="{7F0B0A38-2EA3-59BF-3F55-60D2F3CD07F5}"/>
              </a:ext>
            </a:extLst>
          </p:cNvPr>
          <p:cNvSpPr>
            <a:spLocks noGrp="1"/>
          </p:cNvSpPr>
          <p:nvPr>
            <p:ph type="body" sz="quarter" idx="14"/>
          </p:nvPr>
        </p:nvSpPr>
        <p:spPr>
          <a:xfrm>
            <a:off x="4069990" y="2635550"/>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77" name="Text Placeholder 26">
            <a:extLst>
              <a:ext uri="{FF2B5EF4-FFF2-40B4-BE49-F238E27FC236}">
                <a16:creationId xmlns:a16="http://schemas.microsoft.com/office/drawing/2014/main" id="{83A7B605-458A-D4EE-2CF1-57908993E22C}"/>
              </a:ext>
            </a:extLst>
          </p:cNvPr>
          <p:cNvSpPr>
            <a:spLocks noGrp="1"/>
          </p:cNvSpPr>
          <p:nvPr>
            <p:ph type="body" sz="quarter" idx="15"/>
          </p:nvPr>
        </p:nvSpPr>
        <p:spPr>
          <a:xfrm>
            <a:off x="7893246" y="2635550"/>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79" name="Text Placeholder 26">
            <a:extLst>
              <a:ext uri="{FF2B5EF4-FFF2-40B4-BE49-F238E27FC236}">
                <a16:creationId xmlns:a16="http://schemas.microsoft.com/office/drawing/2014/main" id="{D83FE81D-E03B-CA49-6F30-AEB31B807F25}"/>
              </a:ext>
            </a:extLst>
          </p:cNvPr>
          <p:cNvSpPr>
            <a:spLocks noGrp="1"/>
          </p:cNvSpPr>
          <p:nvPr>
            <p:ph type="body" sz="quarter" idx="16"/>
          </p:nvPr>
        </p:nvSpPr>
        <p:spPr>
          <a:xfrm>
            <a:off x="9914883" y="2635550"/>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a:t>
            </a:r>
          </a:p>
        </p:txBody>
      </p:sp>
      <p:sp>
        <p:nvSpPr>
          <p:cNvPr id="80" name="Text Placeholder 26">
            <a:extLst>
              <a:ext uri="{FF2B5EF4-FFF2-40B4-BE49-F238E27FC236}">
                <a16:creationId xmlns:a16="http://schemas.microsoft.com/office/drawing/2014/main" id="{1689BD39-85E0-5884-79FE-89992D2F24BC}"/>
              </a:ext>
            </a:extLst>
          </p:cNvPr>
          <p:cNvSpPr>
            <a:spLocks noGrp="1"/>
          </p:cNvSpPr>
          <p:nvPr>
            <p:ph type="body" sz="quarter" idx="17"/>
          </p:nvPr>
        </p:nvSpPr>
        <p:spPr>
          <a:xfrm>
            <a:off x="9914883" y="3485956"/>
            <a:ext cx="759023" cy="153888"/>
          </a:xfrm>
        </p:spPr>
        <p:txBody>
          <a:bodyPr>
            <a:spAutoFit/>
          </a:bodyPr>
          <a:lstStyle>
            <a:lvl1pPr algn="ctr">
              <a:defRPr sz="1000">
                <a:solidFill>
                  <a:srgbClr val="FFFFFF"/>
                </a:solidFill>
              </a:defRPr>
            </a:lvl1pPr>
            <a:lvl2pPr>
              <a:defRPr sz="1100"/>
            </a:lvl2pPr>
            <a:lvl3pPr>
              <a:defRPr sz="1100"/>
            </a:lvl3pPr>
            <a:lvl4pPr>
              <a:defRPr sz="1100"/>
            </a:lvl4pPr>
            <a:lvl5pPr>
              <a:defRPr sz="1100"/>
            </a:lvl5pPr>
          </a:lstStyle>
          <a:p>
            <a:pPr lvl="0"/>
            <a:r>
              <a:rPr lang="en-US"/>
              <a:t>Click</a:t>
            </a:r>
          </a:p>
        </p:txBody>
      </p:sp>
      <p:sp>
        <p:nvSpPr>
          <p:cNvPr id="81" name="Text Placeholder 26">
            <a:extLst>
              <a:ext uri="{FF2B5EF4-FFF2-40B4-BE49-F238E27FC236}">
                <a16:creationId xmlns:a16="http://schemas.microsoft.com/office/drawing/2014/main" id="{7CA6D93A-D012-9777-5BDD-43174526A3F6}"/>
              </a:ext>
            </a:extLst>
          </p:cNvPr>
          <p:cNvSpPr>
            <a:spLocks noGrp="1"/>
          </p:cNvSpPr>
          <p:nvPr>
            <p:ph type="body" sz="quarter" idx="18"/>
          </p:nvPr>
        </p:nvSpPr>
        <p:spPr>
          <a:xfrm>
            <a:off x="9914883" y="4367944"/>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a:t>
            </a:r>
          </a:p>
        </p:txBody>
      </p:sp>
      <p:sp>
        <p:nvSpPr>
          <p:cNvPr id="82" name="Text Placeholder 26">
            <a:extLst>
              <a:ext uri="{FF2B5EF4-FFF2-40B4-BE49-F238E27FC236}">
                <a16:creationId xmlns:a16="http://schemas.microsoft.com/office/drawing/2014/main" id="{016A05F6-5114-0842-C5C0-78C59CF5CE1E}"/>
              </a:ext>
            </a:extLst>
          </p:cNvPr>
          <p:cNvSpPr>
            <a:spLocks noGrp="1"/>
          </p:cNvSpPr>
          <p:nvPr>
            <p:ph type="body" sz="quarter" idx="19"/>
          </p:nvPr>
        </p:nvSpPr>
        <p:spPr>
          <a:xfrm>
            <a:off x="7893246" y="3731510"/>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3" name="Text Placeholder 26">
            <a:extLst>
              <a:ext uri="{FF2B5EF4-FFF2-40B4-BE49-F238E27FC236}">
                <a16:creationId xmlns:a16="http://schemas.microsoft.com/office/drawing/2014/main" id="{17EF602A-DA62-0427-323A-8957C5853036}"/>
              </a:ext>
            </a:extLst>
          </p:cNvPr>
          <p:cNvSpPr>
            <a:spLocks noGrp="1"/>
          </p:cNvSpPr>
          <p:nvPr>
            <p:ph type="body" sz="quarter" idx="20"/>
          </p:nvPr>
        </p:nvSpPr>
        <p:spPr>
          <a:xfrm>
            <a:off x="7893246" y="5475981"/>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4" name="Text Placeholder 26">
            <a:extLst>
              <a:ext uri="{FF2B5EF4-FFF2-40B4-BE49-F238E27FC236}">
                <a16:creationId xmlns:a16="http://schemas.microsoft.com/office/drawing/2014/main" id="{92E22045-A46F-2710-4141-FA0FBC9E2068}"/>
              </a:ext>
            </a:extLst>
          </p:cNvPr>
          <p:cNvSpPr>
            <a:spLocks noGrp="1"/>
          </p:cNvSpPr>
          <p:nvPr>
            <p:ph type="body" sz="quarter" idx="21"/>
          </p:nvPr>
        </p:nvSpPr>
        <p:spPr>
          <a:xfrm>
            <a:off x="9076237" y="5475981"/>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5" name="Text Placeholder 26">
            <a:extLst>
              <a:ext uri="{FF2B5EF4-FFF2-40B4-BE49-F238E27FC236}">
                <a16:creationId xmlns:a16="http://schemas.microsoft.com/office/drawing/2014/main" id="{B8939FC5-6801-1574-BF36-D0239B34584C}"/>
              </a:ext>
            </a:extLst>
          </p:cNvPr>
          <p:cNvSpPr>
            <a:spLocks noGrp="1"/>
          </p:cNvSpPr>
          <p:nvPr>
            <p:ph type="body" sz="quarter" idx="22"/>
          </p:nvPr>
        </p:nvSpPr>
        <p:spPr>
          <a:xfrm>
            <a:off x="4336692" y="5475981"/>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6" name="Text Placeholder 26">
            <a:extLst>
              <a:ext uri="{FF2B5EF4-FFF2-40B4-BE49-F238E27FC236}">
                <a16:creationId xmlns:a16="http://schemas.microsoft.com/office/drawing/2014/main" id="{FC10FE8A-533C-8B27-8F98-7CEFFD1B9920}"/>
              </a:ext>
            </a:extLst>
          </p:cNvPr>
          <p:cNvSpPr>
            <a:spLocks noGrp="1"/>
          </p:cNvSpPr>
          <p:nvPr>
            <p:ph type="body" sz="quarter" idx="23"/>
          </p:nvPr>
        </p:nvSpPr>
        <p:spPr>
          <a:xfrm>
            <a:off x="1361015" y="4106192"/>
            <a:ext cx="759023" cy="184666"/>
          </a:xfrm>
        </p:spPr>
        <p:txBody>
          <a:bodyPr>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7" name="Text Placeholder 26">
            <a:extLst>
              <a:ext uri="{FF2B5EF4-FFF2-40B4-BE49-F238E27FC236}">
                <a16:creationId xmlns:a16="http://schemas.microsoft.com/office/drawing/2014/main" id="{80B3D265-C680-4B39-C812-E454DB142A60}"/>
              </a:ext>
            </a:extLst>
          </p:cNvPr>
          <p:cNvSpPr>
            <a:spLocks noGrp="1"/>
          </p:cNvSpPr>
          <p:nvPr>
            <p:ph type="body" sz="quarter" idx="24"/>
          </p:nvPr>
        </p:nvSpPr>
        <p:spPr>
          <a:xfrm>
            <a:off x="6707563" y="5474063"/>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8" name="Text Placeholder 26">
            <a:extLst>
              <a:ext uri="{FF2B5EF4-FFF2-40B4-BE49-F238E27FC236}">
                <a16:creationId xmlns:a16="http://schemas.microsoft.com/office/drawing/2014/main" id="{411A691E-C4B6-9A27-9C80-4DCF8E868C2C}"/>
              </a:ext>
            </a:extLst>
          </p:cNvPr>
          <p:cNvSpPr>
            <a:spLocks noGrp="1"/>
          </p:cNvSpPr>
          <p:nvPr>
            <p:ph type="body" sz="quarter" idx="25"/>
          </p:nvPr>
        </p:nvSpPr>
        <p:spPr>
          <a:xfrm>
            <a:off x="5928551" y="3496393"/>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a:t>
            </a:r>
          </a:p>
        </p:txBody>
      </p:sp>
      <p:sp>
        <p:nvSpPr>
          <p:cNvPr id="89" name="Text Placeholder 26">
            <a:extLst>
              <a:ext uri="{FF2B5EF4-FFF2-40B4-BE49-F238E27FC236}">
                <a16:creationId xmlns:a16="http://schemas.microsoft.com/office/drawing/2014/main" id="{90F887A4-203D-6C28-920B-207BB5F0FE34}"/>
              </a:ext>
            </a:extLst>
          </p:cNvPr>
          <p:cNvSpPr>
            <a:spLocks noGrp="1"/>
          </p:cNvSpPr>
          <p:nvPr>
            <p:ph type="body" sz="quarter" idx="26"/>
          </p:nvPr>
        </p:nvSpPr>
        <p:spPr>
          <a:xfrm>
            <a:off x="5928551" y="2617320"/>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a:t>
            </a:r>
          </a:p>
        </p:txBody>
      </p:sp>
      <p:sp>
        <p:nvSpPr>
          <p:cNvPr id="90" name="Text Placeholder 26">
            <a:extLst>
              <a:ext uri="{FF2B5EF4-FFF2-40B4-BE49-F238E27FC236}">
                <a16:creationId xmlns:a16="http://schemas.microsoft.com/office/drawing/2014/main" id="{DDD07205-8E6D-DAA3-B58D-2EBEB32AE31D}"/>
              </a:ext>
            </a:extLst>
          </p:cNvPr>
          <p:cNvSpPr>
            <a:spLocks noGrp="1"/>
          </p:cNvSpPr>
          <p:nvPr>
            <p:ph type="body" sz="quarter" idx="27"/>
          </p:nvPr>
        </p:nvSpPr>
        <p:spPr>
          <a:xfrm>
            <a:off x="5928551" y="1771600"/>
            <a:ext cx="759023" cy="184666"/>
          </a:xfrm>
        </p:spPr>
        <p:txBody>
          <a:bodyPr>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a:t>
            </a:r>
          </a:p>
        </p:txBody>
      </p:sp>
    </p:spTree>
    <p:extLst>
      <p:ext uri="{BB962C8B-B14F-4D97-AF65-F5344CB8AC3E}">
        <p14:creationId xmlns:p14="http://schemas.microsoft.com/office/powerpoint/2010/main" val="1549916245"/>
      </p:ext>
    </p:extLst>
  </p:cSld>
  <p:clrMapOvr>
    <a:masterClrMapping/>
  </p:clrMapOvr>
  <p:transition>
    <p:fade/>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Logic trees One Level Plus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D2468-0216-5423-834E-979D89FB794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84CBDB4-00F3-2F72-C774-B95200A12A2C}"/>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17" name="Text Placeholder 45">
            <a:extLst>
              <a:ext uri="{FF2B5EF4-FFF2-40B4-BE49-F238E27FC236}">
                <a16:creationId xmlns:a16="http://schemas.microsoft.com/office/drawing/2014/main" id="{1DEC9EFB-FECC-23F4-6DEA-94FD1ACA4ACE}"/>
              </a:ext>
            </a:extLst>
          </p:cNvPr>
          <p:cNvSpPr>
            <a:spLocks noGrp="1"/>
          </p:cNvSpPr>
          <p:nvPr>
            <p:ph type="body" sz="quarter" idx="48"/>
          </p:nvPr>
        </p:nvSpPr>
        <p:spPr>
          <a:xfrm>
            <a:off x="1937494" y="3749084"/>
            <a:ext cx="1429417" cy="246221"/>
          </a:xfrm>
        </p:spPr>
        <p:txBody>
          <a:bodyPr wrap="square">
            <a:spAutoFit/>
          </a:bodyPr>
          <a:lstStyle>
            <a:lvl1pPr algn="ctr">
              <a:defRPr sz="1600" b="1">
                <a:solidFill>
                  <a:srgbClr val="FFFFFF"/>
                </a:solidFill>
                <a:latin typeface="+mn-lt"/>
              </a:defRPr>
            </a:lvl1pPr>
          </a:lstStyle>
          <a:p>
            <a:pPr lvl="0"/>
            <a:r>
              <a:rPr lang="en-US"/>
              <a:t>Click to edit</a:t>
            </a:r>
            <a:endParaRPr lang="en-IN"/>
          </a:p>
        </p:txBody>
      </p:sp>
      <p:sp>
        <p:nvSpPr>
          <p:cNvPr id="18" name="Text Placeholder 45">
            <a:extLst>
              <a:ext uri="{FF2B5EF4-FFF2-40B4-BE49-F238E27FC236}">
                <a16:creationId xmlns:a16="http://schemas.microsoft.com/office/drawing/2014/main" id="{DF3C8A48-DD7D-7992-1123-AB6C0F265790}"/>
              </a:ext>
            </a:extLst>
          </p:cNvPr>
          <p:cNvSpPr>
            <a:spLocks noGrp="1"/>
          </p:cNvSpPr>
          <p:nvPr>
            <p:ph type="body" sz="quarter" idx="49"/>
          </p:nvPr>
        </p:nvSpPr>
        <p:spPr>
          <a:xfrm>
            <a:off x="4507367" y="1839046"/>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19" name="Text Placeholder 45">
            <a:extLst>
              <a:ext uri="{FF2B5EF4-FFF2-40B4-BE49-F238E27FC236}">
                <a16:creationId xmlns:a16="http://schemas.microsoft.com/office/drawing/2014/main" id="{2F083A28-5084-A73A-0C06-7A3E484CEFB4}"/>
              </a:ext>
            </a:extLst>
          </p:cNvPr>
          <p:cNvSpPr>
            <a:spLocks noGrp="1"/>
          </p:cNvSpPr>
          <p:nvPr>
            <p:ph type="body" sz="quarter" idx="50"/>
          </p:nvPr>
        </p:nvSpPr>
        <p:spPr>
          <a:xfrm>
            <a:off x="4507367" y="3111163"/>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0" name="Text Placeholder 45">
            <a:extLst>
              <a:ext uri="{FF2B5EF4-FFF2-40B4-BE49-F238E27FC236}">
                <a16:creationId xmlns:a16="http://schemas.microsoft.com/office/drawing/2014/main" id="{33CC39D0-A566-2F54-0978-A88DE16F84F1}"/>
              </a:ext>
            </a:extLst>
          </p:cNvPr>
          <p:cNvSpPr>
            <a:spLocks noGrp="1"/>
          </p:cNvSpPr>
          <p:nvPr>
            <p:ph type="body" sz="quarter" idx="51"/>
          </p:nvPr>
        </p:nvSpPr>
        <p:spPr>
          <a:xfrm>
            <a:off x="4507367" y="4383280"/>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1" name="Text Placeholder 45">
            <a:extLst>
              <a:ext uri="{FF2B5EF4-FFF2-40B4-BE49-F238E27FC236}">
                <a16:creationId xmlns:a16="http://schemas.microsoft.com/office/drawing/2014/main" id="{BD8EE9D8-0EE8-1270-8E42-C5C9C19A22A8}"/>
              </a:ext>
            </a:extLst>
          </p:cNvPr>
          <p:cNvSpPr>
            <a:spLocks noGrp="1"/>
          </p:cNvSpPr>
          <p:nvPr>
            <p:ph type="body" sz="quarter" idx="52"/>
          </p:nvPr>
        </p:nvSpPr>
        <p:spPr>
          <a:xfrm>
            <a:off x="4507367" y="5655396"/>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22" name="Text Placeholder 21">
            <a:extLst>
              <a:ext uri="{FF2B5EF4-FFF2-40B4-BE49-F238E27FC236}">
                <a16:creationId xmlns:a16="http://schemas.microsoft.com/office/drawing/2014/main" id="{91C2C795-FB5F-42D8-00B5-79E1027B1599}"/>
              </a:ext>
            </a:extLst>
          </p:cNvPr>
          <p:cNvSpPr>
            <a:spLocks noGrp="1"/>
          </p:cNvSpPr>
          <p:nvPr>
            <p:ph type="body" sz="quarter" idx="24" hasCustomPrompt="1"/>
          </p:nvPr>
        </p:nvSpPr>
        <p:spPr>
          <a:xfrm>
            <a:off x="6192483" y="1685480"/>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3" name="Text Placeholder 21">
            <a:extLst>
              <a:ext uri="{FF2B5EF4-FFF2-40B4-BE49-F238E27FC236}">
                <a16:creationId xmlns:a16="http://schemas.microsoft.com/office/drawing/2014/main" id="{0665DEB3-1151-C304-7A18-C8FF43566ECE}"/>
              </a:ext>
            </a:extLst>
          </p:cNvPr>
          <p:cNvSpPr>
            <a:spLocks noGrp="1"/>
          </p:cNvSpPr>
          <p:nvPr>
            <p:ph type="body" sz="quarter" idx="53" hasCustomPrompt="1"/>
          </p:nvPr>
        </p:nvSpPr>
        <p:spPr>
          <a:xfrm>
            <a:off x="6192483" y="2982917"/>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4" name="Text Placeholder 21">
            <a:extLst>
              <a:ext uri="{FF2B5EF4-FFF2-40B4-BE49-F238E27FC236}">
                <a16:creationId xmlns:a16="http://schemas.microsoft.com/office/drawing/2014/main" id="{DAC4963D-BBC2-0031-0976-AB0A13664675}"/>
              </a:ext>
            </a:extLst>
          </p:cNvPr>
          <p:cNvSpPr>
            <a:spLocks noGrp="1"/>
          </p:cNvSpPr>
          <p:nvPr>
            <p:ph type="body" sz="quarter" idx="54" hasCustomPrompt="1"/>
          </p:nvPr>
        </p:nvSpPr>
        <p:spPr>
          <a:xfrm>
            <a:off x="6192483" y="4251481"/>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
        <p:nvSpPr>
          <p:cNvPr id="25" name="Text Placeholder 21">
            <a:extLst>
              <a:ext uri="{FF2B5EF4-FFF2-40B4-BE49-F238E27FC236}">
                <a16:creationId xmlns:a16="http://schemas.microsoft.com/office/drawing/2014/main" id="{975F388D-03C5-254B-17AA-CAD03005BF9C}"/>
              </a:ext>
            </a:extLst>
          </p:cNvPr>
          <p:cNvSpPr>
            <a:spLocks noGrp="1"/>
          </p:cNvSpPr>
          <p:nvPr>
            <p:ph type="body" sz="quarter" idx="55" hasCustomPrompt="1"/>
          </p:nvPr>
        </p:nvSpPr>
        <p:spPr>
          <a:xfrm>
            <a:off x="6192483" y="5501507"/>
            <a:ext cx="3160615" cy="584775"/>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a:t>
            </a:r>
          </a:p>
        </p:txBody>
      </p:sp>
    </p:spTree>
    <p:extLst>
      <p:ext uri="{BB962C8B-B14F-4D97-AF65-F5344CB8AC3E}">
        <p14:creationId xmlns:p14="http://schemas.microsoft.com/office/powerpoint/2010/main" val="3943691891"/>
      </p:ext>
    </p:extLst>
  </p:cSld>
  <p:clrMapOvr>
    <a:masterClrMapping/>
  </p:clrMapOvr>
  <p:transition>
    <p:fade/>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Logic Trees Vertica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19642-6C6A-571F-C44F-C3FE8F9E9CE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263D908-C095-F52D-8AD6-2AB88DB27DA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9" name="Text Placeholder 45">
            <a:extLst>
              <a:ext uri="{FF2B5EF4-FFF2-40B4-BE49-F238E27FC236}">
                <a16:creationId xmlns:a16="http://schemas.microsoft.com/office/drawing/2014/main" id="{CCF7D8C4-F8D9-A489-873B-BE600D92F793}"/>
              </a:ext>
            </a:extLst>
          </p:cNvPr>
          <p:cNvSpPr>
            <a:spLocks noGrp="1"/>
          </p:cNvSpPr>
          <p:nvPr>
            <p:ph type="body" sz="quarter" idx="48"/>
          </p:nvPr>
        </p:nvSpPr>
        <p:spPr>
          <a:xfrm>
            <a:off x="5340196" y="1839477"/>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0" name="Text Placeholder 45">
            <a:extLst>
              <a:ext uri="{FF2B5EF4-FFF2-40B4-BE49-F238E27FC236}">
                <a16:creationId xmlns:a16="http://schemas.microsoft.com/office/drawing/2014/main" id="{225E60AE-DC20-90C8-1667-3627CAC70F81}"/>
              </a:ext>
            </a:extLst>
          </p:cNvPr>
          <p:cNvSpPr>
            <a:spLocks noGrp="1"/>
          </p:cNvSpPr>
          <p:nvPr>
            <p:ph type="body" sz="quarter" idx="49"/>
          </p:nvPr>
        </p:nvSpPr>
        <p:spPr>
          <a:xfrm>
            <a:off x="5360097" y="3429001"/>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1" name="Text Placeholder 45">
            <a:extLst>
              <a:ext uri="{FF2B5EF4-FFF2-40B4-BE49-F238E27FC236}">
                <a16:creationId xmlns:a16="http://schemas.microsoft.com/office/drawing/2014/main" id="{0F312066-D567-FCE8-F94B-494B69DC4429}"/>
              </a:ext>
            </a:extLst>
          </p:cNvPr>
          <p:cNvSpPr>
            <a:spLocks noGrp="1"/>
          </p:cNvSpPr>
          <p:nvPr>
            <p:ph type="body" sz="quarter" idx="50"/>
          </p:nvPr>
        </p:nvSpPr>
        <p:spPr>
          <a:xfrm>
            <a:off x="9180964" y="3429001"/>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2" name="Text Placeholder 45">
            <a:extLst>
              <a:ext uri="{FF2B5EF4-FFF2-40B4-BE49-F238E27FC236}">
                <a16:creationId xmlns:a16="http://schemas.microsoft.com/office/drawing/2014/main" id="{B0B45CA1-A956-D726-3004-305BA7FF20EB}"/>
              </a:ext>
            </a:extLst>
          </p:cNvPr>
          <p:cNvSpPr>
            <a:spLocks noGrp="1"/>
          </p:cNvSpPr>
          <p:nvPr>
            <p:ph type="body" sz="quarter" idx="51"/>
          </p:nvPr>
        </p:nvSpPr>
        <p:spPr>
          <a:xfrm>
            <a:off x="1580754" y="3429001"/>
            <a:ext cx="1429417" cy="246221"/>
          </a:xfrm>
        </p:spPr>
        <p:txBody>
          <a:bodyPr wrap="square">
            <a:spAutoFit/>
          </a:bodyPr>
          <a:lstStyle>
            <a:lvl1pPr algn="ctr">
              <a:defRPr sz="1600" b="1">
                <a:solidFill>
                  <a:srgbClr val="000000"/>
                </a:solidFill>
                <a:latin typeface="+mn-lt"/>
              </a:defRPr>
            </a:lvl1pPr>
          </a:lstStyle>
          <a:p>
            <a:pPr lvl="0"/>
            <a:r>
              <a:rPr lang="en-US"/>
              <a:t>Click to edit</a:t>
            </a:r>
            <a:endParaRPr lang="en-IN"/>
          </a:p>
        </p:txBody>
      </p:sp>
      <p:sp>
        <p:nvSpPr>
          <p:cNvPr id="33" name="Text Placeholder 45">
            <a:extLst>
              <a:ext uri="{FF2B5EF4-FFF2-40B4-BE49-F238E27FC236}">
                <a16:creationId xmlns:a16="http://schemas.microsoft.com/office/drawing/2014/main" id="{462015DC-5658-9422-8B33-A5EEA69F81BB}"/>
              </a:ext>
            </a:extLst>
          </p:cNvPr>
          <p:cNvSpPr>
            <a:spLocks noGrp="1"/>
          </p:cNvSpPr>
          <p:nvPr>
            <p:ph type="body" sz="quarter" idx="52"/>
          </p:nvPr>
        </p:nvSpPr>
        <p:spPr>
          <a:xfrm>
            <a:off x="683397"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4" name="Text Placeholder 45">
            <a:extLst>
              <a:ext uri="{FF2B5EF4-FFF2-40B4-BE49-F238E27FC236}">
                <a16:creationId xmlns:a16="http://schemas.microsoft.com/office/drawing/2014/main" id="{31165B52-7779-0096-3F43-92629198D6CF}"/>
              </a:ext>
            </a:extLst>
          </p:cNvPr>
          <p:cNvSpPr>
            <a:spLocks noGrp="1"/>
          </p:cNvSpPr>
          <p:nvPr>
            <p:ph type="body" sz="quarter" idx="53"/>
          </p:nvPr>
        </p:nvSpPr>
        <p:spPr>
          <a:xfrm>
            <a:off x="1947910"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5" name="Text Placeholder 45">
            <a:extLst>
              <a:ext uri="{FF2B5EF4-FFF2-40B4-BE49-F238E27FC236}">
                <a16:creationId xmlns:a16="http://schemas.microsoft.com/office/drawing/2014/main" id="{D4B7BDAD-0447-B785-E989-A1AF8BCA5143}"/>
              </a:ext>
            </a:extLst>
          </p:cNvPr>
          <p:cNvSpPr>
            <a:spLocks noGrp="1"/>
          </p:cNvSpPr>
          <p:nvPr>
            <p:ph type="body" sz="quarter" idx="54"/>
          </p:nvPr>
        </p:nvSpPr>
        <p:spPr>
          <a:xfrm>
            <a:off x="3216717"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6" name="Text Placeholder 45">
            <a:extLst>
              <a:ext uri="{FF2B5EF4-FFF2-40B4-BE49-F238E27FC236}">
                <a16:creationId xmlns:a16="http://schemas.microsoft.com/office/drawing/2014/main" id="{B10C3001-10D9-86F0-2379-54086FD47B35}"/>
              </a:ext>
            </a:extLst>
          </p:cNvPr>
          <p:cNvSpPr>
            <a:spLocks noGrp="1"/>
          </p:cNvSpPr>
          <p:nvPr>
            <p:ph type="body" sz="quarter" idx="55"/>
          </p:nvPr>
        </p:nvSpPr>
        <p:spPr>
          <a:xfrm>
            <a:off x="4483376"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7" name="Text Placeholder 45">
            <a:extLst>
              <a:ext uri="{FF2B5EF4-FFF2-40B4-BE49-F238E27FC236}">
                <a16:creationId xmlns:a16="http://schemas.microsoft.com/office/drawing/2014/main" id="{9545BB43-AF3C-27A7-5578-C3CCC7B8EC22}"/>
              </a:ext>
            </a:extLst>
          </p:cNvPr>
          <p:cNvSpPr>
            <a:spLocks noGrp="1"/>
          </p:cNvSpPr>
          <p:nvPr>
            <p:ph type="body" sz="quarter" idx="56"/>
          </p:nvPr>
        </p:nvSpPr>
        <p:spPr>
          <a:xfrm>
            <a:off x="5745842"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8" name="Text Placeholder 45">
            <a:extLst>
              <a:ext uri="{FF2B5EF4-FFF2-40B4-BE49-F238E27FC236}">
                <a16:creationId xmlns:a16="http://schemas.microsoft.com/office/drawing/2014/main" id="{EC486AE1-66FF-D69E-61F6-809CF6832F21}"/>
              </a:ext>
            </a:extLst>
          </p:cNvPr>
          <p:cNvSpPr>
            <a:spLocks noGrp="1"/>
          </p:cNvSpPr>
          <p:nvPr>
            <p:ph type="body" sz="quarter" idx="57"/>
          </p:nvPr>
        </p:nvSpPr>
        <p:spPr>
          <a:xfrm>
            <a:off x="7016696"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39" name="Text Placeholder 45">
            <a:extLst>
              <a:ext uri="{FF2B5EF4-FFF2-40B4-BE49-F238E27FC236}">
                <a16:creationId xmlns:a16="http://schemas.microsoft.com/office/drawing/2014/main" id="{EA0987A2-ABD0-303B-F383-675BD9E5B501}"/>
              </a:ext>
            </a:extLst>
          </p:cNvPr>
          <p:cNvSpPr>
            <a:spLocks noGrp="1"/>
          </p:cNvSpPr>
          <p:nvPr>
            <p:ph type="body" sz="quarter" idx="58"/>
          </p:nvPr>
        </p:nvSpPr>
        <p:spPr>
          <a:xfrm>
            <a:off x="8283356"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40" name="Text Placeholder 45">
            <a:extLst>
              <a:ext uri="{FF2B5EF4-FFF2-40B4-BE49-F238E27FC236}">
                <a16:creationId xmlns:a16="http://schemas.microsoft.com/office/drawing/2014/main" id="{4E882B25-637B-6C31-4651-6816B2363328}"/>
              </a:ext>
            </a:extLst>
          </p:cNvPr>
          <p:cNvSpPr>
            <a:spLocks noGrp="1"/>
          </p:cNvSpPr>
          <p:nvPr>
            <p:ph type="body" sz="quarter" idx="59"/>
          </p:nvPr>
        </p:nvSpPr>
        <p:spPr>
          <a:xfrm>
            <a:off x="9548120"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
        <p:nvSpPr>
          <p:cNvPr id="41" name="Text Placeholder 45">
            <a:extLst>
              <a:ext uri="{FF2B5EF4-FFF2-40B4-BE49-F238E27FC236}">
                <a16:creationId xmlns:a16="http://schemas.microsoft.com/office/drawing/2014/main" id="{CC65547C-210E-6581-E53C-90EA060E6F25}"/>
              </a:ext>
            </a:extLst>
          </p:cNvPr>
          <p:cNvSpPr>
            <a:spLocks noGrp="1"/>
          </p:cNvSpPr>
          <p:nvPr>
            <p:ph type="body" sz="quarter" idx="60"/>
          </p:nvPr>
        </p:nvSpPr>
        <p:spPr>
          <a:xfrm>
            <a:off x="10813500" y="5026416"/>
            <a:ext cx="695104" cy="246221"/>
          </a:xfrm>
        </p:spPr>
        <p:txBody>
          <a:bodyPr wrap="square">
            <a:spAutoFit/>
          </a:bodyPr>
          <a:lstStyle>
            <a:lvl1pPr algn="ctr">
              <a:defRPr sz="1600" b="1">
                <a:solidFill>
                  <a:srgbClr val="000000"/>
                </a:solidFill>
                <a:latin typeface="+mn-lt"/>
              </a:defRPr>
            </a:lvl1pPr>
          </a:lstStyle>
          <a:p>
            <a:pPr lvl="0"/>
            <a:r>
              <a:rPr lang="en-US"/>
              <a:t>Click</a:t>
            </a:r>
            <a:endParaRPr lang="en-IN"/>
          </a:p>
        </p:txBody>
      </p:sp>
    </p:spTree>
    <p:extLst>
      <p:ext uri="{BB962C8B-B14F-4D97-AF65-F5344CB8AC3E}">
        <p14:creationId xmlns:p14="http://schemas.microsoft.com/office/powerpoint/2010/main" val="1805248854"/>
      </p:ext>
    </p:extLst>
  </p:cSld>
  <p:clrMapOvr>
    <a:masterClrMapping/>
  </p:clrMapOvr>
  <p:transition>
    <p:fade/>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Driver Tree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E161C-C90F-EF18-81BC-6A01B6A40D4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5DE496A5-C794-A2EA-DDEF-11CBC4663CFA}"/>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Rectangle 3">
            <a:extLst>
              <a:ext uri="{FF2B5EF4-FFF2-40B4-BE49-F238E27FC236}">
                <a16:creationId xmlns:a16="http://schemas.microsoft.com/office/drawing/2014/main" id="{8D6E4404-7DFA-F9D0-1A74-52977CAD2DE4}"/>
              </a:ext>
            </a:extLst>
          </p:cNvPr>
          <p:cNvSpPr>
            <a:spLocks noChangeArrowheads="1"/>
          </p:cNvSpPr>
          <p:nvPr userDrawn="1"/>
        </p:nvSpPr>
        <p:spPr bwMode="auto">
          <a:xfrm>
            <a:off x="1889617" y="3333107"/>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5" name="Rectangle 4">
            <a:extLst>
              <a:ext uri="{FF2B5EF4-FFF2-40B4-BE49-F238E27FC236}">
                <a16:creationId xmlns:a16="http://schemas.microsoft.com/office/drawing/2014/main" id="{0D0CF422-67E5-6EE3-E9C4-A3700F520002}"/>
              </a:ext>
            </a:extLst>
          </p:cNvPr>
          <p:cNvSpPr>
            <a:spLocks noChangeArrowheads="1"/>
          </p:cNvSpPr>
          <p:nvPr userDrawn="1"/>
        </p:nvSpPr>
        <p:spPr bwMode="auto">
          <a:xfrm>
            <a:off x="3704222" y="2354319"/>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6" name="Rectangle 5">
            <a:extLst>
              <a:ext uri="{FF2B5EF4-FFF2-40B4-BE49-F238E27FC236}">
                <a16:creationId xmlns:a16="http://schemas.microsoft.com/office/drawing/2014/main" id="{13065D3C-E03D-F5F3-95B0-F8EF5E86179C}"/>
              </a:ext>
            </a:extLst>
          </p:cNvPr>
          <p:cNvSpPr>
            <a:spLocks noChangeArrowheads="1"/>
          </p:cNvSpPr>
          <p:nvPr userDrawn="1"/>
        </p:nvSpPr>
        <p:spPr bwMode="auto">
          <a:xfrm>
            <a:off x="3704222" y="431189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7" name="Rectangle 6">
            <a:extLst>
              <a:ext uri="{FF2B5EF4-FFF2-40B4-BE49-F238E27FC236}">
                <a16:creationId xmlns:a16="http://schemas.microsoft.com/office/drawing/2014/main" id="{06BB3A93-AE26-37D2-6E8C-80AABDDCC9A6}"/>
              </a:ext>
            </a:extLst>
          </p:cNvPr>
          <p:cNvSpPr>
            <a:spLocks noChangeArrowheads="1"/>
          </p:cNvSpPr>
          <p:nvPr userDrawn="1"/>
        </p:nvSpPr>
        <p:spPr bwMode="auto">
          <a:xfrm>
            <a:off x="5518825" y="431189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8" name="Rectangle 7">
            <a:extLst>
              <a:ext uri="{FF2B5EF4-FFF2-40B4-BE49-F238E27FC236}">
                <a16:creationId xmlns:a16="http://schemas.microsoft.com/office/drawing/2014/main" id="{14BB1CA7-2A4A-0705-861D-259B581D8DC7}"/>
              </a:ext>
            </a:extLst>
          </p:cNvPr>
          <p:cNvSpPr>
            <a:spLocks noChangeArrowheads="1"/>
          </p:cNvSpPr>
          <p:nvPr userDrawn="1"/>
        </p:nvSpPr>
        <p:spPr bwMode="auto">
          <a:xfrm>
            <a:off x="5518825" y="3524432"/>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9" name="AutoShape 8">
            <a:extLst>
              <a:ext uri="{FF2B5EF4-FFF2-40B4-BE49-F238E27FC236}">
                <a16:creationId xmlns:a16="http://schemas.microsoft.com/office/drawing/2014/main" id="{A73D0390-FA4D-4175-694A-B73DE93AB032}"/>
              </a:ext>
            </a:extLst>
          </p:cNvPr>
          <p:cNvCxnSpPr>
            <a:cxnSpLocks noChangeShapeType="1"/>
            <a:stCxn id="4" idx="3"/>
            <a:endCxn id="5" idx="1"/>
          </p:cNvCxnSpPr>
          <p:nvPr userDrawn="1"/>
        </p:nvCxnSpPr>
        <p:spPr bwMode="auto">
          <a:xfrm flipV="1">
            <a:off x="3261575" y="2628639"/>
            <a:ext cx="442647" cy="978788"/>
          </a:xfrm>
          <a:prstGeom prst="bentConnector3">
            <a:avLst>
              <a:gd name="adj1" fmla="val 50000"/>
            </a:avLst>
          </a:prstGeom>
          <a:noFill/>
          <a:ln w="6350">
            <a:solidFill>
              <a:srgbClr val="BBBCBC"/>
            </a:solidFill>
            <a:miter lim="800000"/>
            <a:headEnd type="none" w="sm" len="sm"/>
            <a:tailEnd type="none" w="med" len="lg"/>
          </a:ln>
        </p:spPr>
      </p:cxnSp>
      <p:cxnSp>
        <p:nvCxnSpPr>
          <p:cNvPr id="10" name="AutoShape 9">
            <a:extLst>
              <a:ext uri="{FF2B5EF4-FFF2-40B4-BE49-F238E27FC236}">
                <a16:creationId xmlns:a16="http://schemas.microsoft.com/office/drawing/2014/main" id="{E434AD7B-12B9-954C-DF72-BCA4928EFD0E}"/>
              </a:ext>
            </a:extLst>
          </p:cNvPr>
          <p:cNvCxnSpPr>
            <a:cxnSpLocks noChangeShapeType="1"/>
            <a:stCxn id="4" idx="3"/>
            <a:endCxn id="6" idx="1"/>
          </p:cNvCxnSpPr>
          <p:nvPr userDrawn="1"/>
        </p:nvCxnSpPr>
        <p:spPr bwMode="auto">
          <a:xfrm>
            <a:off x="3261575" y="3607427"/>
            <a:ext cx="442647" cy="978788"/>
          </a:xfrm>
          <a:prstGeom prst="bentConnector3">
            <a:avLst>
              <a:gd name="adj1" fmla="val 50000"/>
            </a:avLst>
          </a:prstGeom>
          <a:noFill/>
          <a:ln w="6350">
            <a:solidFill>
              <a:srgbClr val="BBBCBC"/>
            </a:solidFill>
            <a:miter lim="800000"/>
            <a:headEnd type="none" w="sm" len="sm"/>
            <a:tailEnd type="none" w="med" len="lg"/>
          </a:ln>
        </p:spPr>
      </p:cxnSp>
      <p:cxnSp>
        <p:nvCxnSpPr>
          <p:cNvPr id="11" name="AutoShape 10">
            <a:extLst>
              <a:ext uri="{FF2B5EF4-FFF2-40B4-BE49-F238E27FC236}">
                <a16:creationId xmlns:a16="http://schemas.microsoft.com/office/drawing/2014/main" id="{B1402DFB-053E-5814-A16E-6D2E3052F8D4}"/>
              </a:ext>
            </a:extLst>
          </p:cNvPr>
          <p:cNvCxnSpPr>
            <a:cxnSpLocks noChangeShapeType="1"/>
            <a:stCxn id="6" idx="3"/>
            <a:endCxn id="8" idx="1"/>
          </p:cNvCxnSpPr>
          <p:nvPr userDrawn="1"/>
        </p:nvCxnSpPr>
        <p:spPr bwMode="auto">
          <a:xfrm flipV="1">
            <a:off x="5076180" y="3798752"/>
            <a:ext cx="442646" cy="787463"/>
          </a:xfrm>
          <a:prstGeom prst="bentConnector3">
            <a:avLst>
              <a:gd name="adj1" fmla="val 50000"/>
            </a:avLst>
          </a:prstGeom>
          <a:noFill/>
          <a:ln w="6350">
            <a:solidFill>
              <a:srgbClr val="BBBCBC"/>
            </a:solidFill>
            <a:miter lim="800000"/>
            <a:headEnd type="none" w="sm" len="sm"/>
            <a:tailEnd type="none" w="med" len="lg"/>
          </a:ln>
        </p:spPr>
      </p:cxnSp>
      <p:cxnSp>
        <p:nvCxnSpPr>
          <p:cNvPr id="12" name="AutoShape 11">
            <a:extLst>
              <a:ext uri="{FF2B5EF4-FFF2-40B4-BE49-F238E27FC236}">
                <a16:creationId xmlns:a16="http://schemas.microsoft.com/office/drawing/2014/main" id="{44845039-F1D6-E210-5535-3F75BA8D767D}"/>
              </a:ext>
            </a:extLst>
          </p:cNvPr>
          <p:cNvCxnSpPr>
            <a:cxnSpLocks noChangeShapeType="1"/>
            <a:stCxn id="6" idx="3"/>
            <a:endCxn id="7" idx="1"/>
          </p:cNvCxnSpPr>
          <p:nvPr userDrawn="1"/>
        </p:nvCxnSpPr>
        <p:spPr bwMode="auto">
          <a:xfrm>
            <a:off x="5076180" y="4586215"/>
            <a:ext cx="442646" cy="0"/>
          </a:xfrm>
          <a:prstGeom prst="straightConnector1">
            <a:avLst/>
          </a:prstGeom>
          <a:noFill/>
          <a:ln w="6350">
            <a:solidFill>
              <a:schemeClr val="accent6"/>
            </a:solidFill>
            <a:miter lim="800000"/>
            <a:headEnd type="none" w="sm" len="sm"/>
            <a:tailEnd type="none" w="med" len="lg"/>
          </a:ln>
        </p:spPr>
      </p:cxnSp>
      <p:sp>
        <p:nvSpPr>
          <p:cNvPr id="13" name="Rectangle 12">
            <a:extLst>
              <a:ext uri="{FF2B5EF4-FFF2-40B4-BE49-F238E27FC236}">
                <a16:creationId xmlns:a16="http://schemas.microsoft.com/office/drawing/2014/main" id="{25F0E506-564C-BD5B-C99F-573BDC270237}"/>
              </a:ext>
            </a:extLst>
          </p:cNvPr>
          <p:cNvSpPr>
            <a:spLocks noChangeArrowheads="1"/>
          </p:cNvSpPr>
          <p:nvPr userDrawn="1"/>
        </p:nvSpPr>
        <p:spPr bwMode="auto">
          <a:xfrm>
            <a:off x="5518825" y="277809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4" name="Rectangle 13">
            <a:extLst>
              <a:ext uri="{FF2B5EF4-FFF2-40B4-BE49-F238E27FC236}">
                <a16:creationId xmlns:a16="http://schemas.microsoft.com/office/drawing/2014/main" id="{761C5FAE-866B-B4F2-6F4F-E78DCE3BAA9A}"/>
              </a:ext>
            </a:extLst>
          </p:cNvPr>
          <p:cNvSpPr>
            <a:spLocks noChangeArrowheads="1"/>
          </p:cNvSpPr>
          <p:nvPr userDrawn="1"/>
        </p:nvSpPr>
        <p:spPr bwMode="auto">
          <a:xfrm>
            <a:off x="5518825" y="1990632"/>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15" name="AutoShape 14">
            <a:extLst>
              <a:ext uri="{FF2B5EF4-FFF2-40B4-BE49-F238E27FC236}">
                <a16:creationId xmlns:a16="http://schemas.microsoft.com/office/drawing/2014/main" id="{7E7938D4-5ABE-7F1A-404C-0482A053D160}"/>
              </a:ext>
            </a:extLst>
          </p:cNvPr>
          <p:cNvCxnSpPr>
            <a:cxnSpLocks noChangeShapeType="1"/>
            <a:stCxn id="5" idx="3"/>
            <a:endCxn id="14" idx="1"/>
          </p:cNvCxnSpPr>
          <p:nvPr userDrawn="1"/>
        </p:nvCxnSpPr>
        <p:spPr bwMode="auto">
          <a:xfrm flipV="1">
            <a:off x="5076180" y="2264953"/>
            <a:ext cx="442646" cy="363687"/>
          </a:xfrm>
          <a:prstGeom prst="bentConnector3">
            <a:avLst>
              <a:gd name="adj1" fmla="val 50000"/>
            </a:avLst>
          </a:prstGeom>
          <a:noFill/>
          <a:ln w="6350">
            <a:solidFill>
              <a:srgbClr val="BBBCBC"/>
            </a:solidFill>
            <a:miter lim="800000"/>
            <a:headEnd type="none" w="sm" len="sm"/>
            <a:tailEnd type="none" w="med" len="lg"/>
          </a:ln>
        </p:spPr>
      </p:cxnSp>
      <p:cxnSp>
        <p:nvCxnSpPr>
          <p:cNvPr id="16" name="AutoShape 15">
            <a:extLst>
              <a:ext uri="{FF2B5EF4-FFF2-40B4-BE49-F238E27FC236}">
                <a16:creationId xmlns:a16="http://schemas.microsoft.com/office/drawing/2014/main" id="{D0ACFD4A-0E2E-0A3B-6CC8-636AC9297C53}"/>
              </a:ext>
            </a:extLst>
          </p:cNvPr>
          <p:cNvCxnSpPr>
            <a:cxnSpLocks noChangeShapeType="1"/>
            <a:stCxn id="5" idx="3"/>
            <a:endCxn id="13" idx="1"/>
          </p:cNvCxnSpPr>
          <p:nvPr userDrawn="1"/>
        </p:nvCxnSpPr>
        <p:spPr bwMode="auto">
          <a:xfrm>
            <a:off x="5076180" y="2628639"/>
            <a:ext cx="442646" cy="423776"/>
          </a:xfrm>
          <a:prstGeom prst="bentConnector3">
            <a:avLst>
              <a:gd name="adj1" fmla="val 50000"/>
            </a:avLst>
          </a:prstGeom>
          <a:noFill/>
          <a:ln w="6350">
            <a:solidFill>
              <a:srgbClr val="BBBCBC"/>
            </a:solidFill>
            <a:miter lim="800000"/>
            <a:headEnd type="none" w="sm" len="sm"/>
            <a:tailEnd type="none" w="med" len="lg"/>
          </a:ln>
        </p:spPr>
      </p:cxnSp>
      <p:sp>
        <p:nvSpPr>
          <p:cNvPr id="17" name="Rectangle 24">
            <a:extLst>
              <a:ext uri="{FF2B5EF4-FFF2-40B4-BE49-F238E27FC236}">
                <a16:creationId xmlns:a16="http://schemas.microsoft.com/office/drawing/2014/main" id="{7D8C8550-D925-8306-BBC7-B3371CA01DFB}"/>
              </a:ext>
            </a:extLst>
          </p:cNvPr>
          <p:cNvSpPr>
            <a:spLocks noChangeArrowheads="1"/>
          </p:cNvSpPr>
          <p:nvPr userDrawn="1"/>
        </p:nvSpPr>
        <p:spPr bwMode="auto">
          <a:xfrm>
            <a:off x="5518825" y="509936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18" name="AutoShape 25">
            <a:extLst>
              <a:ext uri="{FF2B5EF4-FFF2-40B4-BE49-F238E27FC236}">
                <a16:creationId xmlns:a16="http://schemas.microsoft.com/office/drawing/2014/main" id="{EB7520AF-72FC-7D87-8A9C-6F22000E8759}"/>
              </a:ext>
            </a:extLst>
          </p:cNvPr>
          <p:cNvCxnSpPr>
            <a:cxnSpLocks noChangeShapeType="1"/>
            <a:stCxn id="6" idx="3"/>
            <a:endCxn id="17" idx="1"/>
          </p:cNvCxnSpPr>
          <p:nvPr userDrawn="1"/>
        </p:nvCxnSpPr>
        <p:spPr bwMode="auto">
          <a:xfrm>
            <a:off x="5076180" y="4586216"/>
            <a:ext cx="442646" cy="787465"/>
          </a:xfrm>
          <a:prstGeom prst="bentConnector3">
            <a:avLst>
              <a:gd name="adj1" fmla="val 50000"/>
            </a:avLst>
          </a:prstGeom>
          <a:noFill/>
          <a:ln w="6350">
            <a:solidFill>
              <a:srgbClr val="BBBCBC"/>
            </a:solidFill>
            <a:miter lim="800000"/>
            <a:headEnd type="none" w="sm" len="sm"/>
            <a:tailEnd type="none" w="med" len="lg"/>
          </a:ln>
        </p:spPr>
      </p:cxnSp>
      <p:sp>
        <p:nvSpPr>
          <p:cNvPr id="22" name="Rectangle 15">
            <a:extLst>
              <a:ext uri="{FF2B5EF4-FFF2-40B4-BE49-F238E27FC236}">
                <a16:creationId xmlns:a16="http://schemas.microsoft.com/office/drawing/2014/main" id="{B6D4B76C-2D33-86CB-806C-433E46459B7E}"/>
              </a:ext>
            </a:extLst>
          </p:cNvPr>
          <p:cNvSpPr>
            <a:spLocks noChangeArrowheads="1"/>
          </p:cNvSpPr>
          <p:nvPr userDrawn="1"/>
        </p:nvSpPr>
        <p:spPr bwMode="gray">
          <a:xfrm>
            <a:off x="7084750" y="1348794"/>
            <a:ext cx="3201234" cy="249877"/>
          </a:xfrm>
          <a:prstGeom prst="rect">
            <a:avLst/>
          </a:prstGeom>
          <a:noFill/>
          <a:ln w="9525" algn="ctr">
            <a:noFill/>
            <a:miter lim="800000"/>
            <a:headEnd/>
            <a:tailEnd/>
          </a:ln>
        </p:spPr>
        <p:txBody>
          <a:bodyPr wrap="square" lIns="0" tIns="0" rIns="0" bIns="0">
            <a:spAutoFit/>
          </a:bodyPr>
          <a:lstStyle/>
          <a:p>
            <a:pPr algn="ctr" eaLnBrk="1" hangingPunct="1">
              <a:lnSpc>
                <a:spcPct val="106000"/>
              </a:lnSpc>
              <a:spcBef>
                <a:spcPct val="20000"/>
              </a:spcBef>
              <a:buClr>
                <a:srgbClr val="002776"/>
              </a:buClr>
            </a:pPr>
            <a:r>
              <a:rPr lang="en-GB" sz="1600">
                <a:cs typeface="Arial" pitchFamily="34" charset="0"/>
              </a:rPr>
              <a:t>Unit or additional information</a:t>
            </a:r>
          </a:p>
        </p:txBody>
      </p:sp>
      <p:grpSp>
        <p:nvGrpSpPr>
          <p:cNvPr id="23" name="Group 22">
            <a:extLst>
              <a:ext uri="{FF2B5EF4-FFF2-40B4-BE49-F238E27FC236}">
                <a16:creationId xmlns:a16="http://schemas.microsoft.com/office/drawing/2014/main" id="{CE37270C-69E2-A0A8-5D5A-B646D6C00826}"/>
              </a:ext>
            </a:extLst>
          </p:cNvPr>
          <p:cNvGrpSpPr/>
          <p:nvPr userDrawn="1"/>
        </p:nvGrpSpPr>
        <p:grpSpPr>
          <a:xfrm>
            <a:off x="7588335" y="5856845"/>
            <a:ext cx="2280480" cy="226386"/>
            <a:chOff x="5831034" y="6058564"/>
            <a:chExt cx="3266848" cy="324388"/>
          </a:xfrm>
        </p:grpSpPr>
        <p:sp>
          <p:nvSpPr>
            <p:cNvPr id="24" name="AutoShape 11">
              <a:extLst>
                <a:ext uri="{FF2B5EF4-FFF2-40B4-BE49-F238E27FC236}">
                  <a16:creationId xmlns:a16="http://schemas.microsoft.com/office/drawing/2014/main" id="{3B70A4E2-7CCA-A3BB-5466-A543073212D8}"/>
                </a:ext>
              </a:extLst>
            </p:cNvPr>
            <p:cNvSpPr>
              <a:spLocks noChangeArrowheads="1"/>
            </p:cNvSpPr>
            <p:nvPr/>
          </p:nvSpPr>
          <p:spPr bwMode="gray">
            <a:xfrm>
              <a:off x="8080300" y="6088054"/>
              <a:ext cx="324388" cy="265408"/>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000" b="1">
                <a:cs typeface="Arial" pitchFamily="34" charset="0"/>
              </a:endParaRPr>
            </a:p>
          </p:txBody>
        </p:sp>
        <p:sp>
          <p:nvSpPr>
            <p:cNvPr id="25" name="AutoShape 11">
              <a:extLst>
                <a:ext uri="{FF2B5EF4-FFF2-40B4-BE49-F238E27FC236}">
                  <a16:creationId xmlns:a16="http://schemas.microsoft.com/office/drawing/2014/main" id="{41CB9A3A-30F6-5724-6256-457A6E9345C3}"/>
                </a:ext>
              </a:extLst>
            </p:cNvPr>
            <p:cNvSpPr>
              <a:spLocks noChangeArrowheads="1"/>
            </p:cNvSpPr>
            <p:nvPr/>
          </p:nvSpPr>
          <p:spPr bwMode="gray">
            <a:xfrm rot="16200000">
              <a:off x="6985537" y="6088053"/>
              <a:ext cx="324388" cy="265409"/>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000" b="1">
                <a:cs typeface="Arial" pitchFamily="34" charset="0"/>
              </a:endParaRPr>
            </a:p>
          </p:txBody>
        </p:sp>
        <p:sp>
          <p:nvSpPr>
            <p:cNvPr id="26" name="AutoShape 11">
              <a:extLst>
                <a:ext uri="{FF2B5EF4-FFF2-40B4-BE49-F238E27FC236}">
                  <a16:creationId xmlns:a16="http://schemas.microsoft.com/office/drawing/2014/main" id="{FEBA05EF-C4E4-F1D6-79D9-8B423B10604C}"/>
                </a:ext>
              </a:extLst>
            </p:cNvPr>
            <p:cNvSpPr>
              <a:spLocks noChangeArrowheads="1"/>
            </p:cNvSpPr>
            <p:nvPr/>
          </p:nvSpPr>
          <p:spPr bwMode="gray">
            <a:xfrm rot="10800000">
              <a:off x="5831034" y="6088045"/>
              <a:ext cx="324388" cy="265409"/>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000" b="1">
                <a:cs typeface="Arial" pitchFamily="34" charset="0"/>
              </a:endParaRPr>
            </a:p>
          </p:txBody>
        </p:sp>
        <p:sp>
          <p:nvSpPr>
            <p:cNvPr id="27" name="Text Box 26">
              <a:extLst>
                <a:ext uri="{FF2B5EF4-FFF2-40B4-BE49-F238E27FC236}">
                  <a16:creationId xmlns:a16="http://schemas.microsoft.com/office/drawing/2014/main" id="{09E5A3D8-CC64-5C5E-96B4-E1CDEEE64B14}"/>
                </a:ext>
              </a:extLst>
            </p:cNvPr>
            <p:cNvSpPr txBox="1">
              <a:spLocks noChangeArrowheads="1"/>
            </p:cNvSpPr>
            <p:nvPr/>
          </p:nvSpPr>
          <p:spPr bwMode="auto">
            <a:xfrm>
              <a:off x="6220002" y="6128416"/>
              <a:ext cx="576533"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a:ea typeface="ＭＳ Ｐゴシック" charset="-128"/>
                  <a:cs typeface="Arial" pitchFamily="34" charset="0"/>
                </a:rPr>
                <a:t>Positive</a:t>
              </a:r>
            </a:p>
          </p:txBody>
        </p:sp>
        <p:sp>
          <p:nvSpPr>
            <p:cNvPr id="28" name="Text Box 26">
              <a:extLst>
                <a:ext uri="{FF2B5EF4-FFF2-40B4-BE49-F238E27FC236}">
                  <a16:creationId xmlns:a16="http://schemas.microsoft.com/office/drawing/2014/main" id="{C0848711-DF63-19CC-F56D-FCD10E23062E}"/>
                </a:ext>
              </a:extLst>
            </p:cNvPr>
            <p:cNvSpPr txBox="1">
              <a:spLocks noChangeArrowheads="1"/>
            </p:cNvSpPr>
            <p:nvPr/>
          </p:nvSpPr>
          <p:spPr bwMode="auto">
            <a:xfrm>
              <a:off x="7329203" y="6128421"/>
              <a:ext cx="558157"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a:ea typeface="ＭＳ Ｐゴシック" charset="-128"/>
                  <a:cs typeface="Arial" pitchFamily="34" charset="0"/>
                </a:rPr>
                <a:t>Neutral</a:t>
              </a:r>
            </a:p>
          </p:txBody>
        </p:sp>
        <p:sp>
          <p:nvSpPr>
            <p:cNvPr id="29" name="Text Box 26">
              <a:extLst>
                <a:ext uri="{FF2B5EF4-FFF2-40B4-BE49-F238E27FC236}">
                  <a16:creationId xmlns:a16="http://schemas.microsoft.com/office/drawing/2014/main" id="{F7D8C042-9D71-F02F-5F59-4FE5E62BDAE6}"/>
                </a:ext>
              </a:extLst>
            </p:cNvPr>
            <p:cNvSpPr txBox="1">
              <a:spLocks noChangeArrowheads="1"/>
            </p:cNvSpPr>
            <p:nvPr/>
          </p:nvSpPr>
          <p:spPr bwMode="auto">
            <a:xfrm>
              <a:off x="8434066" y="6128421"/>
              <a:ext cx="663816" cy="220506"/>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000">
                  <a:ea typeface="ＭＳ Ｐゴシック" charset="-128"/>
                  <a:cs typeface="Arial" pitchFamily="34" charset="0"/>
                </a:rPr>
                <a:t>Negative</a:t>
              </a:r>
            </a:p>
          </p:txBody>
        </p:sp>
      </p:grpSp>
      <p:sp>
        <p:nvSpPr>
          <p:cNvPr id="30" name="AutoShape 11">
            <a:extLst>
              <a:ext uri="{FF2B5EF4-FFF2-40B4-BE49-F238E27FC236}">
                <a16:creationId xmlns:a16="http://schemas.microsoft.com/office/drawing/2014/main" id="{1E060DF4-E75F-A571-C75B-238C5373F638}"/>
              </a:ext>
            </a:extLst>
          </p:cNvPr>
          <p:cNvSpPr>
            <a:spLocks noChangeArrowheads="1"/>
          </p:cNvSpPr>
          <p:nvPr userDrawn="1"/>
        </p:nvSpPr>
        <p:spPr bwMode="gray">
          <a:xfrm rot="10800000">
            <a:off x="9691941" y="2079999"/>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1" name="AutoShape 11">
            <a:extLst>
              <a:ext uri="{FF2B5EF4-FFF2-40B4-BE49-F238E27FC236}">
                <a16:creationId xmlns:a16="http://schemas.microsoft.com/office/drawing/2014/main" id="{CB43238A-A2D8-C5AA-3F44-46A40D27C6BE}"/>
              </a:ext>
            </a:extLst>
          </p:cNvPr>
          <p:cNvSpPr>
            <a:spLocks noChangeArrowheads="1"/>
          </p:cNvSpPr>
          <p:nvPr userDrawn="1"/>
        </p:nvSpPr>
        <p:spPr bwMode="gray">
          <a:xfrm rot="10800000">
            <a:off x="8539458" y="2079999"/>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2" name="AutoShape 11">
            <a:extLst>
              <a:ext uri="{FF2B5EF4-FFF2-40B4-BE49-F238E27FC236}">
                <a16:creationId xmlns:a16="http://schemas.microsoft.com/office/drawing/2014/main" id="{DBAE6256-80C3-7D9B-7B17-5AAE01A79C1F}"/>
              </a:ext>
            </a:extLst>
          </p:cNvPr>
          <p:cNvSpPr>
            <a:spLocks noChangeArrowheads="1"/>
          </p:cNvSpPr>
          <p:nvPr userDrawn="1"/>
        </p:nvSpPr>
        <p:spPr bwMode="gray">
          <a:xfrm rot="10800000">
            <a:off x="7386976" y="2079999"/>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3" name="AutoShape 11">
            <a:extLst>
              <a:ext uri="{FF2B5EF4-FFF2-40B4-BE49-F238E27FC236}">
                <a16:creationId xmlns:a16="http://schemas.microsoft.com/office/drawing/2014/main" id="{66EAC75A-22B9-599F-E728-F44B273D86BC}"/>
              </a:ext>
            </a:extLst>
          </p:cNvPr>
          <p:cNvSpPr>
            <a:spLocks noChangeArrowheads="1"/>
          </p:cNvSpPr>
          <p:nvPr userDrawn="1"/>
        </p:nvSpPr>
        <p:spPr bwMode="gray">
          <a:xfrm rot="10800000">
            <a:off x="9691941" y="4485725"/>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4" name="AutoShape 11">
            <a:extLst>
              <a:ext uri="{FF2B5EF4-FFF2-40B4-BE49-F238E27FC236}">
                <a16:creationId xmlns:a16="http://schemas.microsoft.com/office/drawing/2014/main" id="{2CE38D5F-FE78-E5C7-FD49-8544A1A64EC5}"/>
              </a:ext>
            </a:extLst>
          </p:cNvPr>
          <p:cNvSpPr>
            <a:spLocks noChangeArrowheads="1"/>
          </p:cNvSpPr>
          <p:nvPr userDrawn="1"/>
        </p:nvSpPr>
        <p:spPr bwMode="gray">
          <a:xfrm rot="10800000">
            <a:off x="8539459" y="4485725"/>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5" name="AutoShape 11">
            <a:extLst>
              <a:ext uri="{FF2B5EF4-FFF2-40B4-BE49-F238E27FC236}">
                <a16:creationId xmlns:a16="http://schemas.microsoft.com/office/drawing/2014/main" id="{69259E71-218E-268B-7169-30797A0D7C08}"/>
              </a:ext>
            </a:extLst>
          </p:cNvPr>
          <p:cNvSpPr>
            <a:spLocks noChangeArrowheads="1"/>
          </p:cNvSpPr>
          <p:nvPr userDrawn="1"/>
        </p:nvSpPr>
        <p:spPr bwMode="gray">
          <a:xfrm rot="10800000">
            <a:off x="7386977" y="4485725"/>
            <a:ext cx="320123" cy="274320"/>
          </a:xfrm>
          <a:prstGeom prst="downArrow">
            <a:avLst>
              <a:gd name="adj1" fmla="val 49815"/>
              <a:gd name="adj2" fmla="val 54667"/>
            </a:avLst>
          </a:prstGeom>
          <a:solidFill>
            <a:schemeClr val="accent2"/>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6" name="AutoShape 11">
            <a:extLst>
              <a:ext uri="{FF2B5EF4-FFF2-40B4-BE49-F238E27FC236}">
                <a16:creationId xmlns:a16="http://schemas.microsoft.com/office/drawing/2014/main" id="{15BC3A5B-0E2E-629D-BA75-EF846B975AC5}"/>
              </a:ext>
            </a:extLst>
          </p:cNvPr>
          <p:cNvSpPr>
            <a:spLocks noChangeArrowheads="1"/>
          </p:cNvSpPr>
          <p:nvPr userDrawn="1"/>
        </p:nvSpPr>
        <p:spPr bwMode="gray">
          <a:xfrm>
            <a:off x="7382627" y="3707173"/>
            <a:ext cx="320123"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7" name="AutoShape 11">
            <a:extLst>
              <a:ext uri="{FF2B5EF4-FFF2-40B4-BE49-F238E27FC236}">
                <a16:creationId xmlns:a16="http://schemas.microsoft.com/office/drawing/2014/main" id="{A75B183D-7F1E-E546-DB73-5D4B623E16D8}"/>
              </a:ext>
            </a:extLst>
          </p:cNvPr>
          <p:cNvSpPr>
            <a:spLocks noChangeArrowheads="1"/>
          </p:cNvSpPr>
          <p:nvPr userDrawn="1"/>
        </p:nvSpPr>
        <p:spPr bwMode="gray">
          <a:xfrm>
            <a:off x="8535109" y="3707173"/>
            <a:ext cx="320123"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8" name="AutoShape 11">
            <a:extLst>
              <a:ext uri="{FF2B5EF4-FFF2-40B4-BE49-F238E27FC236}">
                <a16:creationId xmlns:a16="http://schemas.microsoft.com/office/drawing/2014/main" id="{3BB66732-3785-87D5-20F8-3FED35069266}"/>
              </a:ext>
            </a:extLst>
          </p:cNvPr>
          <p:cNvSpPr>
            <a:spLocks noChangeArrowheads="1"/>
          </p:cNvSpPr>
          <p:nvPr userDrawn="1"/>
        </p:nvSpPr>
        <p:spPr bwMode="gray">
          <a:xfrm>
            <a:off x="9687592" y="3707173"/>
            <a:ext cx="320123" cy="274320"/>
          </a:xfrm>
          <a:prstGeom prst="downArrow">
            <a:avLst>
              <a:gd name="adj1" fmla="val 49815"/>
              <a:gd name="adj2" fmla="val 54667"/>
            </a:avLst>
          </a:prstGeom>
          <a:solidFill>
            <a:srgbClr val="DA291C"/>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a:solidFill>
                <a:srgbClr val="002776"/>
              </a:solidFill>
              <a:cs typeface="Arial" pitchFamily="34" charset="0"/>
            </a:endParaRPr>
          </a:p>
        </p:txBody>
      </p:sp>
      <p:sp>
        <p:nvSpPr>
          <p:cNvPr id="39" name="AutoShape 11">
            <a:extLst>
              <a:ext uri="{FF2B5EF4-FFF2-40B4-BE49-F238E27FC236}">
                <a16:creationId xmlns:a16="http://schemas.microsoft.com/office/drawing/2014/main" id="{903D4D9B-E97E-2022-B475-CF05701F10BC}"/>
              </a:ext>
            </a:extLst>
          </p:cNvPr>
          <p:cNvSpPr>
            <a:spLocks noChangeArrowheads="1"/>
          </p:cNvSpPr>
          <p:nvPr userDrawn="1"/>
        </p:nvSpPr>
        <p:spPr bwMode="gray">
          <a:xfrm rot="16200000">
            <a:off x="7389299" y="5279785"/>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40" name="AutoShape 11">
            <a:extLst>
              <a:ext uri="{FF2B5EF4-FFF2-40B4-BE49-F238E27FC236}">
                <a16:creationId xmlns:a16="http://schemas.microsoft.com/office/drawing/2014/main" id="{64EABA05-087E-0CAE-824C-460B014AB8C0}"/>
              </a:ext>
            </a:extLst>
          </p:cNvPr>
          <p:cNvSpPr>
            <a:spLocks noChangeArrowheads="1"/>
          </p:cNvSpPr>
          <p:nvPr userDrawn="1"/>
        </p:nvSpPr>
        <p:spPr bwMode="gray">
          <a:xfrm rot="16200000">
            <a:off x="8541781" y="5279785"/>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41" name="AutoShape 11">
            <a:extLst>
              <a:ext uri="{FF2B5EF4-FFF2-40B4-BE49-F238E27FC236}">
                <a16:creationId xmlns:a16="http://schemas.microsoft.com/office/drawing/2014/main" id="{91CCF4E2-5DAE-E564-B039-1169BA9E8CEC}"/>
              </a:ext>
            </a:extLst>
          </p:cNvPr>
          <p:cNvSpPr>
            <a:spLocks noChangeArrowheads="1"/>
          </p:cNvSpPr>
          <p:nvPr userDrawn="1"/>
        </p:nvSpPr>
        <p:spPr bwMode="gray">
          <a:xfrm rot="16200000">
            <a:off x="9694264" y="5279785"/>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42" name="AutoShape 11">
            <a:extLst>
              <a:ext uri="{FF2B5EF4-FFF2-40B4-BE49-F238E27FC236}">
                <a16:creationId xmlns:a16="http://schemas.microsoft.com/office/drawing/2014/main" id="{3B1DD1D6-30EC-9ECA-870B-C31613FFB9BB}"/>
              </a:ext>
            </a:extLst>
          </p:cNvPr>
          <p:cNvSpPr>
            <a:spLocks noChangeArrowheads="1"/>
          </p:cNvSpPr>
          <p:nvPr userDrawn="1"/>
        </p:nvSpPr>
        <p:spPr bwMode="gray">
          <a:xfrm rot="16200000">
            <a:off x="7389299" y="2917394"/>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43" name="AutoShape 11">
            <a:extLst>
              <a:ext uri="{FF2B5EF4-FFF2-40B4-BE49-F238E27FC236}">
                <a16:creationId xmlns:a16="http://schemas.microsoft.com/office/drawing/2014/main" id="{272E0A69-C7E6-8C81-64B4-7131C8D2C73C}"/>
              </a:ext>
            </a:extLst>
          </p:cNvPr>
          <p:cNvSpPr>
            <a:spLocks noChangeArrowheads="1"/>
          </p:cNvSpPr>
          <p:nvPr userDrawn="1"/>
        </p:nvSpPr>
        <p:spPr bwMode="gray">
          <a:xfrm rot="16200000">
            <a:off x="8541781" y="2917394"/>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44" name="AutoShape 11">
            <a:extLst>
              <a:ext uri="{FF2B5EF4-FFF2-40B4-BE49-F238E27FC236}">
                <a16:creationId xmlns:a16="http://schemas.microsoft.com/office/drawing/2014/main" id="{AC779583-E136-1D6F-BBB9-F1B9F41189E4}"/>
              </a:ext>
            </a:extLst>
          </p:cNvPr>
          <p:cNvSpPr>
            <a:spLocks noChangeArrowheads="1"/>
          </p:cNvSpPr>
          <p:nvPr userDrawn="1"/>
        </p:nvSpPr>
        <p:spPr bwMode="gray">
          <a:xfrm rot="16200000">
            <a:off x="9694264" y="2917394"/>
            <a:ext cx="320040" cy="274391"/>
          </a:xfrm>
          <a:prstGeom prst="downArrow">
            <a:avLst>
              <a:gd name="adj1" fmla="val 49815"/>
              <a:gd name="adj2" fmla="val 54667"/>
            </a:avLst>
          </a:prstGeom>
          <a:solidFill>
            <a:srgbClr val="ED8B00"/>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rgbClr val="002776"/>
              </a:solidFill>
              <a:cs typeface="Arial" pitchFamily="34" charset="0"/>
            </a:endParaRPr>
          </a:p>
        </p:txBody>
      </p:sp>
      <p:sp>
        <p:nvSpPr>
          <p:cNvPr id="55" name="Text Placeholder 45">
            <a:extLst>
              <a:ext uri="{FF2B5EF4-FFF2-40B4-BE49-F238E27FC236}">
                <a16:creationId xmlns:a16="http://schemas.microsoft.com/office/drawing/2014/main" id="{B9E5062C-00B2-4C1E-998B-BA0069C35689}"/>
              </a:ext>
            </a:extLst>
          </p:cNvPr>
          <p:cNvSpPr>
            <a:spLocks noGrp="1"/>
          </p:cNvSpPr>
          <p:nvPr>
            <p:ph type="body" sz="quarter" idx="51"/>
          </p:nvPr>
        </p:nvSpPr>
        <p:spPr>
          <a:xfrm>
            <a:off x="2024415" y="3499705"/>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56" name="Text Placeholder 45">
            <a:extLst>
              <a:ext uri="{FF2B5EF4-FFF2-40B4-BE49-F238E27FC236}">
                <a16:creationId xmlns:a16="http://schemas.microsoft.com/office/drawing/2014/main" id="{03123663-E12E-72F7-9462-A2AC15F86175}"/>
              </a:ext>
            </a:extLst>
          </p:cNvPr>
          <p:cNvSpPr>
            <a:spLocks noGrp="1"/>
          </p:cNvSpPr>
          <p:nvPr>
            <p:ph type="body" sz="quarter" idx="52"/>
          </p:nvPr>
        </p:nvSpPr>
        <p:spPr>
          <a:xfrm>
            <a:off x="3842441" y="2520917"/>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57" name="Text Placeholder 45">
            <a:extLst>
              <a:ext uri="{FF2B5EF4-FFF2-40B4-BE49-F238E27FC236}">
                <a16:creationId xmlns:a16="http://schemas.microsoft.com/office/drawing/2014/main" id="{586CCBB6-4C85-AE5D-83E9-A6CDFBB7C996}"/>
              </a:ext>
            </a:extLst>
          </p:cNvPr>
          <p:cNvSpPr>
            <a:spLocks noGrp="1"/>
          </p:cNvSpPr>
          <p:nvPr>
            <p:ph type="body" sz="quarter" idx="53"/>
          </p:nvPr>
        </p:nvSpPr>
        <p:spPr>
          <a:xfrm>
            <a:off x="3842441" y="4478493"/>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58" name="Text Placeholder 45">
            <a:extLst>
              <a:ext uri="{FF2B5EF4-FFF2-40B4-BE49-F238E27FC236}">
                <a16:creationId xmlns:a16="http://schemas.microsoft.com/office/drawing/2014/main" id="{62C951B4-E2BF-1F76-B321-64DF23B69F0E}"/>
              </a:ext>
            </a:extLst>
          </p:cNvPr>
          <p:cNvSpPr>
            <a:spLocks noGrp="1"/>
          </p:cNvSpPr>
          <p:nvPr>
            <p:ph type="body" sz="quarter" idx="54"/>
          </p:nvPr>
        </p:nvSpPr>
        <p:spPr>
          <a:xfrm>
            <a:off x="5645206" y="2157230"/>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59" name="Text Placeholder 45">
            <a:extLst>
              <a:ext uri="{FF2B5EF4-FFF2-40B4-BE49-F238E27FC236}">
                <a16:creationId xmlns:a16="http://schemas.microsoft.com/office/drawing/2014/main" id="{402050B4-B0DC-A576-7D3B-70DD377BD4AC}"/>
              </a:ext>
            </a:extLst>
          </p:cNvPr>
          <p:cNvSpPr>
            <a:spLocks noGrp="1"/>
          </p:cNvSpPr>
          <p:nvPr>
            <p:ph type="body" sz="quarter" idx="55"/>
          </p:nvPr>
        </p:nvSpPr>
        <p:spPr>
          <a:xfrm>
            <a:off x="5645206" y="2944693"/>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63" name="Text Placeholder 45">
            <a:extLst>
              <a:ext uri="{FF2B5EF4-FFF2-40B4-BE49-F238E27FC236}">
                <a16:creationId xmlns:a16="http://schemas.microsoft.com/office/drawing/2014/main" id="{6EBDC434-E14A-E1FA-9F52-0B3AC46C6E63}"/>
              </a:ext>
            </a:extLst>
          </p:cNvPr>
          <p:cNvSpPr>
            <a:spLocks noGrp="1"/>
          </p:cNvSpPr>
          <p:nvPr>
            <p:ph type="body" sz="quarter" idx="56"/>
          </p:nvPr>
        </p:nvSpPr>
        <p:spPr>
          <a:xfrm>
            <a:off x="5645206" y="3691030"/>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64" name="Text Placeholder 45">
            <a:extLst>
              <a:ext uri="{FF2B5EF4-FFF2-40B4-BE49-F238E27FC236}">
                <a16:creationId xmlns:a16="http://schemas.microsoft.com/office/drawing/2014/main" id="{4331B5FB-A408-06A6-D26B-1CC0894EB6F8}"/>
              </a:ext>
            </a:extLst>
          </p:cNvPr>
          <p:cNvSpPr>
            <a:spLocks noGrp="1"/>
          </p:cNvSpPr>
          <p:nvPr>
            <p:ph type="body" sz="quarter" idx="57"/>
          </p:nvPr>
        </p:nvSpPr>
        <p:spPr>
          <a:xfrm>
            <a:off x="5645206" y="4478493"/>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65" name="Text Placeholder 45">
            <a:extLst>
              <a:ext uri="{FF2B5EF4-FFF2-40B4-BE49-F238E27FC236}">
                <a16:creationId xmlns:a16="http://schemas.microsoft.com/office/drawing/2014/main" id="{109FDBB4-681F-8A7E-CD13-77EF0621E655}"/>
              </a:ext>
            </a:extLst>
          </p:cNvPr>
          <p:cNvSpPr>
            <a:spLocks noGrp="1"/>
          </p:cNvSpPr>
          <p:nvPr>
            <p:ph type="body" sz="quarter" idx="58"/>
          </p:nvPr>
        </p:nvSpPr>
        <p:spPr>
          <a:xfrm>
            <a:off x="5645206" y="526595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Tree>
    <p:extLst>
      <p:ext uri="{BB962C8B-B14F-4D97-AF65-F5344CB8AC3E}">
        <p14:creationId xmlns:p14="http://schemas.microsoft.com/office/powerpoint/2010/main" val="60740176"/>
      </p:ext>
    </p:extLst>
  </p:cSld>
  <p:clrMapOvr>
    <a:masterClrMapping/>
  </p:clrMapOvr>
  <p:transition>
    <p:fade/>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Driver Tree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87485-226D-C2E7-E431-0FC5D145F5E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40E813C-7442-A3E9-C78E-E8187687ADF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8" name="Group 7">
            <a:extLst>
              <a:ext uri="{FF2B5EF4-FFF2-40B4-BE49-F238E27FC236}">
                <a16:creationId xmlns:a16="http://schemas.microsoft.com/office/drawing/2014/main" id="{2911AE20-BE71-C13C-0721-D457AAE7A900}"/>
              </a:ext>
            </a:extLst>
          </p:cNvPr>
          <p:cNvGrpSpPr/>
          <p:nvPr userDrawn="1"/>
        </p:nvGrpSpPr>
        <p:grpSpPr>
          <a:xfrm>
            <a:off x="7750139" y="5784408"/>
            <a:ext cx="1262671" cy="185415"/>
            <a:chOff x="6817465" y="6022432"/>
            <a:chExt cx="2178887" cy="320040"/>
          </a:xfrm>
        </p:grpSpPr>
        <p:sp>
          <p:nvSpPr>
            <p:cNvPr id="9" name="Oval 31">
              <a:extLst>
                <a:ext uri="{FF2B5EF4-FFF2-40B4-BE49-F238E27FC236}">
                  <a16:creationId xmlns:a16="http://schemas.microsoft.com/office/drawing/2014/main" id="{47B3D299-E921-2A5C-98BC-FB7F23015FFB}"/>
                </a:ext>
              </a:extLst>
            </p:cNvPr>
            <p:cNvSpPr>
              <a:spLocks noChangeArrowheads="1"/>
            </p:cNvSpPr>
            <p:nvPr/>
          </p:nvSpPr>
          <p:spPr bwMode="auto">
            <a:xfrm>
              <a:off x="6817465" y="6022432"/>
              <a:ext cx="320040" cy="320040"/>
            </a:xfrm>
            <a:prstGeom prst="ellipse">
              <a:avLst/>
            </a:prstGeom>
            <a:solidFill>
              <a:schemeClr val="tx1"/>
            </a:solidFill>
            <a:ln w="9525" cap="rnd" algn="ctr">
              <a:solidFill>
                <a:schemeClr val="tx1"/>
              </a:solidFill>
              <a:round/>
              <a:headEnd/>
              <a:tailEnd/>
            </a:ln>
          </p:spPr>
          <p:txBody>
            <a:bodyPr wrap="none" anchor="ctr"/>
            <a:lstStyle/>
            <a:p>
              <a:pPr algn="ctr">
                <a:defRPr/>
              </a:pPr>
              <a:endParaRPr lang="en-US" sz="1400"/>
            </a:p>
          </p:txBody>
        </p:sp>
        <p:sp>
          <p:nvSpPr>
            <p:cNvPr id="10" name="Text Box 32">
              <a:extLst>
                <a:ext uri="{FF2B5EF4-FFF2-40B4-BE49-F238E27FC236}">
                  <a16:creationId xmlns:a16="http://schemas.microsoft.com/office/drawing/2014/main" id="{0AD8D57C-7189-A160-8414-FEB2C83182DD}"/>
                </a:ext>
              </a:extLst>
            </p:cNvPr>
            <p:cNvSpPr txBox="1">
              <a:spLocks noChangeArrowheads="1"/>
            </p:cNvSpPr>
            <p:nvPr/>
          </p:nvSpPr>
          <p:spPr bwMode="auto">
            <a:xfrm>
              <a:off x="7222523" y="6049642"/>
              <a:ext cx="586581"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a:ea typeface="ＭＳ Ｐゴシック" charset="-128"/>
                </a:rPr>
                <a:t>Strong</a:t>
              </a:r>
            </a:p>
          </p:txBody>
        </p:sp>
        <p:sp>
          <p:nvSpPr>
            <p:cNvPr id="11" name="Oval 33">
              <a:extLst>
                <a:ext uri="{FF2B5EF4-FFF2-40B4-BE49-F238E27FC236}">
                  <a16:creationId xmlns:a16="http://schemas.microsoft.com/office/drawing/2014/main" id="{59F3A650-3195-8E6E-2C72-8E6D4CAADE35}"/>
                </a:ext>
              </a:extLst>
            </p:cNvPr>
            <p:cNvSpPr>
              <a:spLocks noChangeArrowheads="1"/>
            </p:cNvSpPr>
            <p:nvPr/>
          </p:nvSpPr>
          <p:spPr bwMode="auto">
            <a:xfrm>
              <a:off x="8082511" y="6022432"/>
              <a:ext cx="320040" cy="320040"/>
            </a:xfrm>
            <a:prstGeom prst="ellipse">
              <a:avLst/>
            </a:prstGeom>
            <a:solidFill>
              <a:schemeClr val="bg1"/>
            </a:solidFill>
            <a:ln w="9525">
              <a:solidFill>
                <a:schemeClr val="tx1"/>
              </a:solidFill>
              <a:round/>
              <a:headEnd/>
              <a:tailEnd/>
            </a:ln>
          </p:spPr>
          <p:txBody>
            <a:bodyPr wrap="none" anchor="ctr"/>
            <a:lstStyle/>
            <a:p>
              <a:pPr algn="ctr">
                <a:defRPr/>
              </a:pPr>
              <a:endParaRPr lang="en-US" sz="1400"/>
            </a:p>
          </p:txBody>
        </p:sp>
        <p:sp>
          <p:nvSpPr>
            <p:cNvPr id="12" name="Text Box 34">
              <a:extLst>
                <a:ext uri="{FF2B5EF4-FFF2-40B4-BE49-F238E27FC236}">
                  <a16:creationId xmlns:a16="http://schemas.microsoft.com/office/drawing/2014/main" id="{F61B3F01-B5C8-B6F3-1A45-BB69EC439505}"/>
                </a:ext>
              </a:extLst>
            </p:cNvPr>
            <p:cNvSpPr txBox="1">
              <a:spLocks noChangeArrowheads="1"/>
            </p:cNvSpPr>
            <p:nvPr/>
          </p:nvSpPr>
          <p:spPr bwMode="auto">
            <a:xfrm>
              <a:off x="8484476" y="6049642"/>
              <a:ext cx="511876" cy="265622"/>
            </a:xfrm>
            <a:prstGeom prst="rect">
              <a:avLst/>
            </a:prstGeom>
            <a:noFill/>
            <a:ln w="9525">
              <a:noFill/>
              <a:miter lim="800000"/>
              <a:headEnd type="none" w="sm" len="sm"/>
              <a:tailEnd type="none" w="sm" len="sm"/>
            </a:ln>
          </p:spPr>
          <p:txBody>
            <a:bodyPr wrap="none" lIns="0" tIns="0" rIns="0" bIns="0" anchor="ctr" anchorCtr="0">
              <a:spAutoFit/>
            </a:bodyPr>
            <a:lstStyle/>
            <a:p>
              <a:r>
                <a:rPr lang="en-US" altLang="ja-JP" sz="1000">
                  <a:ea typeface="ＭＳ Ｐゴシック" charset="-128"/>
                </a:rPr>
                <a:t>Weak</a:t>
              </a:r>
            </a:p>
          </p:txBody>
        </p:sp>
      </p:grpSp>
      <p:sp>
        <p:nvSpPr>
          <p:cNvPr id="13" name="Oval 19">
            <a:extLst>
              <a:ext uri="{FF2B5EF4-FFF2-40B4-BE49-F238E27FC236}">
                <a16:creationId xmlns:a16="http://schemas.microsoft.com/office/drawing/2014/main" id="{D3A0CDD9-7171-7B06-FBC8-8243C2A9290B}"/>
              </a:ext>
            </a:extLst>
          </p:cNvPr>
          <p:cNvSpPr>
            <a:spLocks noChangeArrowheads="1"/>
          </p:cNvSpPr>
          <p:nvPr userDrawn="1"/>
        </p:nvSpPr>
        <p:spPr bwMode="auto">
          <a:xfrm>
            <a:off x="10089020" y="2009729"/>
            <a:ext cx="320123" cy="320040"/>
          </a:xfrm>
          <a:prstGeom prst="ellipse">
            <a:avLst/>
          </a:prstGeom>
          <a:solidFill>
            <a:schemeClr val="bg1"/>
          </a:solidFill>
          <a:ln w="9525">
            <a:solidFill>
              <a:schemeClr val="tx1"/>
            </a:solidFill>
            <a:round/>
            <a:headEnd/>
            <a:tailEnd/>
          </a:ln>
        </p:spPr>
        <p:txBody>
          <a:bodyPr wrap="none" anchor="ctr"/>
          <a:lstStyle/>
          <a:p>
            <a:pPr algn="ctr">
              <a:defRPr/>
            </a:pPr>
            <a:endParaRPr lang="en-US" sz="1800"/>
          </a:p>
        </p:txBody>
      </p:sp>
      <p:sp>
        <p:nvSpPr>
          <p:cNvPr id="14" name="Oval 13">
            <a:extLst>
              <a:ext uri="{FF2B5EF4-FFF2-40B4-BE49-F238E27FC236}">
                <a16:creationId xmlns:a16="http://schemas.microsoft.com/office/drawing/2014/main" id="{EF87FDD8-74B8-EC7C-1BAA-BECB9B1AECF8}"/>
              </a:ext>
            </a:extLst>
          </p:cNvPr>
          <p:cNvSpPr>
            <a:spLocks noChangeArrowheads="1"/>
          </p:cNvSpPr>
          <p:nvPr userDrawn="1"/>
        </p:nvSpPr>
        <p:spPr bwMode="auto">
          <a:xfrm>
            <a:off x="9162835" y="2009729"/>
            <a:ext cx="320123" cy="320040"/>
          </a:xfrm>
          <a:prstGeom prst="ellipse">
            <a:avLst/>
          </a:prstGeom>
          <a:solidFill>
            <a:schemeClr val="bg1"/>
          </a:solidFill>
          <a:ln w="9525">
            <a:solidFill>
              <a:schemeClr val="tx1"/>
            </a:solidFill>
            <a:round/>
            <a:headEnd/>
            <a:tailEnd/>
          </a:ln>
        </p:spPr>
        <p:txBody>
          <a:bodyPr wrap="none" anchor="ctr"/>
          <a:lstStyle/>
          <a:p>
            <a:pPr algn="ctr">
              <a:defRPr/>
            </a:pPr>
            <a:endParaRPr lang="en-US" sz="1800"/>
          </a:p>
        </p:txBody>
      </p:sp>
      <p:sp>
        <p:nvSpPr>
          <p:cNvPr id="15" name="Oval 14">
            <a:extLst>
              <a:ext uri="{FF2B5EF4-FFF2-40B4-BE49-F238E27FC236}">
                <a16:creationId xmlns:a16="http://schemas.microsoft.com/office/drawing/2014/main" id="{8D07EC85-6073-0B1B-DA93-8DCEA8FD27BB}"/>
              </a:ext>
            </a:extLst>
          </p:cNvPr>
          <p:cNvSpPr>
            <a:spLocks noChangeArrowheads="1"/>
          </p:cNvSpPr>
          <p:nvPr userDrawn="1"/>
        </p:nvSpPr>
        <p:spPr bwMode="auto">
          <a:xfrm>
            <a:off x="8236649" y="2009729"/>
            <a:ext cx="320123" cy="320040"/>
          </a:xfrm>
          <a:prstGeom prst="ellipse">
            <a:avLst/>
          </a:prstGeom>
          <a:solidFill>
            <a:schemeClr val="bg1"/>
          </a:solidFill>
          <a:ln w="9525">
            <a:solidFill>
              <a:schemeClr val="tx1"/>
            </a:solidFill>
            <a:round/>
            <a:headEnd/>
            <a:tailEnd/>
          </a:ln>
        </p:spPr>
        <p:txBody>
          <a:bodyPr wrap="none" anchor="ctr"/>
          <a:lstStyle/>
          <a:p>
            <a:pPr algn="ctr">
              <a:defRPr/>
            </a:pPr>
            <a:endParaRPr lang="en-US" sz="1800"/>
          </a:p>
        </p:txBody>
      </p:sp>
      <p:sp>
        <p:nvSpPr>
          <p:cNvPr id="16" name="Oval 15">
            <a:extLst>
              <a:ext uri="{FF2B5EF4-FFF2-40B4-BE49-F238E27FC236}">
                <a16:creationId xmlns:a16="http://schemas.microsoft.com/office/drawing/2014/main" id="{7F897EE1-4E07-F03F-75A1-E4F9D3470BA0}"/>
              </a:ext>
            </a:extLst>
          </p:cNvPr>
          <p:cNvSpPr>
            <a:spLocks noChangeArrowheads="1"/>
          </p:cNvSpPr>
          <p:nvPr userDrawn="1"/>
        </p:nvSpPr>
        <p:spPr bwMode="auto">
          <a:xfrm>
            <a:off x="7310463" y="2009729"/>
            <a:ext cx="320123" cy="320040"/>
          </a:xfrm>
          <a:prstGeom prst="ellipse">
            <a:avLst/>
          </a:prstGeom>
          <a:solidFill>
            <a:schemeClr val="bg1"/>
          </a:solidFill>
          <a:ln w="9525">
            <a:solidFill>
              <a:schemeClr val="tx1"/>
            </a:solidFill>
            <a:round/>
            <a:headEnd/>
            <a:tailEnd/>
          </a:ln>
        </p:spPr>
        <p:txBody>
          <a:bodyPr wrap="none" anchor="ctr"/>
          <a:lstStyle/>
          <a:p>
            <a:pPr algn="ctr">
              <a:defRPr/>
            </a:pPr>
            <a:endParaRPr lang="en-US" sz="1800"/>
          </a:p>
        </p:txBody>
      </p:sp>
      <p:sp>
        <p:nvSpPr>
          <p:cNvPr id="17" name="Oval 16">
            <a:extLst>
              <a:ext uri="{FF2B5EF4-FFF2-40B4-BE49-F238E27FC236}">
                <a16:creationId xmlns:a16="http://schemas.microsoft.com/office/drawing/2014/main" id="{7CB94720-BCE1-314C-3FC0-3149970FB5FF}"/>
              </a:ext>
            </a:extLst>
          </p:cNvPr>
          <p:cNvSpPr>
            <a:spLocks noChangeArrowheads="1"/>
          </p:cNvSpPr>
          <p:nvPr userDrawn="1"/>
        </p:nvSpPr>
        <p:spPr bwMode="auto">
          <a:xfrm>
            <a:off x="6384277" y="2009729"/>
            <a:ext cx="320123" cy="320040"/>
          </a:xfrm>
          <a:prstGeom prst="ellipse">
            <a:avLst/>
          </a:prstGeom>
          <a:solidFill>
            <a:schemeClr val="bg1"/>
          </a:solidFill>
          <a:ln w="9525">
            <a:solidFill>
              <a:schemeClr val="tx1"/>
            </a:solidFill>
            <a:round/>
            <a:headEnd/>
            <a:tailEnd/>
          </a:ln>
        </p:spPr>
        <p:txBody>
          <a:bodyPr wrap="none" anchor="ctr"/>
          <a:lstStyle/>
          <a:p>
            <a:pPr algn="ctr">
              <a:defRPr/>
            </a:pPr>
            <a:endParaRPr lang="en-US" sz="1800"/>
          </a:p>
        </p:txBody>
      </p:sp>
      <p:sp>
        <p:nvSpPr>
          <p:cNvPr id="29" name="Rectangle 15">
            <a:extLst>
              <a:ext uri="{FF2B5EF4-FFF2-40B4-BE49-F238E27FC236}">
                <a16:creationId xmlns:a16="http://schemas.microsoft.com/office/drawing/2014/main" id="{FB49DF29-83B0-C5B3-050D-C4A677EB4DDC}"/>
              </a:ext>
            </a:extLst>
          </p:cNvPr>
          <p:cNvSpPr>
            <a:spLocks noChangeArrowheads="1"/>
          </p:cNvSpPr>
          <p:nvPr userDrawn="1"/>
        </p:nvSpPr>
        <p:spPr bwMode="gray">
          <a:xfrm>
            <a:off x="6282430" y="1249682"/>
            <a:ext cx="4298799" cy="249877"/>
          </a:xfrm>
          <a:prstGeom prst="rect">
            <a:avLst/>
          </a:prstGeom>
          <a:noFill/>
          <a:ln w="9525" algn="ctr">
            <a:noFill/>
            <a:miter lim="800000"/>
            <a:headEnd/>
            <a:tailEnd/>
          </a:ln>
        </p:spPr>
        <p:txBody>
          <a:bodyPr wrap="square" lIns="0" tIns="0" rIns="0" bIns="0">
            <a:spAutoFit/>
          </a:bodyPr>
          <a:lstStyle/>
          <a:p>
            <a:pPr algn="ctr" eaLnBrk="1" hangingPunct="1">
              <a:lnSpc>
                <a:spcPct val="106000"/>
              </a:lnSpc>
              <a:spcBef>
                <a:spcPct val="20000"/>
              </a:spcBef>
              <a:buClr>
                <a:srgbClr val="002776"/>
              </a:buClr>
            </a:pPr>
            <a:r>
              <a:rPr lang="en-GB" sz="1600">
                <a:cs typeface="Arial" pitchFamily="34" charset="0"/>
              </a:rPr>
              <a:t>Unit or additional information</a:t>
            </a:r>
          </a:p>
        </p:txBody>
      </p:sp>
      <p:sp>
        <p:nvSpPr>
          <p:cNvPr id="30" name="Oval 19">
            <a:extLst>
              <a:ext uri="{FF2B5EF4-FFF2-40B4-BE49-F238E27FC236}">
                <a16:creationId xmlns:a16="http://schemas.microsoft.com/office/drawing/2014/main" id="{E7D5C286-338E-E10B-FABC-8A7A66A892BD}"/>
              </a:ext>
            </a:extLst>
          </p:cNvPr>
          <p:cNvSpPr>
            <a:spLocks noChangeArrowheads="1"/>
          </p:cNvSpPr>
          <p:nvPr userDrawn="1"/>
        </p:nvSpPr>
        <p:spPr bwMode="auto">
          <a:xfrm>
            <a:off x="10089020" y="5150820"/>
            <a:ext cx="320123" cy="320040"/>
          </a:xfrm>
          <a:prstGeom prst="ellipse">
            <a:avLst/>
          </a:prstGeom>
          <a:solidFill>
            <a:schemeClr val="tx1"/>
          </a:solidFill>
          <a:ln w="9525">
            <a:solidFill>
              <a:schemeClr val="tx1"/>
            </a:solidFill>
            <a:round/>
            <a:headEnd/>
            <a:tailEnd/>
          </a:ln>
        </p:spPr>
        <p:txBody>
          <a:bodyPr wrap="none" anchor="ctr"/>
          <a:lstStyle/>
          <a:p>
            <a:pPr algn="ctr">
              <a:defRPr/>
            </a:pPr>
            <a:endParaRPr lang="en-US" sz="1800"/>
          </a:p>
        </p:txBody>
      </p:sp>
      <p:sp>
        <p:nvSpPr>
          <p:cNvPr id="31" name="Oval 30">
            <a:extLst>
              <a:ext uri="{FF2B5EF4-FFF2-40B4-BE49-F238E27FC236}">
                <a16:creationId xmlns:a16="http://schemas.microsoft.com/office/drawing/2014/main" id="{CDFBBA96-7FE1-AD2B-700C-CD2972C35563}"/>
              </a:ext>
            </a:extLst>
          </p:cNvPr>
          <p:cNvSpPr>
            <a:spLocks noChangeArrowheads="1"/>
          </p:cNvSpPr>
          <p:nvPr userDrawn="1"/>
        </p:nvSpPr>
        <p:spPr bwMode="auto">
          <a:xfrm>
            <a:off x="9162835" y="5150820"/>
            <a:ext cx="320123" cy="320040"/>
          </a:xfrm>
          <a:prstGeom prst="ellipse">
            <a:avLst/>
          </a:prstGeom>
          <a:solidFill>
            <a:schemeClr val="tx1"/>
          </a:solidFill>
          <a:ln w="9525">
            <a:solidFill>
              <a:schemeClr val="tx1"/>
            </a:solidFill>
            <a:round/>
            <a:headEnd/>
            <a:tailEnd/>
          </a:ln>
        </p:spPr>
        <p:txBody>
          <a:bodyPr wrap="none" anchor="ctr"/>
          <a:lstStyle/>
          <a:p>
            <a:pPr algn="ctr">
              <a:defRPr/>
            </a:pPr>
            <a:endParaRPr lang="en-US" sz="1800"/>
          </a:p>
        </p:txBody>
      </p:sp>
      <p:sp>
        <p:nvSpPr>
          <p:cNvPr id="32" name="Oval 31">
            <a:extLst>
              <a:ext uri="{FF2B5EF4-FFF2-40B4-BE49-F238E27FC236}">
                <a16:creationId xmlns:a16="http://schemas.microsoft.com/office/drawing/2014/main" id="{6332A77B-7F1F-01DD-C2FC-042AA2C7DDF5}"/>
              </a:ext>
            </a:extLst>
          </p:cNvPr>
          <p:cNvSpPr>
            <a:spLocks noChangeArrowheads="1"/>
          </p:cNvSpPr>
          <p:nvPr userDrawn="1"/>
        </p:nvSpPr>
        <p:spPr bwMode="auto">
          <a:xfrm>
            <a:off x="8236649" y="5150820"/>
            <a:ext cx="320123" cy="320040"/>
          </a:xfrm>
          <a:prstGeom prst="ellipse">
            <a:avLst/>
          </a:prstGeom>
          <a:solidFill>
            <a:schemeClr val="tx1"/>
          </a:solidFill>
          <a:ln w="9525">
            <a:solidFill>
              <a:schemeClr val="tx1"/>
            </a:solidFill>
            <a:round/>
            <a:headEnd/>
            <a:tailEnd/>
          </a:ln>
        </p:spPr>
        <p:txBody>
          <a:bodyPr wrap="none" anchor="ctr"/>
          <a:lstStyle/>
          <a:p>
            <a:pPr algn="ctr">
              <a:defRPr/>
            </a:pPr>
            <a:endParaRPr lang="en-US" sz="1800"/>
          </a:p>
        </p:txBody>
      </p:sp>
      <p:sp>
        <p:nvSpPr>
          <p:cNvPr id="33" name="Oval 32">
            <a:extLst>
              <a:ext uri="{FF2B5EF4-FFF2-40B4-BE49-F238E27FC236}">
                <a16:creationId xmlns:a16="http://schemas.microsoft.com/office/drawing/2014/main" id="{74D5E0F8-DD7D-57CE-693D-2FB5CFFCB0C5}"/>
              </a:ext>
            </a:extLst>
          </p:cNvPr>
          <p:cNvSpPr>
            <a:spLocks noChangeArrowheads="1"/>
          </p:cNvSpPr>
          <p:nvPr userDrawn="1"/>
        </p:nvSpPr>
        <p:spPr bwMode="auto">
          <a:xfrm>
            <a:off x="7310463" y="5150820"/>
            <a:ext cx="320123" cy="320040"/>
          </a:xfrm>
          <a:prstGeom prst="ellipse">
            <a:avLst/>
          </a:prstGeom>
          <a:solidFill>
            <a:schemeClr val="tx1"/>
          </a:solidFill>
          <a:ln w="9525">
            <a:solidFill>
              <a:schemeClr val="tx1"/>
            </a:solidFill>
            <a:round/>
            <a:headEnd/>
            <a:tailEnd/>
          </a:ln>
        </p:spPr>
        <p:txBody>
          <a:bodyPr wrap="none" anchor="ctr"/>
          <a:lstStyle/>
          <a:p>
            <a:pPr algn="ctr">
              <a:defRPr/>
            </a:pPr>
            <a:endParaRPr lang="en-US" sz="1800"/>
          </a:p>
        </p:txBody>
      </p:sp>
      <p:sp>
        <p:nvSpPr>
          <p:cNvPr id="34" name="Oval 33">
            <a:extLst>
              <a:ext uri="{FF2B5EF4-FFF2-40B4-BE49-F238E27FC236}">
                <a16:creationId xmlns:a16="http://schemas.microsoft.com/office/drawing/2014/main" id="{FF7725F7-520A-B44A-42E1-6ACD6E899296}"/>
              </a:ext>
            </a:extLst>
          </p:cNvPr>
          <p:cNvSpPr>
            <a:spLocks noChangeArrowheads="1"/>
          </p:cNvSpPr>
          <p:nvPr userDrawn="1"/>
        </p:nvSpPr>
        <p:spPr bwMode="auto">
          <a:xfrm>
            <a:off x="6384277" y="5150820"/>
            <a:ext cx="320123" cy="320040"/>
          </a:xfrm>
          <a:prstGeom prst="ellipse">
            <a:avLst/>
          </a:prstGeom>
          <a:solidFill>
            <a:schemeClr val="tx1"/>
          </a:solidFill>
          <a:ln w="9525">
            <a:solidFill>
              <a:schemeClr val="tx1"/>
            </a:solidFill>
            <a:round/>
            <a:headEnd/>
            <a:tailEnd/>
          </a:ln>
        </p:spPr>
        <p:txBody>
          <a:bodyPr wrap="none" anchor="ctr"/>
          <a:lstStyle/>
          <a:p>
            <a:pPr algn="ctr">
              <a:defRPr/>
            </a:pPr>
            <a:endParaRPr lang="en-US" sz="1800"/>
          </a:p>
        </p:txBody>
      </p:sp>
      <p:grpSp>
        <p:nvGrpSpPr>
          <p:cNvPr id="35" name="Group 34">
            <a:extLst>
              <a:ext uri="{FF2B5EF4-FFF2-40B4-BE49-F238E27FC236}">
                <a16:creationId xmlns:a16="http://schemas.microsoft.com/office/drawing/2014/main" id="{DE9FC052-351D-236F-8EF3-DB99253FB6B8}"/>
              </a:ext>
            </a:extLst>
          </p:cNvPr>
          <p:cNvGrpSpPr/>
          <p:nvPr userDrawn="1"/>
        </p:nvGrpSpPr>
        <p:grpSpPr>
          <a:xfrm>
            <a:off x="10089020" y="2795002"/>
            <a:ext cx="320123" cy="320040"/>
            <a:chOff x="2362200" y="1633474"/>
            <a:chExt cx="457200" cy="457200"/>
          </a:xfrm>
        </p:grpSpPr>
        <p:sp>
          <p:nvSpPr>
            <p:cNvPr id="36" name="Pie 14">
              <a:extLst>
                <a:ext uri="{FF2B5EF4-FFF2-40B4-BE49-F238E27FC236}">
                  <a16:creationId xmlns:a16="http://schemas.microsoft.com/office/drawing/2014/main" id="{F0E96B84-1AB0-5D27-C640-1426903EEE7B}"/>
                </a:ext>
              </a:extLst>
            </p:cNvPr>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37" name="Pie 16">
              <a:extLst>
                <a:ext uri="{FF2B5EF4-FFF2-40B4-BE49-F238E27FC236}">
                  <a16:creationId xmlns:a16="http://schemas.microsoft.com/office/drawing/2014/main" id="{6365C613-1D5F-4B88-BE03-1955E2F87F02}"/>
                </a:ext>
              </a:extLst>
            </p:cNvPr>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38" name="Group 37">
            <a:extLst>
              <a:ext uri="{FF2B5EF4-FFF2-40B4-BE49-F238E27FC236}">
                <a16:creationId xmlns:a16="http://schemas.microsoft.com/office/drawing/2014/main" id="{ED625DB2-F47A-8FC1-0BEC-DC5B70CB328E}"/>
              </a:ext>
            </a:extLst>
          </p:cNvPr>
          <p:cNvGrpSpPr/>
          <p:nvPr userDrawn="1"/>
        </p:nvGrpSpPr>
        <p:grpSpPr>
          <a:xfrm>
            <a:off x="9162835" y="2795002"/>
            <a:ext cx="320123" cy="320040"/>
            <a:chOff x="2362200" y="1633474"/>
            <a:chExt cx="457200" cy="457200"/>
          </a:xfrm>
        </p:grpSpPr>
        <p:sp>
          <p:nvSpPr>
            <p:cNvPr id="39" name="Pie 19">
              <a:extLst>
                <a:ext uri="{FF2B5EF4-FFF2-40B4-BE49-F238E27FC236}">
                  <a16:creationId xmlns:a16="http://schemas.microsoft.com/office/drawing/2014/main" id="{2BF10D79-65CF-5E1A-63E5-7093E3A36907}"/>
                </a:ext>
              </a:extLst>
            </p:cNvPr>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0" name="Pie 20">
              <a:extLst>
                <a:ext uri="{FF2B5EF4-FFF2-40B4-BE49-F238E27FC236}">
                  <a16:creationId xmlns:a16="http://schemas.microsoft.com/office/drawing/2014/main" id="{A8EE6611-04CD-65B1-B5AE-B261EF09389D}"/>
                </a:ext>
              </a:extLst>
            </p:cNvPr>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41" name="Group 40">
            <a:extLst>
              <a:ext uri="{FF2B5EF4-FFF2-40B4-BE49-F238E27FC236}">
                <a16:creationId xmlns:a16="http://schemas.microsoft.com/office/drawing/2014/main" id="{2BC36EBD-B6FF-5674-E78E-619E02CD0494}"/>
              </a:ext>
            </a:extLst>
          </p:cNvPr>
          <p:cNvGrpSpPr/>
          <p:nvPr userDrawn="1"/>
        </p:nvGrpSpPr>
        <p:grpSpPr>
          <a:xfrm>
            <a:off x="8236649" y="2795002"/>
            <a:ext cx="320123" cy="320040"/>
            <a:chOff x="2362200" y="1633474"/>
            <a:chExt cx="457200" cy="457200"/>
          </a:xfrm>
        </p:grpSpPr>
        <p:sp>
          <p:nvSpPr>
            <p:cNvPr id="42" name="Pie 22">
              <a:extLst>
                <a:ext uri="{FF2B5EF4-FFF2-40B4-BE49-F238E27FC236}">
                  <a16:creationId xmlns:a16="http://schemas.microsoft.com/office/drawing/2014/main" id="{2715B0FA-DD79-0049-693E-44431DDDADF0}"/>
                </a:ext>
              </a:extLst>
            </p:cNvPr>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3" name="Pie 23">
              <a:extLst>
                <a:ext uri="{FF2B5EF4-FFF2-40B4-BE49-F238E27FC236}">
                  <a16:creationId xmlns:a16="http://schemas.microsoft.com/office/drawing/2014/main" id="{651B3664-BB39-40EB-59B1-3CC3AD0DB07F}"/>
                </a:ext>
              </a:extLst>
            </p:cNvPr>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44" name="Group 43">
            <a:extLst>
              <a:ext uri="{FF2B5EF4-FFF2-40B4-BE49-F238E27FC236}">
                <a16:creationId xmlns:a16="http://schemas.microsoft.com/office/drawing/2014/main" id="{CB034FC7-67DF-6C3C-EED3-8901515D878A}"/>
              </a:ext>
            </a:extLst>
          </p:cNvPr>
          <p:cNvGrpSpPr/>
          <p:nvPr userDrawn="1"/>
        </p:nvGrpSpPr>
        <p:grpSpPr>
          <a:xfrm>
            <a:off x="7310463" y="2795002"/>
            <a:ext cx="320123" cy="320040"/>
            <a:chOff x="2362200" y="1633474"/>
            <a:chExt cx="457200" cy="457200"/>
          </a:xfrm>
        </p:grpSpPr>
        <p:sp>
          <p:nvSpPr>
            <p:cNvPr id="45" name="Pie 27">
              <a:extLst>
                <a:ext uri="{FF2B5EF4-FFF2-40B4-BE49-F238E27FC236}">
                  <a16:creationId xmlns:a16="http://schemas.microsoft.com/office/drawing/2014/main" id="{3683BA91-24EF-EC10-400B-AF07DC1156B0}"/>
                </a:ext>
              </a:extLst>
            </p:cNvPr>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6" name="Pie 30">
              <a:extLst>
                <a:ext uri="{FF2B5EF4-FFF2-40B4-BE49-F238E27FC236}">
                  <a16:creationId xmlns:a16="http://schemas.microsoft.com/office/drawing/2014/main" id="{095DD6BD-AB0D-4DB6-FF2C-60EEADBF53F6}"/>
                </a:ext>
              </a:extLst>
            </p:cNvPr>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47" name="Group 46">
            <a:extLst>
              <a:ext uri="{FF2B5EF4-FFF2-40B4-BE49-F238E27FC236}">
                <a16:creationId xmlns:a16="http://schemas.microsoft.com/office/drawing/2014/main" id="{04424046-986D-0808-01CF-1AFDA7BA805D}"/>
              </a:ext>
            </a:extLst>
          </p:cNvPr>
          <p:cNvGrpSpPr/>
          <p:nvPr userDrawn="1"/>
        </p:nvGrpSpPr>
        <p:grpSpPr>
          <a:xfrm>
            <a:off x="6384277" y="2795002"/>
            <a:ext cx="320123" cy="320040"/>
            <a:chOff x="2362200" y="1633474"/>
            <a:chExt cx="457200" cy="457200"/>
          </a:xfrm>
        </p:grpSpPr>
        <p:sp>
          <p:nvSpPr>
            <p:cNvPr id="48" name="Pie 619587">
              <a:extLst>
                <a:ext uri="{FF2B5EF4-FFF2-40B4-BE49-F238E27FC236}">
                  <a16:creationId xmlns:a16="http://schemas.microsoft.com/office/drawing/2014/main" id="{EAB8B96F-C3C9-18DA-26FF-40C91ACE064A}"/>
                </a:ext>
              </a:extLst>
            </p:cNvPr>
            <p:cNvSpPr/>
            <p:nvPr/>
          </p:nvSpPr>
          <p:spPr bwMode="gray">
            <a:xfrm>
              <a:off x="2362200" y="1633474"/>
              <a:ext cx="457200" cy="457200"/>
            </a:xfrm>
            <a:prstGeom prst="pie">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49" name="Pie 619588">
              <a:extLst>
                <a:ext uri="{FF2B5EF4-FFF2-40B4-BE49-F238E27FC236}">
                  <a16:creationId xmlns:a16="http://schemas.microsoft.com/office/drawing/2014/main" id="{2B3F809E-15C0-1AFF-EB19-789824680047}"/>
                </a:ext>
              </a:extLst>
            </p:cNvPr>
            <p:cNvSpPr/>
            <p:nvPr/>
          </p:nvSpPr>
          <p:spPr bwMode="gray">
            <a:xfrm>
              <a:off x="2362200" y="1633474"/>
              <a:ext cx="457200" cy="457200"/>
            </a:xfrm>
            <a:prstGeom prst="pie">
              <a:avLst>
                <a:gd name="adj1" fmla="val 16200000"/>
                <a:gd name="adj2" fmla="val 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50" name="Group 49">
            <a:extLst>
              <a:ext uri="{FF2B5EF4-FFF2-40B4-BE49-F238E27FC236}">
                <a16:creationId xmlns:a16="http://schemas.microsoft.com/office/drawing/2014/main" id="{842272B7-2895-9B8F-A799-2A9B06246D65}"/>
              </a:ext>
            </a:extLst>
          </p:cNvPr>
          <p:cNvGrpSpPr/>
          <p:nvPr userDrawn="1"/>
        </p:nvGrpSpPr>
        <p:grpSpPr>
          <a:xfrm>
            <a:off x="10089020" y="3580275"/>
            <a:ext cx="320123" cy="320040"/>
            <a:chOff x="2362200" y="1633474"/>
            <a:chExt cx="457200" cy="457200"/>
          </a:xfrm>
        </p:grpSpPr>
        <p:sp>
          <p:nvSpPr>
            <p:cNvPr id="51" name="Pie 619590">
              <a:extLst>
                <a:ext uri="{FF2B5EF4-FFF2-40B4-BE49-F238E27FC236}">
                  <a16:creationId xmlns:a16="http://schemas.microsoft.com/office/drawing/2014/main" id="{6A5594A3-FF14-5001-6721-3566E2F12A2A}"/>
                </a:ext>
              </a:extLst>
            </p:cNvPr>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2" name="Pie 619591">
              <a:extLst>
                <a:ext uri="{FF2B5EF4-FFF2-40B4-BE49-F238E27FC236}">
                  <a16:creationId xmlns:a16="http://schemas.microsoft.com/office/drawing/2014/main" id="{0A6E1B04-9154-A353-DE7B-9EF242749FAF}"/>
                </a:ext>
              </a:extLst>
            </p:cNvPr>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53" name="Group 52">
            <a:extLst>
              <a:ext uri="{FF2B5EF4-FFF2-40B4-BE49-F238E27FC236}">
                <a16:creationId xmlns:a16="http://schemas.microsoft.com/office/drawing/2014/main" id="{18E22594-E3AE-0630-F435-2D2F5C228E5F}"/>
              </a:ext>
            </a:extLst>
          </p:cNvPr>
          <p:cNvGrpSpPr/>
          <p:nvPr userDrawn="1"/>
        </p:nvGrpSpPr>
        <p:grpSpPr>
          <a:xfrm>
            <a:off x="9162835" y="3580275"/>
            <a:ext cx="320123" cy="320040"/>
            <a:chOff x="2362200" y="1633474"/>
            <a:chExt cx="457200" cy="457200"/>
          </a:xfrm>
        </p:grpSpPr>
        <p:sp>
          <p:nvSpPr>
            <p:cNvPr id="54" name="Pie 619593">
              <a:extLst>
                <a:ext uri="{FF2B5EF4-FFF2-40B4-BE49-F238E27FC236}">
                  <a16:creationId xmlns:a16="http://schemas.microsoft.com/office/drawing/2014/main" id="{D668FC1D-F6CA-7088-069E-D3E33EF848A9}"/>
                </a:ext>
              </a:extLst>
            </p:cNvPr>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5" name="Pie 619594">
              <a:extLst>
                <a:ext uri="{FF2B5EF4-FFF2-40B4-BE49-F238E27FC236}">
                  <a16:creationId xmlns:a16="http://schemas.microsoft.com/office/drawing/2014/main" id="{93E69FA4-9445-8A18-3CF0-AA033AB194EA}"/>
                </a:ext>
              </a:extLst>
            </p:cNvPr>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56" name="Group 55">
            <a:extLst>
              <a:ext uri="{FF2B5EF4-FFF2-40B4-BE49-F238E27FC236}">
                <a16:creationId xmlns:a16="http://schemas.microsoft.com/office/drawing/2014/main" id="{987F1B1D-C6DA-7DBA-3862-5CB1864D9EB1}"/>
              </a:ext>
            </a:extLst>
          </p:cNvPr>
          <p:cNvGrpSpPr/>
          <p:nvPr userDrawn="1"/>
        </p:nvGrpSpPr>
        <p:grpSpPr>
          <a:xfrm>
            <a:off x="8236649" y="3580275"/>
            <a:ext cx="320123" cy="320040"/>
            <a:chOff x="2362200" y="1633474"/>
            <a:chExt cx="457200" cy="457200"/>
          </a:xfrm>
        </p:grpSpPr>
        <p:sp>
          <p:nvSpPr>
            <p:cNvPr id="57" name="Pie 619596">
              <a:extLst>
                <a:ext uri="{FF2B5EF4-FFF2-40B4-BE49-F238E27FC236}">
                  <a16:creationId xmlns:a16="http://schemas.microsoft.com/office/drawing/2014/main" id="{2782B7B4-8AA8-99F8-2C15-0E0C56130CA0}"/>
                </a:ext>
              </a:extLst>
            </p:cNvPr>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8" name="Pie 619598">
              <a:extLst>
                <a:ext uri="{FF2B5EF4-FFF2-40B4-BE49-F238E27FC236}">
                  <a16:creationId xmlns:a16="http://schemas.microsoft.com/office/drawing/2014/main" id="{D3EA8175-EC95-CC36-CF71-C4D2F8E24301}"/>
                </a:ext>
              </a:extLst>
            </p:cNvPr>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59" name="Group 58">
            <a:extLst>
              <a:ext uri="{FF2B5EF4-FFF2-40B4-BE49-F238E27FC236}">
                <a16:creationId xmlns:a16="http://schemas.microsoft.com/office/drawing/2014/main" id="{43101D1B-36AD-2208-1466-2D17BDAF9742}"/>
              </a:ext>
            </a:extLst>
          </p:cNvPr>
          <p:cNvGrpSpPr/>
          <p:nvPr userDrawn="1"/>
        </p:nvGrpSpPr>
        <p:grpSpPr>
          <a:xfrm>
            <a:off x="7310463" y="3580275"/>
            <a:ext cx="320123" cy="320040"/>
            <a:chOff x="2362200" y="1633474"/>
            <a:chExt cx="457200" cy="457200"/>
          </a:xfrm>
        </p:grpSpPr>
        <p:sp>
          <p:nvSpPr>
            <p:cNvPr id="60" name="Pie 619601">
              <a:extLst>
                <a:ext uri="{FF2B5EF4-FFF2-40B4-BE49-F238E27FC236}">
                  <a16:creationId xmlns:a16="http://schemas.microsoft.com/office/drawing/2014/main" id="{ACCF51B1-F0F7-6755-8184-DBCA0C98ABFF}"/>
                </a:ext>
              </a:extLst>
            </p:cNvPr>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1" name="Pie 619602">
              <a:extLst>
                <a:ext uri="{FF2B5EF4-FFF2-40B4-BE49-F238E27FC236}">
                  <a16:creationId xmlns:a16="http://schemas.microsoft.com/office/drawing/2014/main" id="{06FD9371-751A-B2F3-A7BB-C2A07ED65BAA}"/>
                </a:ext>
              </a:extLst>
            </p:cNvPr>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62" name="Group 61">
            <a:extLst>
              <a:ext uri="{FF2B5EF4-FFF2-40B4-BE49-F238E27FC236}">
                <a16:creationId xmlns:a16="http://schemas.microsoft.com/office/drawing/2014/main" id="{1D5597B1-8F08-1682-2C14-85FF1F033A63}"/>
              </a:ext>
            </a:extLst>
          </p:cNvPr>
          <p:cNvGrpSpPr/>
          <p:nvPr userDrawn="1"/>
        </p:nvGrpSpPr>
        <p:grpSpPr>
          <a:xfrm>
            <a:off x="6384277" y="3580275"/>
            <a:ext cx="320123" cy="320040"/>
            <a:chOff x="2362200" y="1633474"/>
            <a:chExt cx="457200" cy="457200"/>
          </a:xfrm>
        </p:grpSpPr>
        <p:sp>
          <p:nvSpPr>
            <p:cNvPr id="63" name="Pie 619607">
              <a:extLst>
                <a:ext uri="{FF2B5EF4-FFF2-40B4-BE49-F238E27FC236}">
                  <a16:creationId xmlns:a16="http://schemas.microsoft.com/office/drawing/2014/main" id="{5FCE3F4E-4B2C-1901-ADFE-9DC1941FB355}"/>
                </a:ext>
              </a:extLst>
            </p:cNvPr>
            <p:cNvSpPr/>
            <p:nvPr/>
          </p:nvSpPr>
          <p:spPr bwMode="gray">
            <a:xfrm>
              <a:off x="2362200" y="1633474"/>
              <a:ext cx="457200" cy="457200"/>
            </a:xfrm>
            <a:prstGeom prst="pie">
              <a:avLst>
                <a:gd name="adj1" fmla="val 54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4" name="Pie 619608">
              <a:extLst>
                <a:ext uri="{FF2B5EF4-FFF2-40B4-BE49-F238E27FC236}">
                  <a16:creationId xmlns:a16="http://schemas.microsoft.com/office/drawing/2014/main" id="{9A596839-B9BE-9941-28C2-71895A34B4EF}"/>
                </a:ext>
              </a:extLst>
            </p:cNvPr>
            <p:cNvSpPr/>
            <p:nvPr/>
          </p:nvSpPr>
          <p:spPr bwMode="gray">
            <a:xfrm>
              <a:off x="2362200" y="1633474"/>
              <a:ext cx="457200" cy="457200"/>
            </a:xfrm>
            <a:prstGeom prst="pie">
              <a:avLst>
                <a:gd name="adj1" fmla="val 16200000"/>
                <a:gd name="adj2" fmla="val 54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65" name="Group 64">
            <a:extLst>
              <a:ext uri="{FF2B5EF4-FFF2-40B4-BE49-F238E27FC236}">
                <a16:creationId xmlns:a16="http://schemas.microsoft.com/office/drawing/2014/main" id="{598DD3AE-8CB2-9072-E1FD-3E1844B5360F}"/>
              </a:ext>
            </a:extLst>
          </p:cNvPr>
          <p:cNvGrpSpPr/>
          <p:nvPr userDrawn="1"/>
        </p:nvGrpSpPr>
        <p:grpSpPr>
          <a:xfrm>
            <a:off x="10089020" y="4365548"/>
            <a:ext cx="320123" cy="320040"/>
            <a:chOff x="2362200" y="1633474"/>
            <a:chExt cx="457200" cy="457200"/>
          </a:xfrm>
        </p:grpSpPr>
        <p:sp>
          <p:nvSpPr>
            <p:cNvPr id="66" name="Pie 619610">
              <a:extLst>
                <a:ext uri="{FF2B5EF4-FFF2-40B4-BE49-F238E27FC236}">
                  <a16:creationId xmlns:a16="http://schemas.microsoft.com/office/drawing/2014/main" id="{B86DAE03-B1CC-C2FF-9493-65DC98B7BE28}"/>
                </a:ext>
              </a:extLst>
            </p:cNvPr>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67" name="Pie 619611">
              <a:extLst>
                <a:ext uri="{FF2B5EF4-FFF2-40B4-BE49-F238E27FC236}">
                  <a16:creationId xmlns:a16="http://schemas.microsoft.com/office/drawing/2014/main" id="{B9A63C45-D93A-680D-4E4B-6EABAE1E5A03}"/>
                </a:ext>
              </a:extLst>
            </p:cNvPr>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68" name="Group 67">
            <a:extLst>
              <a:ext uri="{FF2B5EF4-FFF2-40B4-BE49-F238E27FC236}">
                <a16:creationId xmlns:a16="http://schemas.microsoft.com/office/drawing/2014/main" id="{1D19AA8D-F5E8-464D-F48B-82116D243C85}"/>
              </a:ext>
            </a:extLst>
          </p:cNvPr>
          <p:cNvGrpSpPr/>
          <p:nvPr userDrawn="1"/>
        </p:nvGrpSpPr>
        <p:grpSpPr>
          <a:xfrm>
            <a:off x="9162835" y="4365548"/>
            <a:ext cx="320123" cy="320040"/>
            <a:chOff x="2362200" y="1633474"/>
            <a:chExt cx="457200" cy="457200"/>
          </a:xfrm>
        </p:grpSpPr>
        <p:sp>
          <p:nvSpPr>
            <p:cNvPr id="69" name="Pie 619613">
              <a:extLst>
                <a:ext uri="{FF2B5EF4-FFF2-40B4-BE49-F238E27FC236}">
                  <a16:creationId xmlns:a16="http://schemas.microsoft.com/office/drawing/2014/main" id="{BF6C7738-12CB-592D-A1D8-BC89244F577A}"/>
                </a:ext>
              </a:extLst>
            </p:cNvPr>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0" name="Pie 619614">
              <a:extLst>
                <a:ext uri="{FF2B5EF4-FFF2-40B4-BE49-F238E27FC236}">
                  <a16:creationId xmlns:a16="http://schemas.microsoft.com/office/drawing/2014/main" id="{31084A34-3DFC-5658-073D-042AAD81D427}"/>
                </a:ext>
              </a:extLst>
            </p:cNvPr>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71" name="Group 70">
            <a:extLst>
              <a:ext uri="{FF2B5EF4-FFF2-40B4-BE49-F238E27FC236}">
                <a16:creationId xmlns:a16="http://schemas.microsoft.com/office/drawing/2014/main" id="{2A289553-4B01-6971-9CC6-53FFDE57FCF1}"/>
              </a:ext>
            </a:extLst>
          </p:cNvPr>
          <p:cNvGrpSpPr/>
          <p:nvPr userDrawn="1"/>
        </p:nvGrpSpPr>
        <p:grpSpPr>
          <a:xfrm>
            <a:off x="8236649" y="4365548"/>
            <a:ext cx="320123" cy="320040"/>
            <a:chOff x="2362200" y="1633474"/>
            <a:chExt cx="457200" cy="457200"/>
          </a:xfrm>
        </p:grpSpPr>
        <p:sp>
          <p:nvSpPr>
            <p:cNvPr id="72" name="Pie 38">
              <a:extLst>
                <a:ext uri="{FF2B5EF4-FFF2-40B4-BE49-F238E27FC236}">
                  <a16:creationId xmlns:a16="http://schemas.microsoft.com/office/drawing/2014/main" id="{6E1180DE-C86A-B7A7-51BB-A45F751A2679}"/>
                </a:ext>
              </a:extLst>
            </p:cNvPr>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3" name="Pie 41">
              <a:extLst>
                <a:ext uri="{FF2B5EF4-FFF2-40B4-BE49-F238E27FC236}">
                  <a16:creationId xmlns:a16="http://schemas.microsoft.com/office/drawing/2014/main" id="{76C00773-FD19-6739-7A9B-9C8A081EBDBD}"/>
                </a:ext>
              </a:extLst>
            </p:cNvPr>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74" name="Group 73">
            <a:extLst>
              <a:ext uri="{FF2B5EF4-FFF2-40B4-BE49-F238E27FC236}">
                <a16:creationId xmlns:a16="http://schemas.microsoft.com/office/drawing/2014/main" id="{EE5F78AB-7C3D-8BE6-F29F-EA03486F5A19}"/>
              </a:ext>
            </a:extLst>
          </p:cNvPr>
          <p:cNvGrpSpPr/>
          <p:nvPr userDrawn="1"/>
        </p:nvGrpSpPr>
        <p:grpSpPr>
          <a:xfrm>
            <a:off x="7310463" y="4365548"/>
            <a:ext cx="320123" cy="320040"/>
            <a:chOff x="2362200" y="1633474"/>
            <a:chExt cx="457200" cy="457200"/>
          </a:xfrm>
        </p:grpSpPr>
        <p:sp>
          <p:nvSpPr>
            <p:cNvPr id="75" name="Pie 49">
              <a:extLst>
                <a:ext uri="{FF2B5EF4-FFF2-40B4-BE49-F238E27FC236}">
                  <a16:creationId xmlns:a16="http://schemas.microsoft.com/office/drawing/2014/main" id="{AED3E424-E891-67E6-28C9-D8E3DC1ECA65}"/>
                </a:ext>
              </a:extLst>
            </p:cNvPr>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6" name="Pie 52">
              <a:extLst>
                <a:ext uri="{FF2B5EF4-FFF2-40B4-BE49-F238E27FC236}">
                  <a16:creationId xmlns:a16="http://schemas.microsoft.com/office/drawing/2014/main" id="{D7571ED5-9B9A-0BF2-91A5-A1A5800CDC47}"/>
                </a:ext>
              </a:extLst>
            </p:cNvPr>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grpSp>
        <p:nvGrpSpPr>
          <p:cNvPr id="77" name="Group 76">
            <a:extLst>
              <a:ext uri="{FF2B5EF4-FFF2-40B4-BE49-F238E27FC236}">
                <a16:creationId xmlns:a16="http://schemas.microsoft.com/office/drawing/2014/main" id="{E0035B18-4505-D04F-3A86-96AEBE23FF04}"/>
              </a:ext>
            </a:extLst>
          </p:cNvPr>
          <p:cNvGrpSpPr/>
          <p:nvPr userDrawn="1"/>
        </p:nvGrpSpPr>
        <p:grpSpPr>
          <a:xfrm>
            <a:off x="6384277" y="4365548"/>
            <a:ext cx="320123" cy="320040"/>
            <a:chOff x="2362200" y="1633474"/>
            <a:chExt cx="457200" cy="457200"/>
          </a:xfrm>
        </p:grpSpPr>
        <p:sp>
          <p:nvSpPr>
            <p:cNvPr id="78" name="Pie 71">
              <a:extLst>
                <a:ext uri="{FF2B5EF4-FFF2-40B4-BE49-F238E27FC236}">
                  <a16:creationId xmlns:a16="http://schemas.microsoft.com/office/drawing/2014/main" id="{BC4C83FB-1527-0C81-C0E7-5BB372E51E61}"/>
                </a:ext>
              </a:extLst>
            </p:cNvPr>
            <p:cNvSpPr/>
            <p:nvPr/>
          </p:nvSpPr>
          <p:spPr bwMode="gray">
            <a:xfrm>
              <a:off x="2362200" y="1633474"/>
              <a:ext cx="457200" cy="457200"/>
            </a:xfrm>
            <a:prstGeom prst="pie">
              <a:avLst>
                <a:gd name="adj1" fmla="val 10800000"/>
                <a:gd name="adj2" fmla="val 16200000"/>
              </a:avLst>
            </a:prstGeom>
            <a:solidFill>
              <a:srgbClr val="FFFFFF"/>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79" name="Pie 74">
              <a:extLst>
                <a:ext uri="{FF2B5EF4-FFF2-40B4-BE49-F238E27FC236}">
                  <a16:creationId xmlns:a16="http://schemas.microsoft.com/office/drawing/2014/main" id="{F036C3B2-2551-779B-7F5F-3951578AB469}"/>
                </a:ext>
              </a:extLst>
            </p:cNvPr>
            <p:cNvSpPr/>
            <p:nvPr/>
          </p:nvSpPr>
          <p:spPr bwMode="gray">
            <a:xfrm>
              <a:off x="2362200" y="1633474"/>
              <a:ext cx="457200" cy="457200"/>
            </a:xfrm>
            <a:prstGeom prst="pie">
              <a:avLst>
                <a:gd name="adj1" fmla="val 16200000"/>
                <a:gd name="adj2" fmla="val 10800000"/>
              </a:avLst>
            </a:prstGeom>
            <a:solidFill>
              <a:schemeClr val="tx1"/>
            </a:solidFill>
            <a:ln w="9525" cmpd="sng"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grpSp>
      <p:sp>
        <p:nvSpPr>
          <p:cNvPr id="104" name="Rectangle 103">
            <a:extLst>
              <a:ext uri="{FF2B5EF4-FFF2-40B4-BE49-F238E27FC236}">
                <a16:creationId xmlns:a16="http://schemas.microsoft.com/office/drawing/2014/main" id="{FACDE42A-51E5-218D-EC0A-09AEF7774156}"/>
              </a:ext>
            </a:extLst>
          </p:cNvPr>
          <p:cNvSpPr>
            <a:spLocks noChangeArrowheads="1"/>
          </p:cNvSpPr>
          <p:nvPr userDrawn="1"/>
        </p:nvSpPr>
        <p:spPr bwMode="auto">
          <a:xfrm>
            <a:off x="688624" y="322227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05" name="Rectangle 104">
            <a:extLst>
              <a:ext uri="{FF2B5EF4-FFF2-40B4-BE49-F238E27FC236}">
                <a16:creationId xmlns:a16="http://schemas.microsoft.com/office/drawing/2014/main" id="{B6B5FAE7-3403-9028-CC36-87CF1351C0F4}"/>
              </a:ext>
            </a:extLst>
          </p:cNvPr>
          <p:cNvSpPr>
            <a:spLocks noChangeArrowheads="1"/>
          </p:cNvSpPr>
          <p:nvPr userDrawn="1"/>
        </p:nvSpPr>
        <p:spPr bwMode="auto">
          <a:xfrm>
            <a:off x="2503229" y="2243487"/>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06" name="Rectangle 105">
            <a:extLst>
              <a:ext uri="{FF2B5EF4-FFF2-40B4-BE49-F238E27FC236}">
                <a16:creationId xmlns:a16="http://schemas.microsoft.com/office/drawing/2014/main" id="{4214788B-8A9B-E20D-F40A-29A82BD17272}"/>
              </a:ext>
            </a:extLst>
          </p:cNvPr>
          <p:cNvSpPr>
            <a:spLocks noChangeArrowheads="1"/>
          </p:cNvSpPr>
          <p:nvPr userDrawn="1"/>
        </p:nvSpPr>
        <p:spPr bwMode="auto">
          <a:xfrm>
            <a:off x="2503229" y="4201063"/>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07" name="Rectangle 106">
            <a:extLst>
              <a:ext uri="{FF2B5EF4-FFF2-40B4-BE49-F238E27FC236}">
                <a16:creationId xmlns:a16="http://schemas.microsoft.com/office/drawing/2014/main" id="{051DBC3F-71A4-8B6A-0E7A-01438A96D533}"/>
              </a:ext>
            </a:extLst>
          </p:cNvPr>
          <p:cNvSpPr>
            <a:spLocks noChangeArrowheads="1"/>
          </p:cNvSpPr>
          <p:nvPr userDrawn="1"/>
        </p:nvSpPr>
        <p:spPr bwMode="auto">
          <a:xfrm>
            <a:off x="4317833" y="4201063"/>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08" name="Rectangle 107">
            <a:extLst>
              <a:ext uri="{FF2B5EF4-FFF2-40B4-BE49-F238E27FC236}">
                <a16:creationId xmlns:a16="http://schemas.microsoft.com/office/drawing/2014/main" id="{4B8B70B2-8B9E-320F-AF7D-41D2356D2430}"/>
              </a:ext>
            </a:extLst>
          </p:cNvPr>
          <p:cNvSpPr>
            <a:spLocks noChangeArrowheads="1"/>
          </p:cNvSpPr>
          <p:nvPr userDrawn="1"/>
        </p:nvSpPr>
        <p:spPr bwMode="auto">
          <a:xfrm>
            <a:off x="4317833" y="341360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109" name="AutoShape 8">
            <a:extLst>
              <a:ext uri="{FF2B5EF4-FFF2-40B4-BE49-F238E27FC236}">
                <a16:creationId xmlns:a16="http://schemas.microsoft.com/office/drawing/2014/main" id="{392D078B-7916-7B75-552A-D160E5BAB3D6}"/>
              </a:ext>
            </a:extLst>
          </p:cNvPr>
          <p:cNvCxnSpPr>
            <a:cxnSpLocks noChangeShapeType="1"/>
            <a:stCxn id="104" idx="3"/>
            <a:endCxn id="105" idx="1"/>
          </p:cNvCxnSpPr>
          <p:nvPr userDrawn="1"/>
        </p:nvCxnSpPr>
        <p:spPr bwMode="auto">
          <a:xfrm flipV="1">
            <a:off x="2060582" y="2517807"/>
            <a:ext cx="442647" cy="978788"/>
          </a:xfrm>
          <a:prstGeom prst="bentConnector3">
            <a:avLst>
              <a:gd name="adj1" fmla="val 50000"/>
            </a:avLst>
          </a:prstGeom>
          <a:noFill/>
          <a:ln w="6350">
            <a:solidFill>
              <a:srgbClr val="BBBCBC"/>
            </a:solidFill>
            <a:miter lim="800000"/>
            <a:headEnd type="none" w="sm" len="sm"/>
            <a:tailEnd type="none" w="med" len="lg"/>
          </a:ln>
        </p:spPr>
      </p:cxnSp>
      <p:cxnSp>
        <p:nvCxnSpPr>
          <p:cNvPr id="110" name="AutoShape 9">
            <a:extLst>
              <a:ext uri="{FF2B5EF4-FFF2-40B4-BE49-F238E27FC236}">
                <a16:creationId xmlns:a16="http://schemas.microsoft.com/office/drawing/2014/main" id="{225CCB6C-A8EC-386B-D2FD-0C0FC7CAB551}"/>
              </a:ext>
            </a:extLst>
          </p:cNvPr>
          <p:cNvCxnSpPr>
            <a:cxnSpLocks noChangeShapeType="1"/>
            <a:stCxn id="104" idx="3"/>
            <a:endCxn id="106" idx="1"/>
          </p:cNvCxnSpPr>
          <p:nvPr userDrawn="1"/>
        </p:nvCxnSpPr>
        <p:spPr bwMode="auto">
          <a:xfrm>
            <a:off x="2060582" y="3496595"/>
            <a:ext cx="442647" cy="978788"/>
          </a:xfrm>
          <a:prstGeom prst="bentConnector3">
            <a:avLst>
              <a:gd name="adj1" fmla="val 50000"/>
            </a:avLst>
          </a:prstGeom>
          <a:noFill/>
          <a:ln w="6350">
            <a:solidFill>
              <a:srgbClr val="BBBCBC"/>
            </a:solidFill>
            <a:miter lim="800000"/>
            <a:headEnd type="none" w="sm" len="sm"/>
            <a:tailEnd type="none" w="med" len="lg"/>
          </a:ln>
        </p:spPr>
      </p:cxnSp>
      <p:cxnSp>
        <p:nvCxnSpPr>
          <p:cNvPr id="111" name="AutoShape 10">
            <a:extLst>
              <a:ext uri="{FF2B5EF4-FFF2-40B4-BE49-F238E27FC236}">
                <a16:creationId xmlns:a16="http://schemas.microsoft.com/office/drawing/2014/main" id="{BA5A5C9D-C516-401A-3F74-45E2E0F70177}"/>
              </a:ext>
            </a:extLst>
          </p:cNvPr>
          <p:cNvCxnSpPr>
            <a:cxnSpLocks noChangeShapeType="1"/>
            <a:stCxn id="106" idx="3"/>
            <a:endCxn id="108" idx="1"/>
          </p:cNvCxnSpPr>
          <p:nvPr userDrawn="1"/>
        </p:nvCxnSpPr>
        <p:spPr bwMode="auto">
          <a:xfrm flipV="1">
            <a:off x="3875187" y="3687921"/>
            <a:ext cx="442646" cy="787463"/>
          </a:xfrm>
          <a:prstGeom prst="bentConnector3">
            <a:avLst>
              <a:gd name="adj1" fmla="val 50000"/>
            </a:avLst>
          </a:prstGeom>
          <a:noFill/>
          <a:ln w="6350">
            <a:solidFill>
              <a:srgbClr val="BBBCBC"/>
            </a:solidFill>
            <a:miter lim="800000"/>
            <a:headEnd type="none" w="sm" len="sm"/>
            <a:tailEnd type="none" w="med" len="lg"/>
          </a:ln>
        </p:spPr>
      </p:cxnSp>
      <p:cxnSp>
        <p:nvCxnSpPr>
          <p:cNvPr id="112" name="AutoShape 11">
            <a:extLst>
              <a:ext uri="{FF2B5EF4-FFF2-40B4-BE49-F238E27FC236}">
                <a16:creationId xmlns:a16="http://schemas.microsoft.com/office/drawing/2014/main" id="{DD8C6857-9598-75D7-4184-6DB8F19C4C1E}"/>
              </a:ext>
            </a:extLst>
          </p:cNvPr>
          <p:cNvCxnSpPr>
            <a:cxnSpLocks noChangeShapeType="1"/>
            <a:stCxn id="106" idx="3"/>
            <a:endCxn id="107" idx="1"/>
          </p:cNvCxnSpPr>
          <p:nvPr userDrawn="1"/>
        </p:nvCxnSpPr>
        <p:spPr bwMode="auto">
          <a:xfrm>
            <a:off x="3875187" y="4475383"/>
            <a:ext cx="442646" cy="0"/>
          </a:xfrm>
          <a:prstGeom prst="straightConnector1">
            <a:avLst/>
          </a:prstGeom>
          <a:noFill/>
          <a:ln w="6350">
            <a:solidFill>
              <a:schemeClr val="accent6"/>
            </a:solidFill>
            <a:miter lim="800000"/>
            <a:headEnd type="none" w="sm" len="sm"/>
            <a:tailEnd type="none" w="med" len="lg"/>
          </a:ln>
        </p:spPr>
      </p:cxnSp>
      <p:sp>
        <p:nvSpPr>
          <p:cNvPr id="113" name="Rectangle 112">
            <a:extLst>
              <a:ext uri="{FF2B5EF4-FFF2-40B4-BE49-F238E27FC236}">
                <a16:creationId xmlns:a16="http://schemas.microsoft.com/office/drawing/2014/main" id="{13876409-AF0F-D1FA-6985-EBAAA38D8B7B}"/>
              </a:ext>
            </a:extLst>
          </p:cNvPr>
          <p:cNvSpPr>
            <a:spLocks noChangeArrowheads="1"/>
          </p:cNvSpPr>
          <p:nvPr userDrawn="1"/>
        </p:nvSpPr>
        <p:spPr bwMode="auto">
          <a:xfrm>
            <a:off x="4317833" y="2667263"/>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sp>
        <p:nvSpPr>
          <p:cNvPr id="114" name="Rectangle 113">
            <a:extLst>
              <a:ext uri="{FF2B5EF4-FFF2-40B4-BE49-F238E27FC236}">
                <a16:creationId xmlns:a16="http://schemas.microsoft.com/office/drawing/2014/main" id="{38A013CA-6F7C-4312-5331-0C7751F92AAB}"/>
              </a:ext>
            </a:extLst>
          </p:cNvPr>
          <p:cNvSpPr>
            <a:spLocks noChangeArrowheads="1"/>
          </p:cNvSpPr>
          <p:nvPr userDrawn="1"/>
        </p:nvSpPr>
        <p:spPr bwMode="auto">
          <a:xfrm>
            <a:off x="4317833" y="187980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115" name="AutoShape 14">
            <a:extLst>
              <a:ext uri="{FF2B5EF4-FFF2-40B4-BE49-F238E27FC236}">
                <a16:creationId xmlns:a16="http://schemas.microsoft.com/office/drawing/2014/main" id="{9EC041C7-189C-CFD5-0B6F-46514EC23777}"/>
              </a:ext>
            </a:extLst>
          </p:cNvPr>
          <p:cNvCxnSpPr>
            <a:cxnSpLocks noChangeShapeType="1"/>
            <a:stCxn id="105" idx="3"/>
            <a:endCxn id="114" idx="1"/>
          </p:cNvCxnSpPr>
          <p:nvPr userDrawn="1"/>
        </p:nvCxnSpPr>
        <p:spPr bwMode="auto">
          <a:xfrm flipV="1">
            <a:off x="3875187" y="2154121"/>
            <a:ext cx="442646" cy="363687"/>
          </a:xfrm>
          <a:prstGeom prst="bentConnector3">
            <a:avLst>
              <a:gd name="adj1" fmla="val 50000"/>
            </a:avLst>
          </a:prstGeom>
          <a:noFill/>
          <a:ln w="6350">
            <a:solidFill>
              <a:srgbClr val="BBBCBC"/>
            </a:solidFill>
            <a:miter lim="800000"/>
            <a:headEnd type="none" w="sm" len="sm"/>
            <a:tailEnd type="none" w="med" len="lg"/>
          </a:ln>
        </p:spPr>
      </p:cxnSp>
      <p:cxnSp>
        <p:nvCxnSpPr>
          <p:cNvPr id="116" name="AutoShape 15">
            <a:extLst>
              <a:ext uri="{FF2B5EF4-FFF2-40B4-BE49-F238E27FC236}">
                <a16:creationId xmlns:a16="http://schemas.microsoft.com/office/drawing/2014/main" id="{25FEFACF-48A2-B365-A2D9-EA79E910DAC8}"/>
              </a:ext>
            </a:extLst>
          </p:cNvPr>
          <p:cNvCxnSpPr>
            <a:cxnSpLocks noChangeShapeType="1"/>
            <a:stCxn id="105" idx="3"/>
            <a:endCxn id="113" idx="1"/>
          </p:cNvCxnSpPr>
          <p:nvPr userDrawn="1"/>
        </p:nvCxnSpPr>
        <p:spPr bwMode="auto">
          <a:xfrm>
            <a:off x="3875187" y="2517807"/>
            <a:ext cx="442646" cy="423776"/>
          </a:xfrm>
          <a:prstGeom prst="bentConnector3">
            <a:avLst>
              <a:gd name="adj1" fmla="val 50000"/>
            </a:avLst>
          </a:prstGeom>
          <a:noFill/>
          <a:ln w="6350">
            <a:solidFill>
              <a:srgbClr val="BBBCBC"/>
            </a:solidFill>
            <a:miter lim="800000"/>
            <a:headEnd type="none" w="sm" len="sm"/>
            <a:tailEnd type="none" w="med" len="lg"/>
          </a:ln>
        </p:spPr>
      </p:cxnSp>
      <p:sp>
        <p:nvSpPr>
          <p:cNvPr id="117" name="Rectangle 24">
            <a:extLst>
              <a:ext uri="{FF2B5EF4-FFF2-40B4-BE49-F238E27FC236}">
                <a16:creationId xmlns:a16="http://schemas.microsoft.com/office/drawing/2014/main" id="{69701F32-F2D0-93B1-3B72-B051EEE78C93}"/>
              </a:ext>
            </a:extLst>
          </p:cNvPr>
          <p:cNvSpPr>
            <a:spLocks noChangeArrowheads="1"/>
          </p:cNvSpPr>
          <p:nvPr userDrawn="1"/>
        </p:nvSpPr>
        <p:spPr bwMode="auto">
          <a:xfrm>
            <a:off x="4317833" y="4988528"/>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GB" altLang="ja-JP" sz="1200">
              <a:solidFill>
                <a:schemeClr val="bg1"/>
              </a:solidFill>
              <a:ea typeface="ＭＳ Ｐゴシック" pitchFamily="50" charset="-128"/>
              <a:cs typeface="Arial" pitchFamily="34" charset="0"/>
            </a:endParaRPr>
          </a:p>
        </p:txBody>
      </p:sp>
      <p:cxnSp>
        <p:nvCxnSpPr>
          <p:cNvPr id="118" name="AutoShape 25">
            <a:extLst>
              <a:ext uri="{FF2B5EF4-FFF2-40B4-BE49-F238E27FC236}">
                <a16:creationId xmlns:a16="http://schemas.microsoft.com/office/drawing/2014/main" id="{DACDF0C4-3889-6296-788F-A33A89DC9C50}"/>
              </a:ext>
            </a:extLst>
          </p:cNvPr>
          <p:cNvCxnSpPr>
            <a:cxnSpLocks noChangeShapeType="1"/>
            <a:stCxn id="106" idx="3"/>
            <a:endCxn id="117" idx="1"/>
          </p:cNvCxnSpPr>
          <p:nvPr userDrawn="1"/>
        </p:nvCxnSpPr>
        <p:spPr bwMode="auto">
          <a:xfrm>
            <a:off x="3875187" y="4475384"/>
            <a:ext cx="442646" cy="787465"/>
          </a:xfrm>
          <a:prstGeom prst="bentConnector3">
            <a:avLst>
              <a:gd name="adj1" fmla="val 50000"/>
            </a:avLst>
          </a:prstGeom>
          <a:noFill/>
          <a:ln w="6350">
            <a:solidFill>
              <a:srgbClr val="BBBCBC"/>
            </a:solidFill>
            <a:miter lim="800000"/>
            <a:headEnd type="none" w="sm" len="sm"/>
            <a:tailEnd type="none" w="med" len="lg"/>
          </a:ln>
        </p:spPr>
      </p:cxnSp>
      <p:sp>
        <p:nvSpPr>
          <p:cNvPr id="119" name="Text Placeholder 45">
            <a:extLst>
              <a:ext uri="{FF2B5EF4-FFF2-40B4-BE49-F238E27FC236}">
                <a16:creationId xmlns:a16="http://schemas.microsoft.com/office/drawing/2014/main" id="{5AAAA8BB-30F5-9B04-DC97-25E1338E18A1}"/>
              </a:ext>
            </a:extLst>
          </p:cNvPr>
          <p:cNvSpPr>
            <a:spLocks noGrp="1"/>
          </p:cNvSpPr>
          <p:nvPr>
            <p:ph type="body" sz="quarter" idx="51"/>
          </p:nvPr>
        </p:nvSpPr>
        <p:spPr>
          <a:xfrm>
            <a:off x="823423" y="3373483"/>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0" name="Text Placeholder 45">
            <a:extLst>
              <a:ext uri="{FF2B5EF4-FFF2-40B4-BE49-F238E27FC236}">
                <a16:creationId xmlns:a16="http://schemas.microsoft.com/office/drawing/2014/main" id="{57216BFC-0ED2-FB2C-40B2-3CEFCDC584AD}"/>
              </a:ext>
            </a:extLst>
          </p:cNvPr>
          <p:cNvSpPr>
            <a:spLocks noGrp="1"/>
          </p:cNvSpPr>
          <p:nvPr>
            <p:ph type="body" sz="quarter" idx="52"/>
          </p:nvPr>
        </p:nvSpPr>
        <p:spPr>
          <a:xfrm>
            <a:off x="2641448" y="2394695"/>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1" name="Text Placeholder 45">
            <a:extLst>
              <a:ext uri="{FF2B5EF4-FFF2-40B4-BE49-F238E27FC236}">
                <a16:creationId xmlns:a16="http://schemas.microsoft.com/office/drawing/2014/main" id="{09334E82-E392-B3E2-CBB0-AD26B93FE4A8}"/>
              </a:ext>
            </a:extLst>
          </p:cNvPr>
          <p:cNvSpPr>
            <a:spLocks noGrp="1"/>
          </p:cNvSpPr>
          <p:nvPr>
            <p:ph type="body" sz="quarter" idx="53"/>
          </p:nvPr>
        </p:nvSpPr>
        <p:spPr>
          <a:xfrm>
            <a:off x="2641448" y="4352271"/>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2" name="Text Placeholder 45">
            <a:extLst>
              <a:ext uri="{FF2B5EF4-FFF2-40B4-BE49-F238E27FC236}">
                <a16:creationId xmlns:a16="http://schemas.microsoft.com/office/drawing/2014/main" id="{35F376E7-8DB5-4E90-CBEA-18C202A2C0BF}"/>
              </a:ext>
            </a:extLst>
          </p:cNvPr>
          <p:cNvSpPr>
            <a:spLocks noGrp="1"/>
          </p:cNvSpPr>
          <p:nvPr>
            <p:ph type="body" sz="quarter" idx="54"/>
          </p:nvPr>
        </p:nvSpPr>
        <p:spPr>
          <a:xfrm>
            <a:off x="4444213" y="203100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3" name="Text Placeholder 45">
            <a:extLst>
              <a:ext uri="{FF2B5EF4-FFF2-40B4-BE49-F238E27FC236}">
                <a16:creationId xmlns:a16="http://schemas.microsoft.com/office/drawing/2014/main" id="{4731F48D-EB4A-0303-633A-18BCA332DC86}"/>
              </a:ext>
            </a:extLst>
          </p:cNvPr>
          <p:cNvSpPr>
            <a:spLocks noGrp="1"/>
          </p:cNvSpPr>
          <p:nvPr>
            <p:ph type="body" sz="quarter" idx="55"/>
          </p:nvPr>
        </p:nvSpPr>
        <p:spPr>
          <a:xfrm>
            <a:off x="4444213" y="2818471"/>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4" name="Text Placeholder 45">
            <a:extLst>
              <a:ext uri="{FF2B5EF4-FFF2-40B4-BE49-F238E27FC236}">
                <a16:creationId xmlns:a16="http://schemas.microsoft.com/office/drawing/2014/main" id="{D8826789-38AB-46CF-0F41-A8DDA9070A1D}"/>
              </a:ext>
            </a:extLst>
          </p:cNvPr>
          <p:cNvSpPr>
            <a:spLocks noGrp="1"/>
          </p:cNvSpPr>
          <p:nvPr>
            <p:ph type="body" sz="quarter" idx="56"/>
          </p:nvPr>
        </p:nvSpPr>
        <p:spPr>
          <a:xfrm>
            <a:off x="4444213" y="356480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5" name="Text Placeholder 45">
            <a:extLst>
              <a:ext uri="{FF2B5EF4-FFF2-40B4-BE49-F238E27FC236}">
                <a16:creationId xmlns:a16="http://schemas.microsoft.com/office/drawing/2014/main" id="{364121A5-1EB1-F20E-7DE6-61016C9EA22C}"/>
              </a:ext>
            </a:extLst>
          </p:cNvPr>
          <p:cNvSpPr>
            <a:spLocks noGrp="1"/>
          </p:cNvSpPr>
          <p:nvPr>
            <p:ph type="body" sz="quarter" idx="57"/>
          </p:nvPr>
        </p:nvSpPr>
        <p:spPr>
          <a:xfrm>
            <a:off x="4444213" y="4352270"/>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126" name="Text Placeholder 45">
            <a:extLst>
              <a:ext uri="{FF2B5EF4-FFF2-40B4-BE49-F238E27FC236}">
                <a16:creationId xmlns:a16="http://schemas.microsoft.com/office/drawing/2014/main" id="{1E0262DC-E7EF-94DF-C1BC-B165483BE975}"/>
              </a:ext>
            </a:extLst>
          </p:cNvPr>
          <p:cNvSpPr>
            <a:spLocks noGrp="1"/>
          </p:cNvSpPr>
          <p:nvPr>
            <p:ph type="body" sz="quarter" idx="58"/>
          </p:nvPr>
        </p:nvSpPr>
        <p:spPr>
          <a:xfrm>
            <a:off x="4444213" y="5139736"/>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Tree>
    <p:extLst>
      <p:ext uri="{BB962C8B-B14F-4D97-AF65-F5344CB8AC3E}">
        <p14:creationId xmlns:p14="http://schemas.microsoft.com/office/powerpoint/2010/main" val="1391301736"/>
      </p:ext>
    </p:extLst>
  </p:cSld>
  <p:clrMapOvr>
    <a:masterClrMapping/>
  </p:clrMapOvr>
  <p:transition>
    <p:fade/>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river trees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2D1C8-1635-04BE-20F3-E3BFC0074A7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02256BB-A7DD-416F-1802-9708DFE53B0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4" name="AutoShape 12">
            <a:extLst>
              <a:ext uri="{FF2B5EF4-FFF2-40B4-BE49-F238E27FC236}">
                <a16:creationId xmlns:a16="http://schemas.microsoft.com/office/drawing/2014/main" id="{3188CFA2-FA7F-D0E2-AFD7-68F9338BCF7D}"/>
              </a:ext>
            </a:extLst>
          </p:cNvPr>
          <p:cNvCxnSpPr>
            <a:cxnSpLocks noChangeShapeType="1"/>
            <a:stCxn id="12" idx="3"/>
            <a:endCxn id="13" idx="1"/>
          </p:cNvCxnSpPr>
          <p:nvPr userDrawn="1"/>
        </p:nvCxnSpPr>
        <p:spPr bwMode="auto">
          <a:xfrm flipV="1">
            <a:off x="2268304" y="2703197"/>
            <a:ext cx="643709" cy="1147763"/>
          </a:xfrm>
          <a:prstGeom prst="bentConnector3">
            <a:avLst>
              <a:gd name="adj1" fmla="val 50000"/>
            </a:avLst>
          </a:prstGeom>
          <a:noFill/>
          <a:ln w="6350">
            <a:solidFill>
              <a:srgbClr val="BBBCBC"/>
            </a:solidFill>
            <a:miter lim="800000"/>
            <a:headEnd/>
            <a:tailEnd/>
          </a:ln>
        </p:spPr>
      </p:cxnSp>
      <p:cxnSp>
        <p:nvCxnSpPr>
          <p:cNvPr id="5" name="AutoShape 13">
            <a:extLst>
              <a:ext uri="{FF2B5EF4-FFF2-40B4-BE49-F238E27FC236}">
                <a16:creationId xmlns:a16="http://schemas.microsoft.com/office/drawing/2014/main" id="{665F397C-B7CE-B756-9F5C-C1DE856FAD93}"/>
              </a:ext>
            </a:extLst>
          </p:cNvPr>
          <p:cNvCxnSpPr>
            <a:cxnSpLocks noChangeShapeType="1"/>
            <a:stCxn id="12" idx="3"/>
            <a:endCxn id="14" idx="1"/>
          </p:cNvCxnSpPr>
          <p:nvPr userDrawn="1"/>
        </p:nvCxnSpPr>
        <p:spPr bwMode="auto">
          <a:xfrm>
            <a:off x="2268304" y="3850958"/>
            <a:ext cx="643709" cy="1147762"/>
          </a:xfrm>
          <a:prstGeom prst="bentConnector3">
            <a:avLst>
              <a:gd name="adj1" fmla="val 50000"/>
            </a:avLst>
          </a:prstGeom>
          <a:noFill/>
          <a:ln w="6350">
            <a:solidFill>
              <a:srgbClr val="BBBCBC"/>
            </a:solidFill>
            <a:miter lim="800000"/>
            <a:headEnd/>
            <a:tailEnd/>
          </a:ln>
        </p:spPr>
      </p:cxnSp>
      <p:cxnSp>
        <p:nvCxnSpPr>
          <p:cNvPr id="6" name="AutoShape 14">
            <a:extLst>
              <a:ext uri="{FF2B5EF4-FFF2-40B4-BE49-F238E27FC236}">
                <a16:creationId xmlns:a16="http://schemas.microsoft.com/office/drawing/2014/main" id="{0407FEFE-96DA-981A-72CB-AF5C739EAB6C}"/>
              </a:ext>
            </a:extLst>
          </p:cNvPr>
          <p:cNvCxnSpPr>
            <a:cxnSpLocks noChangeShapeType="1"/>
            <a:stCxn id="13" idx="3"/>
            <a:endCxn id="15" idx="1"/>
          </p:cNvCxnSpPr>
          <p:nvPr userDrawn="1"/>
        </p:nvCxnSpPr>
        <p:spPr bwMode="auto">
          <a:xfrm flipV="1">
            <a:off x="4283970" y="1939610"/>
            <a:ext cx="643709" cy="763587"/>
          </a:xfrm>
          <a:prstGeom prst="bentConnector3">
            <a:avLst>
              <a:gd name="adj1" fmla="val 50000"/>
            </a:avLst>
          </a:prstGeom>
          <a:noFill/>
          <a:ln w="6350">
            <a:solidFill>
              <a:srgbClr val="BBBCBC"/>
            </a:solidFill>
            <a:miter lim="800000"/>
            <a:headEnd/>
            <a:tailEnd/>
          </a:ln>
        </p:spPr>
      </p:cxnSp>
      <p:cxnSp>
        <p:nvCxnSpPr>
          <p:cNvPr id="7" name="AutoShape 15">
            <a:extLst>
              <a:ext uri="{FF2B5EF4-FFF2-40B4-BE49-F238E27FC236}">
                <a16:creationId xmlns:a16="http://schemas.microsoft.com/office/drawing/2014/main" id="{19772114-1E3C-1120-064D-74ECF4317568}"/>
              </a:ext>
            </a:extLst>
          </p:cNvPr>
          <p:cNvCxnSpPr>
            <a:cxnSpLocks noChangeShapeType="1"/>
            <a:stCxn id="13" idx="3"/>
            <a:endCxn id="16" idx="1"/>
          </p:cNvCxnSpPr>
          <p:nvPr userDrawn="1"/>
        </p:nvCxnSpPr>
        <p:spPr bwMode="auto">
          <a:xfrm>
            <a:off x="4283970" y="2703195"/>
            <a:ext cx="643709" cy="0"/>
          </a:xfrm>
          <a:prstGeom prst="straightConnector1">
            <a:avLst/>
          </a:prstGeom>
          <a:noFill/>
          <a:ln w="6350">
            <a:solidFill>
              <a:srgbClr val="BBBCBC"/>
            </a:solidFill>
            <a:round/>
            <a:headEnd/>
            <a:tailEnd/>
          </a:ln>
        </p:spPr>
      </p:cxnSp>
      <p:cxnSp>
        <p:nvCxnSpPr>
          <p:cNvPr id="8" name="AutoShape 16">
            <a:extLst>
              <a:ext uri="{FF2B5EF4-FFF2-40B4-BE49-F238E27FC236}">
                <a16:creationId xmlns:a16="http://schemas.microsoft.com/office/drawing/2014/main" id="{5B881D5C-255E-3DC4-A5A7-96964F4AD8D3}"/>
              </a:ext>
            </a:extLst>
          </p:cNvPr>
          <p:cNvCxnSpPr>
            <a:cxnSpLocks noChangeShapeType="1"/>
            <a:stCxn id="13" idx="3"/>
            <a:endCxn id="17" idx="1"/>
          </p:cNvCxnSpPr>
          <p:nvPr userDrawn="1"/>
        </p:nvCxnSpPr>
        <p:spPr bwMode="auto">
          <a:xfrm>
            <a:off x="4283970" y="2703197"/>
            <a:ext cx="643709" cy="765175"/>
          </a:xfrm>
          <a:prstGeom prst="bentConnector3">
            <a:avLst>
              <a:gd name="adj1" fmla="val 50000"/>
            </a:avLst>
          </a:prstGeom>
          <a:noFill/>
          <a:ln w="6350">
            <a:solidFill>
              <a:srgbClr val="BBBCBC"/>
            </a:solidFill>
            <a:miter lim="800000"/>
            <a:headEnd/>
            <a:tailEnd/>
          </a:ln>
        </p:spPr>
      </p:cxnSp>
      <p:cxnSp>
        <p:nvCxnSpPr>
          <p:cNvPr id="9" name="AutoShape 17">
            <a:extLst>
              <a:ext uri="{FF2B5EF4-FFF2-40B4-BE49-F238E27FC236}">
                <a16:creationId xmlns:a16="http://schemas.microsoft.com/office/drawing/2014/main" id="{3EC4FEB1-5DE4-7811-1B78-1DD471557176}"/>
              </a:ext>
            </a:extLst>
          </p:cNvPr>
          <p:cNvCxnSpPr>
            <a:cxnSpLocks noChangeShapeType="1"/>
            <a:stCxn id="14" idx="3"/>
            <a:endCxn id="18" idx="1"/>
          </p:cNvCxnSpPr>
          <p:nvPr userDrawn="1"/>
        </p:nvCxnSpPr>
        <p:spPr bwMode="auto">
          <a:xfrm flipV="1">
            <a:off x="4283970" y="4233547"/>
            <a:ext cx="643709" cy="765175"/>
          </a:xfrm>
          <a:prstGeom prst="bentConnector3">
            <a:avLst>
              <a:gd name="adj1" fmla="val 50000"/>
            </a:avLst>
          </a:prstGeom>
          <a:noFill/>
          <a:ln w="6350">
            <a:solidFill>
              <a:srgbClr val="BBBCBC"/>
            </a:solidFill>
            <a:miter lim="800000"/>
            <a:headEnd/>
            <a:tailEnd/>
          </a:ln>
        </p:spPr>
      </p:cxnSp>
      <p:cxnSp>
        <p:nvCxnSpPr>
          <p:cNvPr id="10" name="AutoShape 18">
            <a:extLst>
              <a:ext uri="{FF2B5EF4-FFF2-40B4-BE49-F238E27FC236}">
                <a16:creationId xmlns:a16="http://schemas.microsoft.com/office/drawing/2014/main" id="{0CD2F396-BE6B-DCF3-D7DF-362A9E5509A1}"/>
              </a:ext>
            </a:extLst>
          </p:cNvPr>
          <p:cNvCxnSpPr>
            <a:cxnSpLocks noChangeShapeType="1"/>
            <a:stCxn id="14" idx="3"/>
            <a:endCxn id="19" idx="1"/>
          </p:cNvCxnSpPr>
          <p:nvPr userDrawn="1"/>
        </p:nvCxnSpPr>
        <p:spPr bwMode="auto">
          <a:xfrm>
            <a:off x="4283970" y="4998720"/>
            <a:ext cx="643709" cy="0"/>
          </a:xfrm>
          <a:prstGeom prst="straightConnector1">
            <a:avLst/>
          </a:prstGeom>
          <a:noFill/>
          <a:ln w="6350">
            <a:solidFill>
              <a:srgbClr val="BBBCBC"/>
            </a:solidFill>
            <a:round/>
            <a:headEnd/>
            <a:tailEnd/>
          </a:ln>
        </p:spPr>
      </p:cxnSp>
      <p:cxnSp>
        <p:nvCxnSpPr>
          <p:cNvPr id="11" name="AutoShape 19">
            <a:extLst>
              <a:ext uri="{FF2B5EF4-FFF2-40B4-BE49-F238E27FC236}">
                <a16:creationId xmlns:a16="http://schemas.microsoft.com/office/drawing/2014/main" id="{5605870C-0DA7-DBB1-30B8-5FA68895539E}"/>
              </a:ext>
            </a:extLst>
          </p:cNvPr>
          <p:cNvCxnSpPr>
            <a:cxnSpLocks noChangeShapeType="1"/>
            <a:stCxn id="14" idx="3"/>
            <a:endCxn id="20" idx="1"/>
          </p:cNvCxnSpPr>
          <p:nvPr userDrawn="1"/>
        </p:nvCxnSpPr>
        <p:spPr bwMode="auto">
          <a:xfrm>
            <a:off x="4283970" y="4998722"/>
            <a:ext cx="643709" cy="765175"/>
          </a:xfrm>
          <a:prstGeom prst="bentConnector3">
            <a:avLst>
              <a:gd name="adj1" fmla="val 50000"/>
            </a:avLst>
          </a:prstGeom>
          <a:noFill/>
          <a:ln w="6350">
            <a:solidFill>
              <a:srgbClr val="BBBCBC"/>
            </a:solidFill>
            <a:miter lim="800000"/>
            <a:headEnd/>
            <a:tailEnd/>
          </a:ln>
        </p:spPr>
      </p:cxnSp>
      <p:sp>
        <p:nvSpPr>
          <p:cNvPr id="12" name="Rectangle 3">
            <a:extLst>
              <a:ext uri="{FF2B5EF4-FFF2-40B4-BE49-F238E27FC236}">
                <a16:creationId xmlns:a16="http://schemas.microsoft.com/office/drawing/2014/main" id="{7E167853-23F9-3CC7-586D-F93873AAC705}"/>
              </a:ext>
            </a:extLst>
          </p:cNvPr>
          <p:cNvSpPr>
            <a:spLocks noChangeArrowheads="1"/>
          </p:cNvSpPr>
          <p:nvPr userDrawn="1"/>
        </p:nvSpPr>
        <p:spPr bwMode="auto">
          <a:xfrm>
            <a:off x="896346" y="3576638"/>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13" name="Rectangle 4">
            <a:extLst>
              <a:ext uri="{FF2B5EF4-FFF2-40B4-BE49-F238E27FC236}">
                <a16:creationId xmlns:a16="http://schemas.microsoft.com/office/drawing/2014/main" id="{04344486-40E9-99CA-817C-78D1A69749F0}"/>
              </a:ext>
            </a:extLst>
          </p:cNvPr>
          <p:cNvSpPr>
            <a:spLocks noChangeArrowheads="1"/>
          </p:cNvSpPr>
          <p:nvPr userDrawn="1"/>
        </p:nvSpPr>
        <p:spPr bwMode="auto">
          <a:xfrm>
            <a:off x="2912011" y="242887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US" sz="1200">
              <a:solidFill>
                <a:srgbClr val="007680"/>
              </a:solidFill>
              <a:ea typeface="ＭＳ Ｐゴシック" pitchFamily="50" charset="-128"/>
              <a:cs typeface="Arial" pitchFamily="34" charset="0"/>
            </a:endParaRPr>
          </a:p>
        </p:txBody>
      </p:sp>
      <p:sp>
        <p:nvSpPr>
          <p:cNvPr id="14" name="Rectangle 5">
            <a:extLst>
              <a:ext uri="{FF2B5EF4-FFF2-40B4-BE49-F238E27FC236}">
                <a16:creationId xmlns:a16="http://schemas.microsoft.com/office/drawing/2014/main" id="{2F361DB0-A983-D4FC-E092-CDBE22ADD700}"/>
              </a:ext>
            </a:extLst>
          </p:cNvPr>
          <p:cNvSpPr>
            <a:spLocks noChangeArrowheads="1"/>
          </p:cNvSpPr>
          <p:nvPr userDrawn="1"/>
        </p:nvSpPr>
        <p:spPr bwMode="auto">
          <a:xfrm>
            <a:off x="2912011" y="472440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15" name="Rectangle 6">
            <a:extLst>
              <a:ext uri="{FF2B5EF4-FFF2-40B4-BE49-F238E27FC236}">
                <a16:creationId xmlns:a16="http://schemas.microsoft.com/office/drawing/2014/main" id="{0FDB8675-7F7B-D0AF-2B12-203548CC6BE9}"/>
              </a:ext>
            </a:extLst>
          </p:cNvPr>
          <p:cNvSpPr>
            <a:spLocks noChangeArrowheads="1"/>
          </p:cNvSpPr>
          <p:nvPr userDrawn="1"/>
        </p:nvSpPr>
        <p:spPr bwMode="auto">
          <a:xfrm>
            <a:off x="4927677" y="1665288"/>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endParaRPr lang="en-US" sz="1200">
              <a:solidFill>
                <a:srgbClr val="007680"/>
              </a:solidFill>
              <a:ea typeface="ＭＳ Ｐゴシック" pitchFamily="50" charset="-128"/>
              <a:cs typeface="Arial" pitchFamily="34" charset="0"/>
            </a:endParaRPr>
          </a:p>
        </p:txBody>
      </p:sp>
      <p:sp>
        <p:nvSpPr>
          <p:cNvPr id="16" name="Rectangle 7">
            <a:extLst>
              <a:ext uri="{FF2B5EF4-FFF2-40B4-BE49-F238E27FC236}">
                <a16:creationId xmlns:a16="http://schemas.microsoft.com/office/drawing/2014/main" id="{88AD2DDA-B0DB-A2E9-1EB7-B00A6747F1B3}"/>
              </a:ext>
            </a:extLst>
          </p:cNvPr>
          <p:cNvSpPr>
            <a:spLocks noChangeArrowheads="1"/>
          </p:cNvSpPr>
          <p:nvPr userDrawn="1"/>
        </p:nvSpPr>
        <p:spPr bwMode="auto">
          <a:xfrm>
            <a:off x="4927677" y="242887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17" name="Rectangle 8">
            <a:extLst>
              <a:ext uri="{FF2B5EF4-FFF2-40B4-BE49-F238E27FC236}">
                <a16:creationId xmlns:a16="http://schemas.microsoft.com/office/drawing/2014/main" id="{EA0F47F8-B606-5731-09BF-BA9CD7D54166}"/>
              </a:ext>
            </a:extLst>
          </p:cNvPr>
          <p:cNvSpPr>
            <a:spLocks noChangeArrowheads="1"/>
          </p:cNvSpPr>
          <p:nvPr userDrawn="1"/>
        </p:nvSpPr>
        <p:spPr bwMode="auto">
          <a:xfrm>
            <a:off x="4927677" y="319405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18" name="Rectangle 9">
            <a:extLst>
              <a:ext uri="{FF2B5EF4-FFF2-40B4-BE49-F238E27FC236}">
                <a16:creationId xmlns:a16="http://schemas.microsoft.com/office/drawing/2014/main" id="{873EA26D-C5BE-063C-BE7B-87E019FC3028}"/>
              </a:ext>
            </a:extLst>
          </p:cNvPr>
          <p:cNvSpPr>
            <a:spLocks noChangeArrowheads="1"/>
          </p:cNvSpPr>
          <p:nvPr userDrawn="1"/>
        </p:nvSpPr>
        <p:spPr bwMode="auto">
          <a:xfrm>
            <a:off x="4927677" y="395922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19" name="Rectangle 10">
            <a:extLst>
              <a:ext uri="{FF2B5EF4-FFF2-40B4-BE49-F238E27FC236}">
                <a16:creationId xmlns:a16="http://schemas.microsoft.com/office/drawing/2014/main" id="{FC87FD46-DEDB-0F80-9C4B-2C1DA9004325}"/>
              </a:ext>
            </a:extLst>
          </p:cNvPr>
          <p:cNvSpPr>
            <a:spLocks noChangeArrowheads="1"/>
          </p:cNvSpPr>
          <p:nvPr userDrawn="1"/>
        </p:nvSpPr>
        <p:spPr bwMode="auto">
          <a:xfrm>
            <a:off x="4927677" y="4724400"/>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20" name="Rectangle 11">
            <a:extLst>
              <a:ext uri="{FF2B5EF4-FFF2-40B4-BE49-F238E27FC236}">
                <a16:creationId xmlns:a16="http://schemas.microsoft.com/office/drawing/2014/main" id="{15FE9698-8D1D-5989-3360-DD5E620B39CE}"/>
              </a:ext>
            </a:extLst>
          </p:cNvPr>
          <p:cNvSpPr>
            <a:spLocks noChangeArrowheads="1"/>
          </p:cNvSpPr>
          <p:nvPr userDrawn="1"/>
        </p:nvSpPr>
        <p:spPr bwMode="auto">
          <a:xfrm>
            <a:off x="4927677" y="5489575"/>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p>
        </p:txBody>
      </p:sp>
      <p:sp>
        <p:nvSpPr>
          <p:cNvPr id="28" name="Text Placeholder 45">
            <a:extLst>
              <a:ext uri="{FF2B5EF4-FFF2-40B4-BE49-F238E27FC236}">
                <a16:creationId xmlns:a16="http://schemas.microsoft.com/office/drawing/2014/main" id="{F1C1B71A-0BF3-1FB5-5CA0-4D5A29BC412B}"/>
              </a:ext>
            </a:extLst>
          </p:cNvPr>
          <p:cNvSpPr>
            <a:spLocks noGrp="1"/>
          </p:cNvSpPr>
          <p:nvPr>
            <p:ph type="body" sz="quarter" idx="52"/>
          </p:nvPr>
        </p:nvSpPr>
        <p:spPr>
          <a:xfrm>
            <a:off x="3050230" y="2577649"/>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29" name="Text Placeholder 45">
            <a:extLst>
              <a:ext uri="{FF2B5EF4-FFF2-40B4-BE49-F238E27FC236}">
                <a16:creationId xmlns:a16="http://schemas.microsoft.com/office/drawing/2014/main" id="{30F48314-1AA5-553B-299D-3008E8A90B3B}"/>
              </a:ext>
            </a:extLst>
          </p:cNvPr>
          <p:cNvSpPr>
            <a:spLocks noGrp="1"/>
          </p:cNvSpPr>
          <p:nvPr>
            <p:ph type="body" sz="quarter" idx="53"/>
          </p:nvPr>
        </p:nvSpPr>
        <p:spPr>
          <a:xfrm>
            <a:off x="5065896" y="180110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0" name="Text Placeholder 45">
            <a:extLst>
              <a:ext uri="{FF2B5EF4-FFF2-40B4-BE49-F238E27FC236}">
                <a16:creationId xmlns:a16="http://schemas.microsoft.com/office/drawing/2014/main" id="{19E4A36D-A05E-8D59-EA63-03AF5FC59F04}"/>
              </a:ext>
            </a:extLst>
          </p:cNvPr>
          <p:cNvSpPr>
            <a:spLocks noGrp="1"/>
          </p:cNvSpPr>
          <p:nvPr>
            <p:ph type="body" sz="quarter" idx="54"/>
          </p:nvPr>
        </p:nvSpPr>
        <p:spPr>
          <a:xfrm>
            <a:off x="5065896" y="2564695"/>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1" name="Text Placeholder 45">
            <a:extLst>
              <a:ext uri="{FF2B5EF4-FFF2-40B4-BE49-F238E27FC236}">
                <a16:creationId xmlns:a16="http://schemas.microsoft.com/office/drawing/2014/main" id="{5FF18FA6-0099-E6C4-0EEB-1D5662367393}"/>
              </a:ext>
            </a:extLst>
          </p:cNvPr>
          <p:cNvSpPr>
            <a:spLocks noGrp="1"/>
          </p:cNvSpPr>
          <p:nvPr>
            <p:ph type="body" sz="quarter" idx="55"/>
          </p:nvPr>
        </p:nvSpPr>
        <p:spPr>
          <a:xfrm>
            <a:off x="5065896" y="3330665"/>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2" name="Text Placeholder 45">
            <a:extLst>
              <a:ext uri="{FF2B5EF4-FFF2-40B4-BE49-F238E27FC236}">
                <a16:creationId xmlns:a16="http://schemas.microsoft.com/office/drawing/2014/main" id="{8A240015-EC8F-3D02-C86E-3375637CD4B9}"/>
              </a:ext>
            </a:extLst>
          </p:cNvPr>
          <p:cNvSpPr>
            <a:spLocks noGrp="1"/>
          </p:cNvSpPr>
          <p:nvPr>
            <p:ph type="body" sz="quarter" idx="56"/>
          </p:nvPr>
        </p:nvSpPr>
        <p:spPr>
          <a:xfrm>
            <a:off x="5065896" y="4094252"/>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3" name="Text Placeholder 45">
            <a:extLst>
              <a:ext uri="{FF2B5EF4-FFF2-40B4-BE49-F238E27FC236}">
                <a16:creationId xmlns:a16="http://schemas.microsoft.com/office/drawing/2014/main" id="{AA545212-BAB9-46BF-8570-7938CF30A4FC}"/>
              </a:ext>
            </a:extLst>
          </p:cNvPr>
          <p:cNvSpPr>
            <a:spLocks noGrp="1"/>
          </p:cNvSpPr>
          <p:nvPr>
            <p:ph type="body" sz="quarter" idx="57"/>
          </p:nvPr>
        </p:nvSpPr>
        <p:spPr>
          <a:xfrm>
            <a:off x="5065896" y="4857261"/>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4" name="Text Placeholder 45">
            <a:extLst>
              <a:ext uri="{FF2B5EF4-FFF2-40B4-BE49-F238E27FC236}">
                <a16:creationId xmlns:a16="http://schemas.microsoft.com/office/drawing/2014/main" id="{C870A15F-01D8-5A46-66B0-A36366D9DD86}"/>
              </a:ext>
            </a:extLst>
          </p:cNvPr>
          <p:cNvSpPr>
            <a:spLocks noGrp="1"/>
          </p:cNvSpPr>
          <p:nvPr>
            <p:ph type="body" sz="quarter" idx="58"/>
          </p:nvPr>
        </p:nvSpPr>
        <p:spPr>
          <a:xfrm>
            <a:off x="5065896" y="562084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5" name="Text Placeholder 45">
            <a:extLst>
              <a:ext uri="{FF2B5EF4-FFF2-40B4-BE49-F238E27FC236}">
                <a16:creationId xmlns:a16="http://schemas.microsoft.com/office/drawing/2014/main" id="{DE7218A3-0746-0D4C-375D-33CD3C2E7CD2}"/>
              </a:ext>
            </a:extLst>
          </p:cNvPr>
          <p:cNvSpPr>
            <a:spLocks noGrp="1"/>
          </p:cNvSpPr>
          <p:nvPr>
            <p:ph type="body" sz="quarter" idx="59"/>
          </p:nvPr>
        </p:nvSpPr>
        <p:spPr>
          <a:xfrm>
            <a:off x="3050230" y="4857873"/>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6" name="Text Placeholder 45">
            <a:extLst>
              <a:ext uri="{FF2B5EF4-FFF2-40B4-BE49-F238E27FC236}">
                <a16:creationId xmlns:a16="http://schemas.microsoft.com/office/drawing/2014/main" id="{734167E7-E839-9302-15D5-4C6EDBE5167F}"/>
              </a:ext>
            </a:extLst>
          </p:cNvPr>
          <p:cNvSpPr>
            <a:spLocks noGrp="1"/>
          </p:cNvSpPr>
          <p:nvPr>
            <p:ph type="body" sz="quarter" idx="60"/>
          </p:nvPr>
        </p:nvSpPr>
        <p:spPr>
          <a:xfrm>
            <a:off x="1043738" y="3712458"/>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37" name="Text Placeholder 21">
            <a:extLst>
              <a:ext uri="{FF2B5EF4-FFF2-40B4-BE49-F238E27FC236}">
                <a16:creationId xmlns:a16="http://schemas.microsoft.com/office/drawing/2014/main" id="{EAE528FB-51E6-0C2E-A525-94608C7D32D1}"/>
              </a:ext>
            </a:extLst>
          </p:cNvPr>
          <p:cNvSpPr>
            <a:spLocks noGrp="1"/>
          </p:cNvSpPr>
          <p:nvPr>
            <p:ph type="body" sz="quarter" idx="24" hasCustomPrompt="1"/>
          </p:nvPr>
        </p:nvSpPr>
        <p:spPr>
          <a:xfrm>
            <a:off x="6437853" y="1770330"/>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41" name="Text Placeholder 21">
            <a:extLst>
              <a:ext uri="{FF2B5EF4-FFF2-40B4-BE49-F238E27FC236}">
                <a16:creationId xmlns:a16="http://schemas.microsoft.com/office/drawing/2014/main" id="{49963ADE-EA13-AEF1-446A-9414E68083AC}"/>
              </a:ext>
            </a:extLst>
          </p:cNvPr>
          <p:cNvSpPr>
            <a:spLocks noGrp="1"/>
          </p:cNvSpPr>
          <p:nvPr>
            <p:ph type="body" sz="quarter" idx="61" hasCustomPrompt="1"/>
          </p:nvPr>
        </p:nvSpPr>
        <p:spPr>
          <a:xfrm>
            <a:off x="6437853" y="2533917"/>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42" name="Text Placeholder 21">
            <a:extLst>
              <a:ext uri="{FF2B5EF4-FFF2-40B4-BE49-F238E27FC236}">
                <a16:creationId xmlns:a16="http://schemas.microsoft.com/office/drawing/2014/main" id="{6E8BA913-2A53-EA34-900E-72B791C7A068}"/>
              </a:ext>
            </a:extLst>
          </p:cNvPr>
          <p:cNvSpPr>
            <a:spLocks noGrp="1"/>
          </p:cNvSpPr>
          <p:nvPr>
            <p:ph type="body" sz="quarter" idx="62" hasCustomPrompt="1"/>
          </p:nvPr>
        </p:nvSpPr>
        <p:spPr>
          <a:xfrm>
            <a:off x="6437853" y="3297466"/>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43" name="Text Placeholder 21">
            <a:extLst>
              <a:ext uri="{FF2B5EF4-FFF2-40B4-BE49-F238E27FC236}">
                <a16:creationId xmlns:a16="http://schemas.microsoft.com/office/drawing/2014/main" id="{5E8EB9A8-5EAA-F4FA-6AB3-4446E1197A68}"/>
              </a:ext>
            </a:extLst>
          </p:cNvPr>
          <p:cNvSpPr>
            <a:spLocks noGrp="1"/>
          </p:cNvSpPr>
          <p:nvPr>
            <p:ph type="body" sz="quarter" idx="63" hasCustomPrompt="1"/>
          </p:nvPr>
        </p:nvSpPr>
        <p:spPr>
          <a:xfrm>
            <a:off x="6437853" y="4061015"/>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44" name="Text Placeholder 21">
            <a:extLst>
              <a:ext uri="{FF2B5EF4-FFF2-40B4-BE49-F238E27FC236}">
                <a16:creationId xmlns:a16="http://schemas.microsoft.com/office/drawing/2014/main" id="{752ED15D-6659-27D5-9E28-77D88B47CF8D}"/>
              </a:ext>
            </a:extLst>
          </p:cNvPr>
          <p:cNvSpPr>
            <a:spLocks noGrp="1"/>
          </p:cNvSpPr>
          <p:nvPr>
            <p:ph type="body" sz="quarter" idx="64" hasCustomPrompt="1"/>
          </p:nvPr>
        </p:nvSpPr>
        <p:spPr>
          <a:xfrm>
            <a:off x="6437853" y="4824602"/>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45" name="Text Placeholder 21">
            <a:extLst>
              <a:ext uri="{FF2B5EF4-FFF2-40B4-BE49-F238E27FC236}">
                <a16:creationId xmlns:a16="http://schemas.microsoft.com/office/drawing/2014/main" id="{0966A5BB-FD2A-48A5-0E65-C12131C6EC16}"/>
              </a:ext>
            </a:extLst>
          </p:cNvPr>
          <p:cNvSpPr>
            <a:spLocks noGrp="1"/>
          </p:cNvSpPr>
          <p:nvPr>
            <p:ph type="body" sz="quarter" idx="65" hasCustomPrompt="1"/>
          </p:nvPr>
        </p:nvSpPr>
        <p:spPr>
          <a:xfrm>
            <a:off x="6437853" y="5588151"/>
            <a:ext cx="316061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Tree>
    <p:extLst>
      <p:ext uri="{BB962C8B-B14F-4D97-AF65-F5344CB8AC3E}">
        <p14:creationId xmlns:p14="http://schemas.microsoft.com/office/powerpoint/2010/main" val="1096727004"/>
      </p:ext>
    </p:extLst>
  </p:cSld>
  <p:clrMapOvr>
    <a:masterClrMapping/>
  </p:clrMapOvr>
  <p:transition>
    <p:fade/>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Driver Trees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BD3AA-0A43-06C1-C6F3-C3A0C3ED26DE}"/>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8CD54C4-2FB6-FC4A-565C-C158C7E2F8A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AutoShape 4">
            <a:extLst>
              <a:ext uri="{FF2B5EF4-FFF2-40B4-BE49-F238E27FC236}">
                <a16:creationId xmlns:a16="http://schemas.microsoft.com/office/drawing/2014/main" id="{11CF9C8E-157D-7EEC-4198-2954B014320F}"/>
              </a:ext>
            </a:extLst>
          </p:cNvPr>
          <p:cNvSpPr>
            <a:spLocks noChangeArrowheads="1"/>
          </p:cNvSpPr>
          <p:nvPr userDrawn="1"/>
        </p:nvSpPr>
        <p:spPr bwMode="auto">
          <a:xfrm>
            <a:off x="814480" y="1611544"/>
            <a:ext cx="10878915" cy="366712"/>
          </a:xfrm>
          <a:prstGeom prst="homePlate">
            <a:avLst>
              <a:gd name="adj" fmla="val 58990"/>
            </a:avLst>
          </a:prstGeom>
          <a:solidFill>
            <a:srgbClr val="0097A9"/>
          </a:solidFill>
          <a:ln w="12700" algn="ctr">
            <a:noFill/>
            <a:miter lim="800000"/>
            <a:headEnd/>
            <a:tailEnd/>
          </a:ln>
        </p:spPr>
        <p:txBody>
          <a:bodyPr lIns="36000" tIns="36000" rIns="36000" bIns="36000" anchor="ctr"/>
          <a:lstStyle/>
          <a:p>
            <a:pPr algn="ctr">
              <a:defRPr/>
            </a:pPr>
            <a:endParaRPr lang="en-US" altLang="ja-JP" sz="1800">
              <a:solidFill>
                <a:schemeClr val="bg1"/>
              </a:solidFill>
              <a:ea typeface="ＭＳ Ｐゴシック" pitchFamily="50" charset="-128"/>
            </a:endParaRPr>
          </a:p>
        </p:txBody>
      </p:sp>
      <p:cxnSp>
        <p:nvCxnSpPr>
          <p:cNvPr id="5" name="AutoShape 21">
            <a:extLst>
              <a:ext uri="{FF2B5EF4-FFF2-40B4-BE49-F238E27FC236}">
                <a16:creationId xmlns:a16="http://schemas.microsoft.com/office/drawing/2014/main" id="{486C6B9E-DE13-F9E6-80EC-0694A450410D}"/>
              </a:ext>
            </a:extLst>
          </p:cNvPr>
          <p:cNvCxnSpPr>
            <a:cxnSpLocks noChangeShapeType="1"/>
            <a:stCxn id="23" idx="1"/>
            <a:endCxn id="19" idx="3"/>
          </p:cNvCxnSpPr>
          <p:nvPr userDrawn="1"/>
        </p:nvCxnSpPr>
        <p:spPr bwMode="gray">
          <a:xfrm rot="10800000" flipV="1">
            <a:off x="4650836" y="2304912"/>
            <a:ext cx="677564" cy="590118"/>
          </a:xfrm>
          <a:prstGeom prst="bentConnector3">
            <a:avLst>
              <a:gd name="adj1" fmla="val 50000"/>
            </a:avLst>
          </a:prstGeom>
          <a:noFill/>
          <a:ln w="6350">
            <a:solidFill>
              <a:srgbClr val="BBBCBC"/>
            </a:solidFill>
            <a:miter lim="800000"/>
            <a:headEnd/>
            <a:tailEnd type="triangle" w="med" len="med"/>
          </a:ln>
        </p:spPr>
      </p:cxnSp>
      <p:cxnSp>
        <p:nvCxnSpPr>
          <p:cNvPr id="6" name="AutoShape 22">
            <a:extLst>
              <a:ext uri="{FF2B5EF4-FFF2-40B4-BE49-F238E27FC236}">
                <a16:creationId xmlns:a16="http://schemas.microsoft.com/office/drawing/2014/main" id="{E4FA83B4-397F-7683-A49D-4DCA11D35034}"/>
              </a:ext>
            </a:extLst>
          </p:cNvPr>
          <p:cNvCxnSpPr>
            <a:cxnSpLocks noChangeShapeType="1"/>
            <a:stCxn id="20" idx="1"/>
            <a:endCxn id="19" idx="3"/>
          </p:cNvCxnSpPr>
          <p:nvPr userDrawn="1"/>
        </p:nvCxnSpPr>
        <p:spPr bwMode="gray">
          <a:xfrm flipH="1">
            <a:off x="4650834" y="2895030"/>
            <a:ext cx="677565" cy="0"/>
          </a:xfrm>
          <a:prstGeom prst="straightConnector1">
            <a:avLst/>
          </a:prstGeom>
          <a:noFill/>
          <a:ln w="6350">
            <a:solidFill>
              <a:srgbClr val="BBBCBC"/>
            </a:solidFill>
            <a:round/>
            <a:headEnd/>
            <a:tailEnd type="triangle" w="med" len="med"/>
          </a:ln>
        </p:spPr>
      </p:cxnSp>
      <p:cxnSp>
        <p:nvCxnSpPr>
          <p:cNvPr id="7" name="AutoShape 23">
            <a:extLst>
              <a:ext uri="{FF2B5EF4-FFF2-40B4-BE49-F238E27FC236}">
                <a16:creationId xmlns:a16="http://schemas.microsoft.com/office/drawing/2014/main" id="{74591615-965B-2B33-211C-56957ACEBAA9}"/>
              </a:ext>
            </a:extLst>
          </p:cNvPr>
          <p:cNvCxnSpPr>
            <a:cxnSpLocks noChangeShapeType="1"/>
            <a:stCxn id="22" idx="1"/>
            <a:endCxn id="19" idx="3"/>
          </p:cNvCxnSpPr>
          <p:nvPr userDrawn="1"/>
        </p:nvCxnSpPr>
        <p:spPr bwMode="gray">
          <a:xfrm rot="10800000">
            <a:off x="4650836" y="2895030"/>
            <a:ext cx="677564" cy="590118"/>
          </a:xfrm>
          <a:prstGeom prst="bentConnector3">
            <a:avLst>
              <a:gd name="adj1" fmla="val 50000"/>
            </a:avLst>
          </a:prstGeom>
          <a:noFill/>
          <a:ln w="6350">
            <a:solidFill>
              <a:srgbClr val="BBBCBC"/>
            </a:solidFill>
            <a:miter lim="800000"/>
            <a:headEnd/>
            <a:tailEnd type="triangle" w="med" len="med"/>
          </a:ln>
        </p:spPr>
      </p:cxnSp>
      <p:cxnSp>
        <p:nvCxnSpPr>
          <p:cNvPr id="8" name="AutoShape 24">
            <a:extLst>
              <a:ext uri="{FF2B5EF4-FFF2-40B4-BE49-F238E27FC236}">
                <a16:creationId xmlns:a16="http://schemas.microsoft.com/office/drawing/2014/main" id="{9F4E2075-4745-9C71-BE8A-A9B6A3F4A1BC}"/>
              </a:ext>
            </a:extLst>
          </p:cNvPr>
          <p:cNvCxnSpPr>
            <a:cxnSpLocks noChangeShapeType="1"/>
            <a:stCxn id="21" idx="1"/>
            <a:endCxn id="18" idx="3"/>
          </p:cNvCxnSpPr>
          <p:nvPr userDrawn="1"/>
        </p:nvCxnSpPr>
        <p:spPr bwMode="gray">
          <a:xfrm rot="10800000" flipV="1">
            <a:off x="4650834" y="4075266"/>
            <a:ext cx="677565" cy="590118"/>
          </a:xfrm>
          <a:prstGeom prst="bentConnector3">
            <a:avLst>
              <a:gd name="adj1" fmla="val 50000"/>
            </a:avLst>
          </a:prstGeom>
          <a:noFill/>
          <a:ln w="6350">
            <a:solidFill>
              <a:srgbClr val="BBBCBC"/>
            </a:solidFill>
            <a:miter lim="800000"/>
            <a:headEnd/>
            <a:tailEnd type="triangle" w="med" len="med"/>
          </a:ln>
        </p:spPr>
      </p:cxnSp>
      <p:cxnSp>
        <p:nvCxnSpPr>
          <p:cNvPr id="9" name="AutoShape 25">
            <a:extLst>
              <a:ext uri="{FF2B5EF4-FFF2-40B4-BE49-F238E27FC236}">
                <a16:creationId xmlns:a16="http://schemas.microsoft.com/office/drawing/2014/main" id="{4652C709-7BAF-A943-183B-E9955698FE11}"/>
              </a:ext>
            </a:extLst>
          </p:cNvPr>
          <p:cNvCxnSpPr>
            <a:cxnSpLocks noChangeShapeType="1"/>
            <a:stCxn id="25" idx="1"/>
            <a:endCxn id="18" idx="3"/>
          </p:cNvCxnSpPr>
          <p:nvPr userDrawn="1"/>
        </p:nvCxnSpPr>
        <p:spPr bwMode="gray">
          <a:xfrm flipH="1">
            <a:off x="4650835" y="4665384"/>
            <a:ext cx="677564" cy="0"/>
          </a:xfrm>
          <a:prstGeom prst="straightConnector1">
            <a:avLst/>
          </a:prstGeom>
          <a:noFill/>
          <a:ln w="6350">
            <a:solidFill>
              <a:srgbClr val="BBBCBC"/>
            </a:solidFill>
            <a:round/>
            <a:headEnd/>
            <a:tailEnd type="triangle" w="med" len="med"/>
          </a:ln>
        </p:spPr>
      </p:cxnSp>
      <p:cxnSp>
        <p:nvCxnSpPr>
          <p:cNvPr id="10" name="AutoShape 26">
            <a:extLst>
              <a:ext uri="{FF2B5EF4-FFF2-40B4-BE49-F238E27FC236}">
                <a16:creationId xmlns:a16="http://schemas.microsoft.com/office/drawing/2014/main" id="{6F98B91D-5951-F7C0-1204-63A9E603DFE1}"/>
              </a:ext>
            </a:extLst>
          </p:cNvPr>
          <p:cNvCxnSpPr>
            <a:cxnSpLocks noChangeShapeType="1"/>
            <a:stCxn id="24" idx="1"/>
            <a:endCxn id="18" idx="3"/>
          </p:cNvCxnSpPr>
          <p:nvPr userDrawn="1"/>
        </p:nvCxnSpPr>
        <p:spPr bwMode="gray">
          <a:xfrm rot="10800000">
            <a:off x="4650836" y="4665384"/>
            <a:ext cx="677564" cy="590120"/>
          </a:xfrm>
          <a:prstGeom prst="bentConnector3">
            <a:avLst>
              <a:gd name="adj1" fmla="val 50000"/>
            </a:avLst>
          </a:prstGeom>
          <a:noFill/>
          <a:ln w="6350">
            <a:solidFill>
              <a:srgbClr val="BBBCBC"/>
            </a:solidFill>
            <a:miter lim="800000"/>
            <a:headEnd/>
            <a:tailEnd type="triangle" w="med" len="med"/>
          </a:ln>
        </p:spPr>
      </p:cxnSp>
      <p:cxnSp>
        <p:nvCxnSpPr>
          <p:cNvPr id="11" name="AutoShape 27">
            <a:extLst>
              <a:ext uri="{FF2B5EF4-FFF2-40B4-BE49-F238E27FC236}">
                <a16:creationId xmlns:a16="http://schemas.microsoft.com/office/drawing/2014/main" id="{D85D129F-F978-0C0C-96AC-CE917CDBD4BD}"/>
              </a:ext>
            </a:extLst>
          </p:cNvPr>
          <p:cNvCxnSpPr>
            <a:cxnSpLocks noChangeShapeType="1"/>
            <a:stCxn id="19" idx="1"/>
            <a:endCxn id="17" idx="3"/>
          </p:cNvCxnSpPr>
          <p:nvPr userDrawn="1"/>
        </p:nvCxnSpPr>
        <p:spPr bwMode="gray">
          <a:xfrm rot="10800000" flipV="1">
            <a:off x="2430535" y="2895030"/>
            <a:ext cx="604244" cy="885178"/>
          </a:xfrm>
          <a:prstGeom prst="bentConnector3">
            <a:avLst>
              <a:gd name="adj1" fmla="val 50000"/>
            </a:avLst>
          </a:prstGeom>
          <a:noFill/>
          <a:ln w="6350">
            <a:solidFill>
              <a:srgbClr val="BBBCBC"/>
            </a:solidFill>
            <a:miter lim="800000"/>
            <a:headEnd/>
            <a:tailEnd type="triangle" w="med" len="med"/>
          </a:ln>
        </p:spPr>
      </p:cxnSp>
      <p:cxnSp>
        <p:nvCxnSpPr>
          <p:cNvPr id="12" name="AutoShape 28">
            <a:extLst>
              <a:ext uri="{FF2B5EF4-FFF2-40B4-BE49-F238E27FC236}">
                <a16:creationId xmlns:a16="http://schemas.microsoft.com/office/drawing/2014/main" id="{0BD32949-8A27-8BEC-5403-01704103F444}"/>
              </a:ext>
            </a:extLst>
          </p:cNvPr>
          <p:cNvCxnSpPr>
            <a:cxnSpLocks noChangeShapeType="1"/>
            <a:stCxn id="18" idx="1"/>
            <a:endCxn id="17" idx="3"/>
          </p:cNvCxnSpPr>
          <p:nvPr userDrawn="1"/>
        </p:nvCxnSpPr>
        <p:spPr bwMode="gray">
          <a:xfrm rot="10800000">
            <a:off x="2430535" y="3780208"/>
            <a:ext cx="604244" cy="885176"/>
          </a:xfrm>
          <a:prstGeom prst="bentConnector3">
            <a:avLst>
              <a:gd name="adj1" fmla="val 50000"/>
            </a:avLst>
          </a:prstGeom>
          <a:noFill/>
          <a:ln w="6350">
            <a:solidFill>
              <a:srgbClr val="BBBCBC"/>
            </a:solidFill>
            <a:miter lim="800000"/>
            <a:headEnd/>
            <a:tailEnd type="triangle" w="med" len="med"/>
          </a:ln>
        </p:spPr>
      </p:cxnSp>
      <p:sp>
        <p:nvSpPr>
          <p:cNvPr id="13" name="Text Box 10">
            <a:extLst>
              <a:ext uri="{FF2B5EF4-FFF2-40B4-BE49-F238E27FC236}">
                <a16:creationId xmlns:a16="http://schemas.microsoft.com/office/drawing/2014/main" id="{3CD92350-D90E-E1DF-A6C5-D47647945D2D}"/>
              </a:ext>
            </a:extLst>
          </p:cNvPr>
          <p:cNvSpPr txBox="1">
            <a:spLocks noChangeArrowheads="1"/>
          </p:cNvSpPr>
          <p:nvPr userDrawn="1"/>
        </p:nvSpPr>
        <p:spPr bwMode="auto">
          <a:xfrm>
            <a:off x="7016875" y="2030592"/>
            <a:ext cx="4363819" cy="365760"/>
          </a:xfrm>
          <a:prstGeom prst="rect">
            <a:avLst/>
          </a:prstGeom>
          <a:solidFill>
            <a:srgbClr val="007680"/>
          </a:solidFill>
          <a:ln w="12700" algn="ctr">
            <a:noFill/>
            <a:miter lim="800000"/>
            <a:headEnd/>
            <a:tailEnd type="none" w="sm" len="med"/>
          </a:ln>
        </p:spPr>
        <p:txBody>
          <a:bodyPr lIns="88900" tIns="88900" rIns="88900" bIns="88900" anchor="ctr" anchorCtr="0"/>
          <a:lstStyle/>
          <a:p>
            <a:pPr defTabSz="957263"/>
            <a:r>
              <a:rPr lang="en-US" sz="1200">
                <a:solidFill>
                  <a:srgbClr val="007680"/>
                </a:solidFill>
              </a:rPr>
              <a:t>Text</a:t>
            </a:r>
          </a:p>
        </p:txBody>
      </p:sp>
      <p:sp>
        <p:nvSpPr>
          <p:cNvPr id="15" name="Text Box 10">
            <a:extLst>
              <a:ext uri="{FF2B5EF4-FFF2-40B4-BE49-F238E27FC236}">
                <a16:creationId xmlns:a16="http://schemas.microsoft.com/office/drawing/2014/main" id="{A54865AE-5151-D1D6-7B1F-9B0FBB33E070}"/>
              </a:ext>
            </a:extLst>
          </p:cNvPr>
          <p:cNvSpPr txBox="1">
            <a:spLocks noChangeArrowheads="1"/>
          </p:cNvSpPr>
          <p:nvPr userDrawn="1"/>
        </p:nvSpPr>
        <p:spPr bwMode="auto">
          <a:xfrm>
            <a:off x="7016875" y="3805163"/>
            <a:ext cx="4363819" cy="365760"/>
          </a:xfrm>
          <a:prstGeom prst="rect">
            <a:avLst/>
          </a:prstGeom>
          <a:solidFill>
            <a:srgbClr val="007680"/>
          </a:solidFill>
          <a:ln w="12700" algn="ctr">
            <a:noFill/>
            <a:miter lim="800000"/>
            <a:headEnd/>
            <a:tailEnd type="none" w="sm" len="med"/>
          </a:ln>
        </p:spPr>
        <p:txBody>
          <a:bodyPr lIns="88900" tIns="88900" rIns="88900" bIns="88900" anchor="ctr" anchorCtr="0"/>
          <a:lstStyle/>
          <a:p>
            <a:pPr defTabSz="957263"/>
            <a:r>
              <a:rPr lang="en-US" sz="1200">
                <a:solidFill>
                  <a:srgbClr val="007680"/>
                </a:solidFill>
              </a:rPr>
              <a:t>Text</a:t>
            </a:r>
          </a:p>
        </p:txBody>
      </p:sp>
      <p:sp>
        <p:nvSpPr>
          <p:cNvPr id="17" name="Rectangle 3">
            <a:extLst>
              <a:ext uri="{FF2B5EF4-FFF2-40B4-BE49-F238E27FC236}">
                <a16:creationId xmlns:a16="http://schemas.microsoft.com/office/drawing/2014/main" id="{F20A304C-49E7-E542-F9D1-2741224BB485}"/>
              </a:ext>
            </a:extLst>
          </p:cNvPr>
          <p:cNvSpPr>
            <a:spLocks noChangeArrowheads="1"/>
          </p:cNvSpPr>
          <p:nvPr userDrawn="1"/>
        </p:nvSpPr>
        <p:spPr bwMode="auto">
          <a:xfrm>
            <a:off x="814478" y="3505888"/>
            <a:ext cx="1616056"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43B02A"/>
                </a:solidFill>
                <a:ea typeface="ＭＳ Ｐゴシック" pitchFamily="50" charset="-128"/>
                <a:cs typeface="Arial" pitchFamily="34" charset="0"/>
              </a:rPr>
              <a:t>Text</a:t>
            </a:r>
            <a:endParaRPr lang="en-US" altLang="ja-JP" sz="1200">
              <a:solidFill>
                <a:srgbClr val="43B02A"/>
              </a:solidFill>
              <a:ea typeface="ＭＳ Ｐゴシック" pitchFamily="50" charset="-128"/>
              <a:cs typeface="Arial" pitchFamily="34" charset="0"/>
            </a:endParaRPr>
          </a:p>
        </p:txBody>
      </p:sp>
      <p:sp>
        <p:nvSpPr>
          <p:cNvPr id="18" name="Rectangle 6">
            <a:extLst>
              <a:ext uri="{FF2B5EF4-FFF2-40B4-BE49-F238E27FC236}">
                <a16:creationId xmlns:a16="http://schemas.microsoft.com/office/drawing/2014/main" id="{CC5869D1-B182-ACEB-17CD-EA97CA98DEBA}"/>
              </a:ext>
            </a:extLst>
          </p:cNvPr>
          <p:cNvSpPr>
            <a:spLocks noChangeArrowheads="1"/>
          </p:cNvSpPr>
          <p:nvPr userDrawn="1"/>
        </p:nvSpPr>
        <p:spPr bwMode="auto">
          <a:xfrm>
            <a:off x="3034778" y="4391064"/>
            <a:ext cx="1616056"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43B02A"/>
                </a:solidFill>
                <a:ea typeface="ＭＳ Ｐゴシック" pitchFamily="50" charset="-128"/>
                <a:cs typeface="Arial" pitchFamily="34" charset="0"/>
              </a:rPr>
              <a:t>Text</a:t>
            </a:r>
            <a:endParaRPr lang="en-US" altLang="ja-JP" sz="1200">
              <a:solidFill>
                <a:srgbClr val="43B02A"/>
              </a:solidFill>
              <a:ea typeface="ＭＳ Ｐゴシック" pitchFamily="50" charset="-128"/>
              <a:cs typeface="Arial" pitchFamily="34" charset="0"/>
            </a:endParaRPr>
          </a:p>
        </p:txBody>
      </p:sp>
      <p:sp>
        <p:nvSpPr>
          <p:cNvPr id="19" name="Rectangle 7">
            <a:extLst>
              <a:ext uri="{FF2B5EF4-FFF2-40B4-BE49-F238E27FC236}">
                <a16:creationId xmlns:a16="http://schemas.microsoft.com/office/drawing/2014/main" id="{4C32C16C-877A-BCBA-7BC8-66EDC80C84F0}"/>
              </a:ext>
            </a:extLst>
          </p:cNvPr>
          <p:cNvSpPr>
            <a:spLocks noChangeArrowheads="1"/>
          </p:cNvSpPr>
          <p:nvPr userDrawn="1"/>
        </p:nvSpPr>
        <p:spPr bwMode="auto">
          <a:xfrm>
            <a:off x="3034778" y="2620710"/>
            <a:ext cx="1616056" cy="548640"/>
          </a:xfrm>
          <a:prstGeom prst="rect">
            <a:avLst/>
          </a:prstGeom>
          <a:solidFill>
            <a:schemeClr val="accent2"/>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43B02A"/>
                </a:solidFill>
                <a:ea typeface="ＭＳ Ｐゴシック" pitchFamily="50" charset="-128"/>
                <a:cs typeface="Arial" pitchFamily="34" charset="0"/>
              </a:rPr>
              <a:t>Text</a:t>
            </a:r>
            <a:endParaRPr lang="en-US" altLang="ja-JP" sz="1200">
              <a:solidFill>
                <a:srgbClr val="43B02A"/>
              </a:solidFill>
              <a:ea typeface="ＭＳ Ｐゴシック" pitchFamily="50" charset="-128"/>
              <a:cs typeface="Arial" pitchFamily="34" charset="0"/>
            </a:endParaRPr>
          </a:p>
        </p:txBody>
      </p:sp>
      <p:sp>
        <p:nvSpPr>
          <p:cNvPr id="20" name="Rectangle 8">
            <a:extLst>
              <a:ext uri="{FF2B5EF4-FFF2-40B4-BE49-F238E27FC236}">
                <a16:creationId xmlns:a16="http://schemas.microsoft.com/office/drawing/2014/main" id="{4A3CE797-DC9D-59B7-F278-1EB7A747D2EA}"/>
              </a:ext>
            </a:extLst>
          </p:cNvPr>
          <p:cNvSpPr>
            <a:spLocks noChangeArrowheads="1"/>
          </p:cNvSpPr>
          <p:nvPr userDrawn="1"/>
        </p:nvSpPr>
        <p:spPr bwMode="auto">
          <a:xfrm>
            <a:off x="5328399" y="2620710"/>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1" name="Rectangle 9">
            <a:extLst>
              <a:ext uri="{FF2B5EF4-FFF2-40B4-BE49-F238E27FC236}">
                <a16:creationId xmlns:a16="http://schemas.microsoft.com/office/drawing/2014/main" id="{C5500ABE-BEE3-D7ED-0713-192E43FEAA58}"/>
              </a:ext>
            </a:extLst>
          </p:cNvPr>
          <p:cNvSpPr>
            <a:spLocks noChangeArrowheads="1"/>
          </p:cNvSpPr>
          <p:nvPr userDrawn="1"/>
        </p:nvSpPr>
        <p:spPr bwMode="auto">
          <a:xfrm>
            <a:off x="5328399" y="3800946"/>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2" name="Rectangle 10">
            <a:extLst>
              <a:ext uri="{FF2B5EF4-FFF2-40B4-BE49-F238E27FC236}">
                <a16:creationId xmlns:a16="http://schemas.microsoft.com/office/drawing/2014/main" id="{29A1513F-58C6-69C7-D47D-4E1A779D4486}"/>
              </a:ext>
            </a:extLst>
          </p:cNvPr>
          <p:cNvSpPr>
            <a:spLocks noChangeArrowheads="1"/>
          </p:cNvSpPr>
          <p:nvPr userDrawn="1"/>
        </p:nvSpPr>
        <p:spPr bwMode="auto">
          <a:xfrm>
            <a:off x="5328398" y="3210828"/>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3" name="Rectangle 11">
            <a:extLst>
              <a:ext uri="{FF2B5EF4-FFF2-40B4-BE49-F238E27FC236}">
                <a16:creationId xmlns:a16="http://schemas.microsoft.com/office/drawing/2014/main" id="{11567AE2-75F3-9634-F9C0-EC3604A29655}"/>
              </a:ext>
            </a:extLst>
          </p:cNvPr>
          <p:cNvSpPr>
            <a:spLocks noChangeArrowheads="1"/>
          </p:cNvSpPr>
          <p:nvPr userDrawn="1"/>
        </p:nvSpPr>
        <p:spPr bwMode="auto">
          <a:xfrm>
            <a:off x="5328398" y="2030592"/>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4" name="Rectangle 12">
            <a:extLst>
              <a:ext uri="{FF2B5EF4-FFF2-40B4-BE49-F238E27FC236}">
                <a16:creationId xmlns:a16="http://schemas.microsoft.com/office/drawing/2014/main" id="{D65D78C2-0407-16BD-2844-567907114012}"/>
              </a:ext>
            </a:extLst>
          </p:cNvPr>
          <p:cNvSpPr>
            <a:spLocks noChangeArrowheads="1"/>
          </p:cNvSpPr>
          <p:nvPr userDrawn="1"/>
        </p:nvSpPr>
        <p:spPr bwMode="auto">
          <a:xfrm>
            <a:off x="5328398" y="4981184"/>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5" name="Rectangle 13">
            <a:extLst>
              <a:ext uri="{FF2B5EF4-FFF2-40B4-BE49-F238E27FC236}">
                <a16:creationId xmlns:a16="http://schemas.microsoft.com/office/drawing/2014/main" id="{74F4144F-0995-07EF-2FA4-7261914624ED}"/>
              </a:ext>
            </a:extLst>
          </p:cNvPr>
          <p:cNvSpPr>
            <a:spLocks noChangeArrowheads="1"/>
          </p:cNvSpPr>
          <p:nvPr userDrawn="1"/>
        </p:nvSpPr>
        <p:spPr bwMode="auto">
          <a:xfrm>
            <a:off x="5328398" y="4391064"/>
            <a:ext cx="1616056"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a:spcBef>
                <a:spcPts val="200"/>
              </a:spcBef>
            </a:pPr>
            <a:r>
              <a:rPr lang="en-US" sz="1200">
                <a:solidFill>
                  <a:srgbClr val="007680"/>
                </a:solidFill>
                <a:ea typeface="ＭＳ Ｐゴシック" pitchFamily="50" charset="-128"/>
                <a:cs typeface="Arial" pitchFamily="34" charset="0"/>
              </a:rPr>
              <a:t>Text</a:t>
            </a:r>
            <a:endParaRPr lang="en-US" altLang="ja-JP" sz="1200">
              <a:solidFill>
                <a:srgbClr val="007680"/>
              </a:solidFill>
              <a:ea typeface="ＭＳ Ｐゴシック" pitchFamily="50" charset="-128"/>
              <a:cs typeface="Arial" pitchFamily="34" charset="0"/>
            </a:endParaRPr>
          </a:p>
        </p:txBody>
      </p:sp>
      <p:sp>
        <p:nvSpPr>
          <p:cNvPr id="26" name="AutoShape 4">
            <a:extLst>
              <a:ext uri="{FF2B5EF4-FFF2-40B4-BE49-F238E27FC236}">
                <a16:creationId xmlns:a16="http://schemas.microsoft.com/office/drawing/2014/main" id="{75C676B5-F511-98AD-1BE5-5863AFF1B540}"/>
              </a:ext>
            </a:extLst>
          </p:cNvPr>
          <p:cNvSpPr>
            <a:spLocks noChangeArrowheads="1"/>
          </p:cNvSpPr>
          <p:nvPr userDrawn="1"/>
        </p:nvSpPr>
        <p:spPr bwMode="auto">
          <a:xfrm flipH="1">
            <a:off x="501781" y="5594823"/>
            <a:ext cx="10878915" cy="366712"/>
          </a:xfrm>
          <a:prstGeom prst="homePlate">
            <a:avLst>
              <a:gd name="adj" fmla="val 58990"/>
            </a:avLst>
          </a:prstGeom>
          <a:solidFill>
            <a:srgbClr val="0097A9"/>
          </a:solidFill>
          <a:ln w="12700" algn="ctr">
            <a:noFill/>
            <a:miter lim="800000"/>
            <a:headEnd/>
            <a:tailEnd/>
          </a:ln>
        </p:spPr>
        <p:txBody>
          <a:bodyPr lIns="36000" tIns="36000" rIns="36000" bIns="36000" anchor="ctr"/>
          <a:lstStyle/>
          <a:p>
            <a:pPr algn="ctr">
              <a:defRPr/>
            </a:pPr>
            <a:endParaRPr lang="en-US" altLang="ja-JP" sz="1800">
              <a:solidFill>
                <a:schemeClr val="bg1"/>
              </a:solidFill>
              <a:ea typeface="ＭＳ Ｐゴシック" pitchFamily="50" charset="-128"/>
            </a:endParaRPr>
          </a:p>
        </p:txBody>
      </p:sp>
      <p:sp>
        <p:nvSpPr>
          <p:cNvPr id="27" name="Text Placeholder 45">
            <a:extLst>
              <a:ext uri="{FF2B5EF4-FFF2-40B4-BE49-F238E27FC236}">
                <a16:creationId xmlns:a16="http://schemas.microsoft.com/office/drawing/2014/main" id="{BFDDF534-174B-0C5F-FA3A-634C190C3568}"/>
              </a:ext>
            </a:extLst>
          </p:cNvPr>
          <p:cNvSpPr>
            <a:spLocks noGrp="1"/>
          </p:cNvSpPr>
          <p:nvPr>
            <p:ph type="body" sz="quarter" idx="60"/>
          </p:nvPr>
        </p:nvSpPr>
        <p:spPr>
          <a:xfrm>
            <a:off x="1074745" y="3657097"/>
            <a:ext cx="1095519" cy="215444"/>
          </a:xfrm>
        </p:spPr>
        <p:txBody>
          <a:bodyPr wrap="square" anchor="ctr">
            <a:spAutoFit/>
          </a:bodyPr>
          <a:lstStyle>
            <a:lvl1pPr algn="ctr">
              <a:defRPr sz="1400" b="1">
                <a:solidFill>
                  <a:srgbClr val="FFFFFF"/>
                </a:solidFill>
                <a:latin typeface="+mn-lt"/>
              </a:defRPr>
            </a:lvl1pPr>
          </a:lstStyle>
          <a:p>
            <a:pPr lvl="0"/>
            <a:r>
              <a:rPr lang="en-US"/>
              <a:t>Click</a:t>
            </a:r>
            <a:endParaRPr lang="en-IN"/>
          </a:p>
        </p:txBody>
      </p:sp>
      <p:sp>
        <p:nvSpPr>
          <p:cNvPr id="28" name="Text Placeholder 45">
            <a:extLst>
              <a:ext uri="{FF2B5EF4-FFF2-40B4-BE49-F238E27FC236}">
                <a16:creationId xmlns:a16="http://schemas.microsoft.com/office/drawing/2014/main" id="{954754FB-4CEE-D956-6B16-D18DC017F6AE}"/>
              </a:ext>
            </a:extLst>
          </p:cNvPr>
          <p:cNvSpPr>
            <a:spLocks noGrp="1"/>
          </p:cNvSpPr>
          <p:nvPr>
            <p:ph type="body" sz="quarter" idx="61"/>
          </p:nvPr>
        </p:nvSpPr>
        <p:spPr>
          <a:xfrm>
            <a:off x="3295045" y="2769875"/>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29" name="Text Placeholder 45">
            <a:extLst>
              <a:ext uri="{FF2B5EF4-FFF2-40B4-BE49-F238E27FC236}">
                <a16:creationId xmlns:a16="http://schemas.microsoft.com/office/drawing/2014/main" id="{2AC075D7-FDFA-3795-7912-7C9E27B26825}"/>
              </a:ext>
            </a:extLst>
          </p:cNvPr>
          <p:cNvSpPr>
            <a:spLocks noGrp="1"/>
          </p:cNvSpPr>
          <p:nvPr>
            <p:ph type="body" sz="quarter" idx="62"/>
          </p:nvPr>
        </p:nvSpPr>
        <p:spPr>
          <a:xfrm>
            <a:off x="3295045" y="4542271"/>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1" name="Text Placeholder 30">
            <a:extLst>
              <a:ext uri="{FF2B5EF4-FFF2-40B4-BE49-F238E27FC236}">
                <a16:creationId xmlns:a16="http://schemas.microsoft.com/office/drawing/2014/main" id="{8B44078D-1160-C456-FBE7-566138DFA0B4}"/>
              </a:ext>
            </a:extLst>
          </p:cNvPr>
          <p:cNvSpPr>
            <a:spLocks noGrp="1"/>
          </p:cNvSpPr>
          <p:nvPr>
            <p:ph type="body" sz="quarter" idx="63"/>
          </p:nvPr>
        </p:nvSpPr>
        <p:spPr>
          <a:xfrm>
            <a:off x="7016991" y="2503489"/>
            <a:ext cx="4360411" cy="1138237"/>
          </a:xfrm>
        </p:spPr>
        <p:txBody>
          <a:bodyPr/>
          <a:lstStyle/>
          <a:p>
            <a:pPr lvl="0"/>
            <a:r>
              <a:rPr lang="en-US"/>
              <a:t>Click to edit Master text styles</a:t>
            </a:r>
          </a:p>
          <a:p>
            <a:pPr lvl="1"/>
            <a:r>
              <a:rPr lang="en-US"/>
              <a:t>Second level</a:t>
            </a:r>
          </a:p>
          <a:p>
            <a:pPr lvl="2"/>
            <a:r>
              <a:rPr lang="en-US"/>
              <a:t>Third level</a:t>
            </a:r>
          </a:p>
        </p:txBody>
      </p:sp>
      <p:sp>
        <p:nvSpPr>
          <p:cNvPr id="32" name="Text Placeholder 30">
            <a:extLst>
              <a:ext uri="{FF2B5EF4-FFF2-40B4-BE49-F238E27FC236}">
                <a16:creationId xmlns:a16="http://schemas.microsoft.com/office/drawing/2014/main" id="{D2C17717-C8BB-48C2-02D7-585D1F58CBA6}"/>
              </a:ext>
            </a:extLst>
          </p:cNvPr>
          <p:cNvSpPr>
            <a:spLocks noGrp="1"/>
          </p:cNvSpPr>
          <p:nvPr>
            <p:ph type="body" sz="quarter" idx="64"/>
          </p:nvPr>
        </p:nvSpPr>
        <p:spPr>
          <a:xfrm>
            <a:off x="7016991" y="4231708"/>
            <a:ext cx="4360411" cy="1138237"/>
          </a:xfrm>
        </p:spPr>
        <p:txBody>
          <a:bodyPr/>
          <a:lstStyle/>
          <a:p>
            <a:pPr lvl="0"/>
            <a:r>
              <a:rPr lang="en-US"/>
              <a:t>Click to edit Master text styles</a:t>
            </a:r>
          </a:p>
          <a:p>
            <a:pPr lvl="1"/>
            <a:r>
              <a:rPr lang="en-US"/>
              <a:t>Second level</a:t>
            </a:r>
          </a:p>
          <a:p>
            <a:pPr lvl="2"/>
            <a:r>
              <a:rPr lang="en-US"/>
              <a:t>Third level</a:t>
            </a:r>
          </a:p>
        </p:txBody>
      </p:sp>
      <p:sp>
        <p:nvSpPr>
          <p:cNvPr id="33" name="Text Placeholder 45">
            <a:extLst>
              <a:ext uri="{FF2B5EF4-FFF2-40B4-BE49-F238E27FC236}">
                <a16:creationId xmlns:a16="http://schemas.microsoft.com/office/drawing/2014/main" id="{9A2A0FF6-6425-FC2F-F8EB-FDB35F9F5E78}"/>
              </a:ext>
            </a:extLst>
          </p:cNvPr>
          <p:cNvSpPr>
            <a:spLocks noGrp="1"/>
          </p:cNvSpPr>
          <p:nvPr>
            <p:ph type="body" sz="quarter" idx="65"/>
          </p:nvPr>
        </p:nvSpPr>
        <p:spPr>
          <a:xfrm>
            <a:off x="5588666" y="2179069"/>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4" name="Text Placeholder 45">
            <a:extLst>
              <a:ext uri="{FF2B5EF4-FFF2-40B4-BE49-F238E27FC236}">
                <a16:creationId xmlns:a16="http://schemas.microsoft.com/office/drawing/2014/main" id="{5529B530-246C-5E63-287D-ADEE0A6942FE}"/>
              </a:ext>
            </a:extLst>
          </p:cNvPr>
          <p:cNvSpPr>
            <a:spLocks noGrp="1"/>
          </p:cNvSpPr>
          <p:nvPr>
            <p:ph type="body" sz="quarter" idx="66"/>
          </p:nvPr>
        </p:nvSpPr>
        <p:spPr>
          <a:xfrm>
            <a:off x="5588666" y="2779558"/>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5" name="Text Placeholder 45">
            <a:extLst>
              <a:ext uri="{FF2B5EF4-FFF2-40B4-BE49-F238E27FC236}">
                <a16:creationId xmlns:a16="http://schemas.microsoft.com/office/drawing/2014/main" id="{ABE5B3CE-95ED-0D24-E235-0DC3A0767329}"/>
              </a:ext>
            </a:extLst>
          </p:cNvPr>
          <p:cNvSpPr>
            <a:spLocks noGrp="1"/>
          </p:cNvSpPr>
          <p:nvPr>
            <p:ph type="body" sz="quarter" idx="67"/>
          </p:nvPr>
        </p:nvSpPr>
        <p:spPr>
          <a:xfrm>
            <a:off x="5588666" y="3361596"/>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6" name="Text Placeholder 45">
            <a:extLst>
              <a:ext uri="{FF2B5EF4-FFF2-40B4-BE49-F238E27FC236}">
                <a16:creationId xmlns:a16="http://schemas.microsoft.com/office/drawing/2014/main" id="{984745E3-0AF7-AB3E-EDDD-E8276444935B}"/>
              </a:ext>
            </a:extLst>
          </p:cNvPr>
          <p:cNvSpPr>
            <a:spLocks noGrp="1"/>
          </p:cNvSpPr>
          <p:nvPr>
            <p:ph type="body" sz="quarter" idx="68"/>
          </p:nvPr>
        </p:nvSpPr>
        <p:spPr>
          <a:xfrm>
            <a:off x="5588666" y="3954393"/>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7" name="Text Placeholder 45">
            <a:extLst>
              <a:ext uri="{FF2B5EF4-FFF2-40B4-BE49-F238E27FC236}">
                <a16:creationId xmlns:a16="http://schemas.microsoft.com/office/drawing/2014/main" id="{A7B4227C-D1C5-2141-8E86-2587752D1F91}"/>
              </a:ext>
            </a:extLst>
          </p:cNvPr>
          <p:cNvSpPr>
            <a:spLocks noGrp="1"/>
          </p:cNvSpPr>
          <p:nvPr>
            <p:ph type="body" sz="quarter" idx="69"/>
          </p:nvPr>
        </p:nvSpPr>
        <p:spPr>
          <a:xfrm>
            <a:off x="5588666" y="4546872"/>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8" name="Text Placeholder 45">
            <a:extLst>
              <a:ext uri="{FF2B5EF4-FFF2-40B4-BE49-F238E27FC236}">
                <a16:creationId xmlns:a16="http://schemas.microsoft.com/office/drawing/2014/main" id="{9D14B4AD-7170-C6F6-CFF0-BD357C2183B8}"/>
              </a:ext>
            </a:extLst>
          </p:cNvPr>
          <p:cNvSpPr>
            <a:spLocks noGrp="1"/>
          </p:cNvSpPr>
          <p:nvPr>
            <p:ph type="body" sz="quarter" idx="70"/>
          </p:nvPr>
        </p:nvSpPr>
        <p:spPr>
          <a:xfrm>
            <a:off x="5588666" y="5132390"/>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39" name="Text Placeholder 45">
            <a:extLst>
              <a:ext uri="{FF2B5EF4-FFF2-40B4-BE49-F238E27FC236}">
                <a16:creationId xmlns:a16="http://schemas.microsoft.com/office/drawing/2014/main" id="{590D7A99-A061-2E81-135A-41644A329EF0}"/>
              </a:ext>
            </a:extLst>
          </p:cNvPr>
          <p:cNvSpPr>
            <a:spLocks noGrp="1"/>
          </p:cNvSpPr>
          <p:nvPr>
            <p:ph type="body" sz="quarter" idx="71"/>
          </p:nvPr>
        </p:nvSpPr>
        <p:spPr>
          <a:xfrm>
            <a:off x="8650249" y="3842269"/>
            <a:ext cx="1095519" cy="246221"/>
          </a:xfrm>
        </p:spPr>
        <p:txBody>
          <a:bodyPr wrap="square">
            <a:spAutoFit/>
          </a:bodyPr>
          <a:lstStyle>
            <a:lvl1pPr algn="ctr">
              <a:defRPr sz="1600" b="0">
                <a:solidFill>
                  <a:srgbClr val="FFFFFF"/>
                </a:solidFill>
                <a:latin typeface="+mn-lt"/>
              </a:defRPr>
            </a:lvl1pPr>
          </a:lstStyle>
          <a:p>
            <a:pPr lvl="0"/>
            <a:r>
              <a:rPr lang="en-US"/>
              <a:t>Click</a:t>
            </a:r>
            <a:endParaRPr lang="en-IN"/>
          </a:p>
        </p:txBody>
      </p:sp>
      <p:sp>
        <p:nvSpPr>
          <p:cNvPr id="40" name="Text Placeholder 45">
            <a:extLst>
              <a:ext uri="{FF2B5EF4-FFF2-40B4-BE49-F238E27FC236}">
                <a16:creationId xmlns:a16="http://schemas.microsoft.com/office/drawing/2014/main" id="{EDF03F19-B220-178F-5DA6-0DD8371C1733}"/>
              </a:ext>
            </a:extLst>
          </p:cNvPr>
          <p:cNvSpPr>
            <a:spLocks noGrp="1"/>
          </p:cNvSpPr>
          <p:nvPr>
            <p:ph type="body" sz="quarter" idx="72"/>
          </p:nvPr>
        </p:nvSpPr>
        <p:spPr>
          <a:xfrm>
            <a:off x="8650249" y="2069379"/>
            <a:ext cx="1095519" cy="246221"/>
          </a:xfrm>
        </p:spPr>
        <p:txBody>
          <a:bodyPr wrap="square">
            <a:spAutoFit/>
          </a:bodyPr>
          <a:lstStyle>
            <a:lvl1pPr algn="ctr">
              <a:defRPr sz="1600" b="0">
                <a:solidFill>
                  <a:srgbClr val="FFFFFF"/>
                </a:solidFill>
                <a:latin typeface="+mn-lt"/>
              </a:defRPr>
            </a:lvl1pPr>
          </a:lstStyle>
          <a:p>
            <a:pPr lvl="0"/>
            <a:r>
              <a:rPr lang="en-US"/>
              <a:t>Click</a:t>
            </a:r>
            <a:endParaRPr lang="en-IN"/>
          </a:p>
        </p:txBody>
      </p:sp>
    </p:spTree>
    <p:extLst>
      <p:ext uri="{BB962C8B-B14F-4D97-AF65-F5344CB8AC3E}">
        <p14:creationId xmlns:p14="http://schemas.microsoft.com/office/powerpoint/2010/main" val="310348069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ree text style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Tree>
    <p:custDataLst>
      <p:tags r:id="rId1"/>
    </p:custDataLst>
    <p:extLst>
      <p:ext uri="{BB962C8B-B14F-4D97-AF65-F5344CB8AC3E}">
        <p14:creationId xmlns:p14="http://schemas.microsoft.com/office/powerpoint/2010/main" val="383313346"/>
      </p:ext>
    </p:extLst>
  </p:cSld>
  <p:clrMapOvr>
    <a:masterClrMapping/>
  </p:clrMapOvr>
  <p:transition>
    <p:fade/>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Driver Trees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16A1-0D22-7269-6F0C-D3403D6E127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F307462-690A-B394-C093-C46318E41E55}"/>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4" name="AutoShape 10">
            <a:extLst>
              <a:ext uri="{FF2B5EF4-FFF2-40B4-BE49-F238E27FC236}">
                <a16:creationId xmlns:a16="http://schemas.microsoft.com/office/drawing/2014/main" id="{C6F9404F-569F-17AF-729E-44537A79A3D1}"/>
              </a:ext>
            </a:extLst>
          </p:cNvPr>
          <p:cNvCxnSpPr>
            <a:cxnSpLocks noChangeShapeType="1"/>
            <a:stCxn id="26" idx="1"/>
            <a:endCxn id="24" idx="3"/>
          </p:cNvCxnSpPr>
          <p:nvPr userDrawn="1"/>
        </p:nvCxnSpPr>
        <p:spPr bwMode="auto">
          <a:xfrm rot="10800000" flipV="1">
            <a:off x="5451738" y="2654934"/>
            <a:ext cx="813076" cy="476250"/>
          </a:xfrm>
          <a:prstGeom prst="bentConnector3">
            <a:avLst>
              <a:gd name="adj1" fmla="val 50000"/>
            </a:avLst>
          </a:prstGeom>
          <a:noFill/>
          <a:ln w="6350">
            <a:solidFill>
              <a:srgbClr val="BBBCBC"/>
            </a:solidFill>
            <a:miter lim="800000"/>
            <a:headEnd/>
            <a:tailEnd/>
          </a:ln>
        </p:spPr>
      </p:cxnSp>
      <p:cxnSp>
        <p:nvCxnSpPr>
          <p:cNvPr id="5" name="AutoShape 11">
            <a:extLst>
              <a:ext uri="{FF2B5EF4-FFF2-40B4-BE49-F238E27FC236}">
                <a16:creationId xmlns:a16="http://schemas.microsoft.com/office/drawing/2014/main" id="{8441C2B4-F714-7BE3-A97C-180B4F475753}"/>
              </a:ext>
            </a:extLst>
          </p:cNvPr>
          <p:cNvCxnSpPr>
            <a:cxnSpLocks noChangeShapeType="1"/>
            <a:stCxn id="27" idx="1"/>
            <a:endCxn id="24" idx="3"/>
          </p:cNvCxnSpPr>
          <p:nvPr userDrawn="1"/>
        </p:nvCxnSpPr>
        <p:spPr bwMode="auto">
          <a:xfrm rot="10800000">
            <a:off x="5451738" y="3131187"/>
            <a:ext cx="813076" cy="581025"/>
          </a:xfrm>
          <a:prstGeom prst="bentConnector3">
            <a:avLst>
              <a:gd name="adj1" fmla="val 50000"/>
            </a:avLst>
          </a:prstGeom>
          <a:noFill/>
          <a:ln w="6350">
            <a:solidFill>
              <a:srgbClr val="BBBCBC"/>
            </a:solidFill>
            <a:miter lim="800000"/>
            <a:headEnd/>
            <a:tailEnd/>
          </a:ln>
        </p:spPr>
      </p:cxnSp>
      <p:cxnSp>
        <p:nvCxnSpPr>
          <p:cNvPr id="6" name="AutoShape 12">
            <a:extLst>
              <a:ext uri="{FF2B5EF4-FFF2-40B4-BE49-F238E27FC236}">
                <a16:creationId xmlns:a16="http://schemas.microsoft.com/office/drawing/2014/main" id="{DDAF7355-75D9-8665-F778-A72BF43E9BC6}"/>
              </a:ext>
            </a:extLst>
          </p:cNvPr>
          <p:cNvCxnSpPr>
            <a:cxnSpLocks noChangeShapeType="1"/>
            <a:stCxn id="28" idx="1"/>
            <a:endCxn id="25" idx="3"/>
          </p:cNvCxnSpPr>
          <p:nvPr userDrawn="1"/>
        </p:nvCxnSpPr>
        <p:spPr bwMode="auto">
          <a:xfrm rot="10800000" flipV="1">
            <a:off x="5451738" y="4699634"/>
            <a:ext cx="813076" cy="565150"/>
          </a:xfrm>
          <a:prstGeom prst="bentConnector3">
            <a:avLst>
              <a:gd name="adj1" fmla="val 50000"/>
            </a:avLst>
          </a:prstGeom>
          <a:noFill/>
          <a:ln w="6350">
            <a:solidFill>
              <a:srgbClr val="BBBCBC"/>
            </a:solidFill>
            <a:miter lim="800000"/>
            <a:headEnd/>
            <a:tailEnd/>
          </a:ln>
        </p:spPr>
      </p:cxnSp>
      <p:cxnSp>
        <p:nvCxnSpPr>
          <p:cNvPr id="7" name="AutoShape 13">
            <a:extLst>
              <a:ext uri="{FF2B5EF4-FFF2-40B4-BE49-F238E27FC236}">
                <a16:creationId xmlns:a16="http://schemas.microsoft.com/office/drawing/2014/main" id="{51ACBF98-A91F-F27B-4879-380EBE8EAF74}"/>
              </a:ext>
            </a:extLst>
          </p:cNvPr>
          <p:cNvCxnSpPr>
            <a:cxnSpLocks noChangeShapeType="1"/>
            <a:stCxn id="29" idx="1"/>
            <a:endCxn id="25" idx="3"/>
          </p:cNvCxnSpPr>
          <p:nvPr userDrawn="1"/>
        </p:nvCxnSpPr>
        <p:spPr bwMode="auto">
          <a:xfrm rot="10800000">
            <a:off x="5451738" y="5264787"/>
            <a:ext cx="813076" cy="442913"/>
          </a:xfrm>
          <a:prstGeom prst="bentConnector3">
            <a:avLst>
              <a:gd name="adj1" fmla="val 50000"/>
            </a:avLst>
          </a:prstGeom>
          <a:noFill/>
          <a:ln w="6350">
            <a:solidFill>
              <a:srgbClr val="BBBCBC"/>
            </a:solidFill>
            <a:miter lim="800000"/>
            <a:headEnd/>
            <a:tailEnd/>
          </a:ln>
        </p:spPr>
      </p:cxnSp>
      <p:cxnSp>
        <p:nvCxnSpPr>
          <p:cNvPr id="8" name="AutoShape 14">
            <a:extLst>
              <a:ext uri="{FF2B5EF4-FFF2-40B4-BE49-F238E27FC236}">
                <a16:creationId xmlns:a16="http://schemas.microsoft.com/office/drawing/2014/main" id="{3039822C-3DBE-C1B2-1ED2-1C7661738449}"/>
              </a:ext>
            </a:extLst>
          </p:cNvPr>
          <p:cNvCxnSpPr>
            <a:cxnSpLocks noChangeShapeType="1"/>
            <a:stCxn id="24" idx="1"/>
            <a:endCxn id="23" idx="3"/>
          </p:cNvCxnSpPr>
          <p:nvPr userDrawn="1"/>
        </p:nvCxnSpPr>
        <p:spPr bwMode="auto">
          <a:xfrm rot="10800000" flipV="1">
            <a:off x="3266705" y="3131184"/>
            <a:ext cx="813076" cy="1049338"/>
          </a:xfrm>
          <a:prstGeom prst="bentConnector3">
            <a:avLst>
              <a:gd name="adj1" fmla="val 50000"/>
            </a:avLst>
          </a:prstGeom>
          <a:noFill/>
          <a:ln w="6350">
            <a:solidFill>
              <a:srgbClr val="BBBCBC"/>
            </a:solidFill>
            <a:miter lim="800000"/>
            <a:headEnd/>
            <a:tailEnd/>
          </a:ln>
        </p:spPr>
      </p:cxnSp>
      <p:cxnSp>
        <p:nvCxnSpPr>
          <p:cNvPr id="9" name="AutoShape 15">
            <a:extLst>
              <a:ext uri="{FF2B5EF4-FFF2-40B4-BE49-F238E27FC236}">
                <a16:creationId xmlns:a16="http://schemas.microsoft.com/office/drawing/2014/main" id="{ABB4C951-C55C-1DDD-06BF-21C101EE23D4}"/>
              </a:ext>
            </a:extLst>
          </p:cNvPr>
          <p:cNvCxnSpPr>
            <a:cxnSpLocks noChangeShapeType="1"/>
            <a:stCxn id="25" idx="1"/>
            <a:endCxn id="23" idx="3"/>
          </p:cNvCxnSpPr>
          <p:nvPr userDrawn="1"/>
        </p:nvCxnSpPr>
        <p:spPr bwMode="auto">
          <a:xfrm rot="10800000">
            <a:off x="3266705" y="4180522"/>
            <a:ext cx="813076" cy="1084262"/>
          </a:xfrm>
          <a:prstGeom prst="bentConnector3">
            <a:avLst>
              <a:gd name="adj1" fmla="val 50000"/>
            </a:avLst>
          </a:prstGeom>
          <a:noFill/>
          <a:ln w="6350">
            <a:solidFill>
              <a:srgbClr val="BBBCBC"/>
            </a:solidFill>
            <a:miter lim="800000"/>
            <a:headEnd/>
            <a:tailEnd/>
          </a:ln>
        </p:spPr>
      </p:cxnSp>
      <p:cxnSp>
        <p:nvCxnSpPr>
          <p:cNvPr id="10" name="AutoShape 19">
            <a:extLst>
              <a:ext uri="{FF2B5EF4-FFF2-40B4-BE49-F238E27FC236}">
                <a16:creationId xmlns:a16="http://schemas.microsoft.com/office/drawing/2014/main" id="{1403A8A4-5F9E-2675-0028-EEBDAC743ACD}"/>
              </a:ext>
            </a:extLst>
          </p:cNvPr>
          <p:cNvCxnSpPr>
            <a:cxnSpLocks noChangeShapeType="1"/>
            <a:stCxn id="30" idx="1"/>
            <a:endCxn id="26" idx="3"/>
          </p:cNvCxnSpPr>
          <p:nvPr userDrawn="1"/>
        </p:nvCxnSpPr>
        <p:spPr bwMode="auto">
          <a:xfrm rot="10800000" flipV="1">
            <a:off x="7636773" y="1889760"/>
            <a:ext cx="813075" cy="765175"/>
          </a:xfrm>
          <a:prstGeom prst="bentConnector3">
            <a:avLst>
              <a:gd name="adj1" fmla="val 50000"/>
            </a:avLst>
          </a:prstGeom>
          <a:noFill/>
          <a:ln w="6350">
            <a:solidFill>
              <a:srgbClr val="BBBCBC"/>
            </a:solidFill>
            <a:miter lim="800000"/>
            <a:headEnd/>
            <a:tailEnd/>
          </a:ln>
        </p:spPr>
      </p:cxnSp>
      <p:cxnSp>
        <p:nvCxnSpPr>
          <p:cNvPr id="11" name="AutoShape 20">
            <a:extLst>
              <a:ext uri="{FF2B5EF4-FFF2-40B4-BE49-F238E27FC236}">
                <a16:creationId xmlns:a16="http://schemas.microsoft.com/office/drawing/2014/main" id="{196A54CA-7B5C-10A4-2FE1-681C31029F54}"/>
              </a:ext>
            </a:extLst>
          </p:cNvPr>
          <p:cNvCxnSpPr>
            <a:cxnSpLocks noChangeShapeType="1"/>
            <a:stCxn id="31" idx="1"/>
            <a:endCxn id="26" idx="3"/>
          </p:cNvCxnSpPr>
          <p:nvPr userDrawn="1"/>
        </p:nvCxnSpPr>
        <p:spPr bwMode="auto">
          <a:xfrm rot="10800000" flipV="1">
            <a:off x="7636773" y="2651760"/>
            <a:ext cx="813075" cy="3175"/>
          </a:xfrm>
          <a:prstGeom prst="bentConnector3">
            <a:avLst>
              <a:gd name="adj1" fmla="val 50000"/>
            </a:avLst>
          </a:prstGeom>
          <a:noFill/>
          <a:ln w="6350">
            <a:solidFill>
              <a:srgbClr val="BBBCBC"/>
            </a:solidFill>
            <a:miter lim="800000"/>
            <a:headEnd/>
            <a:tailEnd/>
          </a:ln>
        </p:spPr>
      </p:cxnSp>
      <p:cxnSp>
        <p:nvCxnSpPr>
          <p:cNvPr id="12" name="AutoShape 21">
            <a:extLst>
              <a:ext uri="{FF2B5EF4-FFF2-40B4-BE49-F238E27FC236}">
                <a16:creationId xmlns:a16="http://schemas.microsoft.com/office/drawing/2014/main" id="{057AA0BC-6901-B815-B941-18165625E600}"/>
              </a:ext>
            </a:extLst>
          </p:cNvPr>
          <p:cNvCxnSpPr>
            <a:cxnSpLocks noChangeShapeType="1"/>
            <a:stCxn id="32" idx="1"/>
            <a:endCxn id="26" idx="3"/>
          </p:cNvCxnSpPr>
          <p:nvPr userDrawn="1"/>
        </p:nvCxnSpPr>
        <p:spPr bwMode="auto">
          <a:xfrm rot="10800000">
            <a:off x="7636773" y="2654937"/>
            <a:ext cx="813075" cy="758825"/>
          </a:xfrm>
          <a:prstGeom prst="bentConnector3">
            <a:avLst>
              <a:gd name="adj1" fmla="val 50000"/>
            </a:avLst>
          </a:prstGeom>
          <a:noFill/>
          <a:ln w="6350">
            <a:solidFill>
              <a:srgbClr val="BBBCBC"/>
            </a:solidFill>
            <a:miter lim="800000"/>
            <a:headEnd/>
            <a:tailEnd/>
          </a:ln>
        </p:spPr>
      </p:cxnSp>
      <p:sp>
        <p:nvSpPr>
          <p:cNvPr id="13" name="Text Box 29">
            <a:extLst>
              <a:ext uri="{FF2B5EF4-FFF2-40B4-BE49-F238E27FC236}">
                <a16:creationId xmlns:a16="http://schemas.microsoft.com/office/drawing/2014/main" id="{8E3CD6CA-EFE1-6DFE-768B-EAA47F9972A8}"/>
              </a:ext>
            </a:extLst>
          </p:cNvPr>
          <p:cNvSpPr txBox="1">
            <a:spLocks noChangeArrowheads="1"/>
          </p:cNvSpPr>
          <p:nvPr userDrawn="1"/>
        </p:nvSpPr>
        <p:spPr bwMode="auto">
          <a:xfrm>
            <a:off x="3350609" y="3961066"/>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14" name="Text Box 30">
            <a:extLst>
              <a:ext uri="{FF2B5EF4-FFF2-40B4-BE49-F238E27FC236}">
                <a16:creationId xmlns:a16="http://schemas.microsoft.com/office/drawing/2014/main" id="{6FF801DB-25D9-F2DF-9CD7-F930C7C7D529}"/>
              </a:ext>
            </a:extLst>
          </p:cNvPr>
          <p:cNvSpPr txBox="1">
            <a:spLocks noChangeArrowheads="1"/>
          </p:cNvSpPr>
          <p:nvPr userDrawn="1"/>
        </p:nvSpPr>
        <p:spPr bwMode="auto">
          <a:xfrm>
            <a:off x="5489255" y="2911728"/>
            <a:ext cx="328059" cy="153888"/>
          </a:xfrm>
          <a:prstGeom prst="rect">
            <a:avLst/>
          </a:prstGeom>
          <a:noFill/>
          <a:ln w="9525" algn="ctr">
            <a:noFill/>
            <a:miter lim="800000"/>
            <a:headEnd type="none" w="sm" len="sm"/>
            <a:tailEnd type="none" w="med" len="lg"/>
          </a:ln>
        </p:spPr>
        <p:txBody>
          <a:bodyPr wrap="square" lIns="0" tIns="0" rIns="0" bIns="0">
            <a:spAutoFit/>
          </a:bodyPr>
          <a:lstStyle/>
          <a:p>
            <a:pPr algn="ctr"/>
            <a:r>
              <a:rPr lang="en-US" altLang="ja-JP" sz="1000">
                <a:ea typeface="ＭＳ Ｐゴシック" charset="-128"/>
              </a:rPr>
              <a:t>Text</a:t>
            </a:r>
          </a:p>
        </p:txBody>
      </p:sp>
      <p:sp>
        <p:nvSpPr>
          <p:cNvPr id="15" name="Text Box 31">
            <a:extLst>
              <a:ext uri="{FF2B5EF4-FFF2-40B4-BE49-F238E27FC236}">
                <a16:creationId xmlns:a16="http://schemas.microsoft.com/office/drawing/2014/main" id="{E1907ABE-BC0A-D6AB-B644-8567CBBEE207}"/>
              </a:ext>
            </a:extLst>
          </p:cNvPr>
          <p:cNvSpPr txBox="1">
            <a:spLocks noChangeArrowheads="1"/>
          </p:cNvSpPr>
          <p:nvPr userDrawn="1"/>
        </p:nvSpPr>
        <p:spPr bwMode="auto">
          <a:xfrm>
            <a:off x="5540243" y="5054472"/>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16" name="Text Box 32">
            <a:extLst>
              <a:ext uri="{FF2B5EF4-FFF2-40B4-BE49-F238E27FC236}">
                <a16:creationId xmlns:a16="http://schemas.microsoft.com/office/drawing/2014/main" id="{7BB743A7-93E2-E7A0-7CF1-E7CEA58E8255}"/>
              </a:ext>
            </a:extLst>
          </p:cNvPr>
          <p:cNvSpPr txBox="1">
            <a:spLocks noChangeArrowheads="1"/>
          </p:cNvSpPr>
          <p:nvPr userDrawn="1"/>
        </p:nvSpPr>
        <p:spPr bwMode="auto">
          <a:xfrm>
            <a:off x="7722375" y="2435478"/>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17" name="Text Box 33">
            <a:extLst>
              <a:ext uri="{FF2B5EF4-FFF2-40B4-BE49-F238E27FC236}">
                <a16:creationId xmlns:a16="http://schemas.microsoft.com/office/drawing/2014/main" id="{1DF14546-DF89-7401-9F72-1B96704C2D80}"/>
              </a:ext>
            </a:extLst>
          </p:cNvPr>
          <p:cNvSpPr txBox="1">
            <a:spLocks noChangeArrowheads="1"/>
          </p:cNvSpPr>
          <p:nvPr userDrawn="1"/>
        </p:nvSpPr>
        <p:spPr bwMode="auto">
          <a:xfrm>
            <a:off x="7722375" y="4425314"/>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18" name="Text Box 34">
            <a:extLst>
              <a:ext uri="{FF2B5EF4-FFF2-40B4-BE49-F238E27FC236}">
                <a16:creationId xmlns:a16="http://schemas.microsoft.com/office/drawing/2014/main" id="{AAC7D615-D804-FC03-64EB-12A7B794019E}"/>
              </a:ext>
            </a:extLst>
          </p:cNvPr>
          <p:cNvSpPr txBox="1">
            <a:spLocks noChangeArrowheads="1"/>
          </p:cNvSpPr>
          <p:nvPr userDrawn="1"/>
        </p:nvSpPr>
        <p:spPr bwMode="auto">
          <a:xfrm>
            <a:off x="7722375" y="5469953"/>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19" name="Text Box 36">
            <a:extLst>
              <a:ext uri="{FF2B5EF4-FFF2-40B4-BE49-F238E27FC236}">
                <a16:creationId xmlns:a16="http://schemas.microsoft.com/office/drawing/2014/main" id="{76BCC2FE-0AA3-A7F1-4096-B876D7E88C32}"/>
              </a:ext>
            </a:extLst>
          </p:cNvPr>
          <p:cNvSpPr txBox="1">
            <a:spLocks noChangeArrowheads="1"/>
          </p:cNvSpPr>
          <p:nvPr userDrawn="1"/>
        </p:nvSpPr>
        <p:spPr bwMode="auto">
          <a:xfrm>
            <a:off x="7722375" y="3474465"/>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20" name="Text Box 38">
            <a:extLst>
              <a:ext uri="{FF2B5EF4-FFF2-40B4-BE49-F238E27FC236}">
                <a16:creationId xmlns:a16="http://schemas.microsoft.com/office/drawing/2014/main" id="{F26A3BD0-F1FD-1A50-0068-1ACEF7AE457E}"/>
              </a:ext>
            </a:extLst>
          </p:cNvPr>
          <p:cNvSpPr txBox="1">
            <a:spLocks noChangeArrowheads="1"/>
          </p:cNvSpPr>
          <p:nvPr userDrawn="1"/>
        </p:nvSpPr>
        <p:spPr bwMode="auto">
          <a:xfrm>
            <a:off x="9913007" y="1652015"/>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21" name="Text Box 39">
            <a:extLst>
              <a:ext uri="{FF2B5EF4-FFF2-40B4-BE49-F238E27FC236}">
                <a16:creationId xmlns:a16="http://schemas.microsoft.com/office/drawing/2014/main" id="{22593F44-FAA4-C139-2A73-6A4752F864F6}"/>
              </a:ext>
            </a:extLst>
          </p:cNvPr>
          <p:cNvSpPr txBox="1">
            <a:spLocks noChangeArrowheads="1"/>
          </p:cNvSpPr>
          <p:nvPr userDrawn="1"/>
        </p:nvSpPr>
        <p:spPr bwMode="auto">
          <a:xfrm>
            <a:off x="9913007" y="2395727"/>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22" name="Text Box 40">
            <a:extLst>
              <a:ext uri="{FF2B5EF4-FFF2-40B4-BE49-F238E27FC236}">
                <a16:creationId xmlns:a16="http://schemas.microsoft.com/office/drawing/2014/main" id="{75C24585-54E6-5754-F84B-350746DC840C}"/>
              </a:ext>
            </a:extLst>
          </p:cNvPr>
          <p:cNvSpPr txBox="1">
            <a:spLocks noChangeArrowheads="1"/>
          </p:cNvSpPr>
          <p:nvPr userDrawn="1"/>
        </p:nvSpPr>
        <p:spPr bwMode="auto">
          <a:xfrm>
            <a:off x="9913007" y="3176015"/>
            <a:ext cx="226083" cy="153888"/>
          </a:xfrm>
          <a:prstGeom prst="rect">
            <a:avLst/>
          </a:prstGeom>
          <a:noFill/>
          <a:ln w="9525" algn="ctr">
            <a:noFill/>
            <a:miter lim="800000"/>
            <a:headEnd type="none" w="sm" len="sm"/>
            <a:tailEnd type="none" w="med" len="lg"/>
          </a:ln>
        </p:spPr>
        <p:txBody>
          <a:bodyPr wrap="none" lIns="0" tIns="0" rIns="0" bIns="0">
            <a:spAutoFit/>
          </a:bodyPr>
          <a:lstStyle/>
          <a:p>
            <a:pPr algn="ctr"/>
            <a:r>
              <a:rPr lang="en-US" altLang="ja-JP" sz="1000">
                <a:ea typeface="ＭＳ Ｐゴシック" charset="-128"/>
              </a:rPr>
              <a:t>Text</a:t>
            </a:r>
          </a:p>
        </p:txBody>
      </p:sp>
      <p:sp>
        <p:nvSpPr>
          <p:cNvPr id="23" name="Rectangle 22">
            <a:extLst>
              <a:ext uri="{FF2B5EF4-FFF2-40B4-BE49-F238E27FC236}">
                <a16:creationId xmlns:a16="http://schemas.microsoft.com/office/drawing/2014/main" id="{EAB0AE77-9571-E655-6EF9-7BDEA45DB635}"/>
              </a:ext>
            </a:extLst>
          </p:cNvPr>
          <p:cNvSpPr>
            <a:spLocks noChangeArrowheads="1"/>
          </p:cNvSpPr>
          <p:nvPr userDrawn="1"/>
        </p:nvSpPr>
        <p:spPr bwMode="auto">
          <a:xfrm>
            <a:off x="1894748" y="3906202"/>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4" name="Rectangle 23">
            <a:extLst>
              <a:ext uri="{FF2B5EF4-FFF2-40B4-BE49-F238E27FC236}">
                <a16:creationId xmlns:a16="http://schemas.microsoft.com/office/drawing/2014/main" id="{34A10863-4C40-D2A8-47D7-07A4392BC71D}"/>
              </a:ext>
            </a:extLst>
          </p:cNvPr>
          <p:cNvSpPr>
            <a:spLocks noChangeArrowheads="1"/>
          </p:cNvSpPr>
          <p:nvPr userDrawn="1"/>
        </p:nvSpPr>
        <p:spPr bwMode="auto">
          <a:xfrm>
            <a:off x="4079781" y="2856864"/>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5" name="Rectangle 24">
            <a:extLst>
              <a:ext uri="{FF2B5EF4-FFF2-40B4-BE49-F238E27FC236}">
                <a16:creationId xmlns:a16="http://schemas.microsoft.com/office/drawing/2014/main" id="{654946F9-D623-5302-770F-B229EE53EB6F}"/>
              </a:ext>
            </a:extLst>
          </p:cNvPr>
          <p:cNvSpPr>
            <a:spLocks noChangeArrowheads="1"/>
          </p:cNvSpPr>
          <p:nvPr userDrawn="1"/>
        </p:nvSpPr>
        <p:spPr bwMode="auto">
          <a:xfrm>
            <a:off x="4079781" y="4990464"/>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6" name="Rectangle 25">
            <a:extLst>
              <a:ext uri="{FF2B5EF4-FFF2-40B4-BE49-F238E27FC236}">
                <a16:creationId xmlns:a16="http://schemas.microsoft.com/office/drawing/2014/main" id="{719BDFE2-A4C0-ADFB-DF44-467C1746072F}"/>
              </a:ext>
            </a:extLst>
          </p:cNvPr>
          <p:cNvSpPr>
            <a:spLocks noChangeArrowheads="1"/>
          </p:cNvSpPr>
          <p:nvPr userDrawn="1"/>
        </p:nvSpPr>
        <p:spPr bwMode="auto">
          <a:xfrm>
            <a:off x="6264814" y="2380614"/>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7" name="Rectangle 26">
            <a:extLst>
              <a:ext uri="{FF2B5EF4-FFF2-40B4-BE49-F238E27FC236}">
                <a16:creationId xmlns:a16="http://schemas.microsoft.com/office/drawing/2014/main" id="{33A0317C-A41B-C1D3-76E0-A06DE7B12440}"/>
              </a:ext>
            </a:extLst>
          </p:cNvPr>
          <p:cNvSpPr>
            <a:spLocks noChangeArrowheads="1"/>
          </p:cNvSpPr>
          <p:nvPr userDrawn="1"/>
        </p:nvSpPr>
        <p:spPr bwMode="auto">
          <a:xfrm>
            <a:off x="6264814" y="3437889"/>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8" name="Rectangle 27">
            <a:extLst>
              <a:ext uri="{FF2B5EF4-FFF2-40B4-BE49-F238E27FC236}">
                <a16:creationId xmlns:a16="http://schemas.microsoft.com/office/drawing/2014/main" id="{C9D4C8D9-E405-628E-E13C-2DE80E8C7CC5}"/>
              </a:ext>
            </a:extLst>
          </p:cNvPr>
          <p:cNvSpPr>
            <a:spLocks noChangeArrowheads="1"/>
          </p:cNvSpPr>
          <p:nvPr userDrawn="1"/>
        </p:nvSpPr>
        <p:spPr bwMode="auto">
          <a:xfrm>
            <a:off x="6264814" y="4425314"/>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29" name="Rectangle 28">
            <a:extLst>
              <a:ext uri="{FF2B5EF4-FFF2-40B4-BE49-F238E27FC236}">
                <a16:creationId xmlns:a16="http://schemas.microsoft.com/office/drawing/2014/main" id="{CDAB1F39-2938-8C19-6C68-08702D10F762}"/>
              </a:ext>
            </a:extLst>
          </p:cNvPr>
          <p:cNvSpPr>
            <a:spLocks noChangeArrowheads="1"/>
          </p:cNvSpPr>
          <p:nvPr userDrawn="1"/>
        </p:nvSpPr>
        <p:spPr bwMode="auto">
          <a:xfrm>
            <a:off x="6264814" y="5433377"/>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30" name="Rectangle 29">
            <a:extLst>
              <a:ext uri="{FF2B5EF4-FFF2-40B4-BE49-F238E27FC236}">
                <a16:creationId xmlns:a16="http://schemas.microsoft.com/office/drawing/2014/main" id="{1BA9F3DE-8D78-572B-A7E9-D73D0F0BB276}"/>
              </a:ext>
            </a:extLst>
          </p:cNvPr>
          <p:cNvSpPr>
            <a:spLocks noChangeArrowheads="1"/>
          </p:cNvSpPr>
          <p:nvPr userDrawn="1"/>
        </p:nvSpPr>
        <p:spPr bwMode="auto">
          <a:xfrm>
            <a:off x="8449846" y="1615439"/>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31" name="Rectangle 30">
            <a:extLst>
              <a:ext uri="{FF2B5EF4-FFF2-40B4-BE49-F238E27FC236}">
                <a16:creationId xmlns:a16="http://schemas.microsoft.com/office/drawing/2014/main" id="{ED87A676-6EDA-D310-62F6-6051CEC14209}"/>
              </a:ext>
            </a:extLst>
          </p:cNvPr>
          <p:cNvSpPr>
            <a:spLocks noChangeArrowheads="1"/>
          </p:cNvSpPr>
          <p:nvPr userDrawn="1"/>
        </p:nvSpPr>
        <p:spPr bwMode="auto">
          <a:xfrm>
            <a:off x="8449846" y="2377439"/>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32" name="Rectangle 31">
            <a:extLst>
              <a:ext uri="{FF2B5EF4-FFF2-40B4-BE49-F238E27FC236}">
                <a16:creationId xmlns:a16="http://schemas.microsoft.com/office/drawing/2014/main" id="{BA8E28AE-08E1-3C7A-E4ED-B5D9BEFCB01C}"/>
              </a:ext>
            </a:extLst>
          </p:cNvPr>
          <p:cNvSpPr>
            <a:spLocks noChangeArrowheads="1"/>
          </p:cNvSpPr>
          <p:nvPr userDrawn="1"/>
        </p:nvSpPr>
        <p:spPr bwMode="auto">
          <a:xfrm>
            <a:off x="8449846" y="3139439"/>
            <a:ext cx="1371957" cy="548640"/>
          </a:xfrm>
          <a:prstGeom prst="rect">
            <a:avLst/>
          </a:prstGeom>
          <a:solidFill>
            <a:srgbClr val="046A38"/>
          </a:solidFill>
          <a:ln w="19050" algn="ctr">
            <a:noFill/>
            <a:miter lim="800000"/>
            <a:headEnd type="none" w="sm" len="sm"/>
            <a:tailEnd type="none" w="med" len="lg"/>
          </a:ln>
        </p:spPr>
        <p:txBody>
          <a:bodyPr lIns="88900" tIns="88900" rIns="88900" bIns="88900" anchor="ctr"/>
          <a:lstStyle/>
          <a:p>
            <a:pPr>
              <a:spcBef>
                <a:spcPts val="200"/>
              </a:spcBef>
            </a:pPr>
            <a:r>
              <a:rPr lang="en-US" altLang="ja-JP" sz="1200">
                <a:solidFill>
                  <a:srgbClr val="046A38"/>
                </a:solidFill>
                <a:ea typeface="ＭＳ Ｐゴシック" pitchFamily="50" charset="-128"/>
                <a:cs typeface="Arial" pitchFamily="34" charset="0"/>
              </a:rPr>
              <a:t>Text</a:t>
            </a:r>
          </a:p>
        </p:txBody>
      </p:sp>
      <p:sp>
        <p:nvSpPr>
          <p:cNvPr id="33" name="AutoShape 112">
            <a:extLst>
              <a:ext uri="{FF2B5EF4-FFF2-40B4-BE49-F238E27FC236}">
                <a16:creationId xmlns:a16="http://schemas.microsoft.com/office/drawing/2014/main" id="{9D03BC14-A61F-B23C-64B7-6336F3DBE77D}"/>
              </a:ext>
            </a:extLst>
          </p:cNvPr>
          <p:cNvSpPr>
            <a:spLocks noChangeArrowheads="1"/>
          </p:cNvSpPr>
          <p:nvPr userDrawn="1"/>
        </p:nvSpPr>
        <p:spPr bwMode="grayWhite">
          <a:xfrm>
            <a:off x="3328616" y="4201987"/>
            <a:ext cx="27007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a:p>
        </p:txBody>
      </p:sp>
      <p:sp>
        <p:nvSpPr>
          <p:cNvPr id="34" name="AutoShape 110">
            <a:extLst>
              <a:ext uri="{FF2B5EF4-FFF2-40B4-BE49-F238E27FC236}">
                <a16:creationId xmlns:a16="http://schemas.microsoft.com/office/drawing/2014/main" id="{D8B3E4C8-DDE7-FFE0-C5B0-286B384FE951}"/>
              </a:ext>
            </a:extLst>
          </p:cNvPr>
          <p:cNvSpPr>
            <a:spLocks noChangeArrowheads="1"/>
          </p:cNvSpPr>
          <p:nvPr userDrawn="1"/>
        </p:nvSpPr>
        <p:spPr bwMode="grayWhite">
          <a:xfrm>
            <a:off x="5518249" y="5286249"/>
            <a:ext cx="27007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a:p>
        </p:txBody>
      </p:sp>
      <p:sp>
        <p:nvSpPr>
          <p:cNvPr id="35" name="AutoShape 110">
            <a:extLst>
              <a:ext uri="{FF2B5EF4-FFF2-40B4-BE49-F238E27FC236}">
                <a16:creationId xmlns:a16="http://schemas.microsoft.com/office/drawing/2014/main" id="{6DC5FF3B-27F7-E38C-77D2-F55E95ACEB83}"/>
              </a:ext>
            </a:extLst>
          </p:cNvPr>
          <p:cNvSpPr>
            <a:spLocks noChangeArrowheads="1"/>
          </p:cNvSpPr>
          <p:nvPr userDrawn="1"/>
        </p:nvSpPr>
        <p:spPr bwMode="grayWhite">
          <a:xfrm>
            <a:off x="7700381" y="3686938"/>
            <a:ext cx="270070" cy="270000"/>
          </a:xfrm>
          <a:prstGeom prst="rightArrow">
            <a:avLst/>
          </a:prstGeom>
          <a:solidFill>
            <a:srgbClr val="FF9900"/>
          </a:solidFill>
          <a:ln w="12700" algn="ctr">
            <a:solidFill>
              <a:schemeClr val="bg1"/>
            </a:solidFill>
            <a:miter lim="800000"/>
            <a:headEnd/>
            <a:tailEnd/>
          </a:ln>
        </p:spPr>
        <p:txBody>
          <a:bodyPr wrap="none" anchor="ctr"/>
          <a:lstStyle/>
          <a:p>
            <a:pPr algn="ctr"/>
            <a:endParaRPr lang="en-US" sz="1000"/>
          </a:p>
        </p:txBody>
      </p:sp>
      <p:sp>
        <p:nvSpPr>
          <p:cNvPr id="36" name="AutoShape 112">
            <a:extLst>
              <a:ext uri="{FF2B5EF4-FFF2-40B4-BE49-F238E27FC236}">
                <a16:creationId xmlns:a16="http://schemas.microsoft.com/office/drawing/2014/main" id="{440C1117-5F82-7E40-3C63-F26836144336}"/>
              </a:ext>
            </a:extLst>
          </p:cNvPr>
          <p:cNvSpPr>
            <a:spLocks noChangeArrowheads="1"/>
          </p:cNvSpPr>
          <p:nvPr userDrawn="1"/>
        </p:nvSpPr>
        <p:spPr bwMode="grayWhite">
          <a:xfrm>
            <a:off x="5518249" y="3152649"/>
            <a:ext cx="27007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a:p>
        </p:txBody>
      </p:sp>
      <p:sp>
        <p:nvSpPr>
          <p:cNvPr id="37" name="AutoShape 112">
            <a:extLst>
              <a:ext uri="{FF2B5EF4-FFF2-40B4-BE49-F238E27FC236}">
                <a16:creationId xmlns:a16="http://schemas.microsoft.com/office/drawing/2014/main" id="{E481EB90-1F15-5DC8-B69B-8FBB4C4BF180}"/>
              </a:ext>
            </a:extLst>
          </p:cNvPr>
          <p:cNvSpPr>
            <a:spLocks noChangeArrowheads="1"/>
          </p:cNvSpPr>
          <p:nvPr userDrawn="1"/>
        </p:nvSpPr>
        <p:spPr bwMode="grayWhite">
          <a:xfrm>
            <a:off x="7700381" y="2676399"/>
            <a:ext cx="27007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a:p>
        </p:txBody>
      </p:sp>
      <p:sp>
        <p:nvSpPr>
          <p:cNvPr id="38" name="AutoShape 112">
            <a:extLst>
              <a:ext uri="{FF2B5EF4-FFF2-40B4-BE49-F238E27FC236}">
                <a16:creationId xmlns:a16="http://schemas.microsoft.com/office/drawing/2014/main" id="{802B34E8-F9A0-C521-24A0-AD542A75D341}"/>
              </a:ext>
            </a:extLst>
          </p:cNvPr>
          <p:cNvSpPr>
            <a:spLocks noChangeArrowheads="1"/>
          </p:cNvSpPr>
          <p:nvPr userDrawn="1"/>
        </p:nvSpPr>
        <p:spPr bwMode="grayWhite">
          <a:xfrm>
            <a:off x="9891014" y="1846200"/>
            <a:ext cx="27007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a:p>
        </p:txBody>
      </p:sp>
      <p:sp>
        <p:nvSpPr>
          <p:cNvPr id="39" name="AutoShape 112">
            <a:extLst>
              <a:ext uri="{FF2B5EF4-FFF2-40B4-BE49-F238E27FC236}">
                <a16:creationId xmlns:a16="http://schemas.microsoft.com/office/drawing/2014/main" id="{2E289079-8DF9-EA24-3CBE-5D947D1ED0F4}"/>
              </a:ext>
            </a:extLst>
          </p:cNvPr>
          <p:cNvSpPr>
            <a:spLocks noChangeArrowheads="1"/>
          </p:cNvSpPr>
          <p:nvPr userDrawn="1"/>
        </p:nvSpPr>
        <p:spPr bwMode="grayWhite">
          <a:xfrm>
            <a:off x="9891014" y="3370200"/>
            <a:ext cx="270070" cy="270000"/>
          </a:xfrm>
          <a:prstGeom prst="upArrow">
            <a:avLst>
              <a:gd name="adj1" fmla="val 49880"/>
              <a:gd name="adj2" fmla="val 49801"/>
            </a:avLst>
          </a:prstGeom>
          <a:solidFill>
            <a:schemeClr val="accent2"/>
          </a:solidFill>
          <a:ln w="12700" algn="ctr">
            <a:solidFill>
              <a:schemeClr val="bg1"/>
            </a:solidFill>
            <a:miter lim="800000"/>
            <a:headEnd/>
            <a:tailEnd/>
          </a:ln>
        </p:spPr>
        <p:txBody>
          <a:bodyPr wrap="none" anchor="ctr"/>
          <a:lstStyle/>
          <a:p>
            <a:pPr algn="ctr"/>
            <a:endParaRPr lang="en-US" sz="1000"/>
          </a:p>
        </p:txBody>
      </p:sp>
      <p:sp>
        <p:nvSpPr>
          <p:cNvPr id="40" name="AutoShape 110">
            <a:extLst>
              <a:ext uri="{FF2B5EF4-FFF2-40B4-BE49-F238E27FC236}">
                <a16:creationId xmlns:a16="http://schemas.microsoft.com/office/drawing/2014/main" id="{B2E67075-C0E9-523F-4C0E-6AEFC3B030F7}"/>
              </a:ext>
            </a:extLst>
          </p:cNvPr>
          <p:cNvSpPr>
            <a:spLocks noChangeArrowheads="1"/>
          </p:cNvSpPr>
          <p:nvPr userDrawn="1"/>
        </p:nvSpPr>
        <p:spPr bwMode="grayWhite">
          <a:xfrm>
            <a:off x="7700381" y="4656075"/>
            <a:ext cx="27007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a:p>
        </p:txBody>
      </p:sp>
      <p:sp>
        <p:nvSpPr>
          <p:cNvPr id="41" name="AutoShape 110">
            <a:extLst>
              <a:ext uri="{FF2B5EF4-FFF2-40B4-BE49-F238E27FC236}">
                <a16:creationId xmlns:a16="http://schemas.microsoft.com/office/drawing/2014/main" id="{09E699D5-81C1-DAA4-ECB8-942F4790A7CE}"/>
              </a:ext>
            </a:extLst>
          </p:cNvPr>
          <p:cNvSpPr>
            <a:spLocks noChangeArrowheads="1"/>
          </p:cNvSpPr>
          <p:nvPr userDrawn="1"/>
        </p:nvSpPr>
        <p:spPr bwMode="grayWhite">
          <a:xfrm>
            <a:off x="9891014" y="2623602"/>
            <a:ext cx="270070" cy="270000"/>
          </a:xfrm>
          <a:prstGeom prst="downArrow">
            <a:avLst/>
          </a:prstGeom>
          <a:solidFill>
            <a:srgbClr val="C00000"/>
          </a:solidFill>
          <a:ln w="12700" algn="ctr">
            <a:solidFill>
              <a:schemeClr val="bg1"/>
            </a:solidFill>
            <a:miter lim="800000"/>
            <a:headEnd/>
            <a:tailEnd/>
          </a:ln>
        </p:spPr>
        <p:txBody>
          <a:bodyPr wrap="none" anchor="ctr"/>
          <a:lstStyle/>
          <a:p>
            <a:pPr algn="ctr"/>
            <a:endParaRPr lang="en-US" sz="1000"/>
          </a:p>
        </p:txBody>
      </p:sp>
      <p:sp>
        <p:nvSpPr>
          <p:cNvPr id="42" name="AutoShape 110">
            <a:extLst>
              <a:ext uri="{FF2B5EF4-FFF2-40B4-BE49-F238E27FC236}">
                <a16:creationId xmlns:a16="http://schemas.microsoft.com/office/drawing/2014/main" id="{6477D5EF-8926-3CC9-843B-CBC6BBDC9CD6}"/>
              </a:ext>
            </a:extLst>
          </p:cNvPr>
          <p:cNvSpPr>
            <a:spLocks noChangeArrowheads="1"/>
          </p:cNvSpPr>
          <p:nvPr userDrawn="1"/>
        </p:nvSpPr>
        <p:spPr bwMode="grayWhite">
          <a:xfrm>
            <a:off x="7700381" y="5682426"/>
            <a:ext cx="270070" cy="270000"/>
          </a:xfrm>
          <a:prstGeom prst="rightArrow">
            <a:avLst/>
          </a:prstGeom>
          <a:solidFill>
            <a:srgbClr val="FF9900"/>
          </a:solidFill>
          <a:ln w="12700" algn="ctr">
            <a:solidFill>
              <a:schemeClr val="bg1"/>
            </a:solidFill>
            <a:miter lim="800000"/>
            <a:headEnd/>
            <a:tailEnd/>
          </a:ln>
        </p:spPr>
        <p:txBody>
          <a:bodyPr wrap="none" anchor="ctr"/>
          <a:lstStyle/>
          <a:p>
            <a:pPr algn="ctr"/>
            <a:endParaRPr lang="en-US" sz="1000"/>
          </a:p>
        </p:txBody>
      </p:sp>
      <p:sp>
        <p:nvSpPr>
          <p:cNvPr id="43" name="Text Placeholder 45">
            <a:extLst>
              <a:ext uri="{FF2B5EF4-FFF2-40B4-BE49-F238E27FC236}">
                <a16:creationId xmlns:a16="http://schemas.microsoft.com/office/drawing/2014/main" id="{F70175EF-9181-34EF-ABEA-737098EEEB50}"/>
              </a:ext>
            </a:extLst>
          </p:cNvPr>
          <p:cNvSpPr>
            <a:spLocks noGrp="1"/>
          </p:cNvSpPr>
          <p:nvPr>
            <p:ph type="body" sz="quarter" idx="61"/>
          </p:nvPr>
        </p:nvSpPr>
        <p:spPr>
          <a:xfrm>
            <a:off x="2029964" y="4053398"/>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4" name="Text Placeholder 45">
            <a:extLst>
              <a:ext uri="{FF2B5EF4-FFF2-40B4-BE49-F238E27FC236}">
                <a16:creationId xmlns:a16="http://schemas.microsoft.com/office/drawing/2014/main" id="{9786991D-5D25-374F-BE1A-7B861914A91B}"/>
              </a:ext>
            </a:extLst>
          </p:cNvPr>
          <p:cNvSpPr>
            <a:spLocks noGrp="1"/>
          </p:cNvSpPr>
          <p:nvPr>
            <p:ph type="body" sz="quarter" idx="62"/>
          </p:nvPr>
        </p:nvSpPr>
        <p:spPr>
          <a:xfrm>
            <a:off x="4208641" y="3016327"/>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5" name="Text Placeholder 45">
            <a:extLst>
              <a:ext uri="{FF2B5EF4-FFF2-40B4-BE49-F238E27FC236}">
                <a16:creationId xmlns:a16="http://schemas.microsoft.com/office/drawing/2014/main" id="{0F3AB5B5-AE78-3A18-1DE7-85AEF89CB2F9}"/>
              </a:ext>
            </a:extLst>
          </p:cNvPr>
          <p:cNvSpPr>
            <a:spLocks noGrp="1"/>
          </p:cNvSpPr>
          <p:nvPr>
            <p:ph type="body" sz="quarter" idx="63"/>
          </p:nvPr>
        </p:nvSpPr>
        <p:spPr>
          <a:xfrm>
            <a:off x="4208641" y="5153294"/>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6" name="Text Placeholder 45">
            <a:extLst>
              <a:ext uri="{FF2B5EF4-FFF2-40B4-BE49-F238E27FC236}">
                <a16:creationId xmlns:a16="http://schemas.microsoft.com/office/drawing/2014/main" id="{D9017DCE-8FBA-4C5F-C22E-3AECE5DCE934}"/>
              </a:ext>
            </a:extLst>
          </p:cNvPr>
          <p:cNvSpPr>
            <a:spLocks noGrp="1"/>
          </p:cNvSpPr>
          <p:nvPr>
            <p:ph type="body" sz="quarter" idx="64"/>
          </p:nvPr>
        </p:nvSpPr>
        <p:spPr>
          <a:xfrm>
            <a:off x="6403737" y="5584585"/>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7" name="Text Placeholder 45">
            <a:extLst>
              <a:ext uri="{FF2B5EF4-FFF2-40B4-BE49-F238E27FC236}">
                <a16:creationId xmlns:a16="http://schemas.microsoft.com/office/drawing/2014/main" id="{5551A662-498D-539E-76E6-A0F6F1DDC52B}"/>
              </a:ext>
            </a:extLst>
          </p:cNvPr>
          <p:cNvSpPr>
            <a:spLocks noGrp="1"/>
          </p:cNvSpPr>
          <p:nvPr>
            <p:ph type="body" sz="quarter" idx="65"/>
          </p:nvPr>
        </p:nvSpPr>
        <p:spPr>
          <a:xfrm>
            <a:off x="6403737" y="4576522"/>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8" name="Text Placeholder 45">
            <a:extLst>
              <a:ext uri="{FF2B5EF4-FFF2-40B4-BE49-F238E27FC236}">
                <a16:creationId xmlns:a16="http://schemas.microsoft.com/office/drawing/2014/main" id="{369B54A1-020C-5F38-7DF6-F59FF01C95E2}"/>
              </a:ext>
            </a:extLst>
          </p:cNvPr>
          <p:cNvSpPr>
            <a:spLocks noGrp="1"/>
          </p:cNvSpPr>
          <p:nvPr>
            <p:ph type="body" sz="quarter" idx="66"/>
          </p:nvPr>
        </p:nvSpPr>
        <p:spPr>
          <a:xfrm>
            <a:off x="6403737" y="3589847"/>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49" name="Text Placeholder 45">
            <a:extLst>
              <a:ext uri="{FF2B5EF4-FFF2-40B4-BE49-F238E27FC236}">
                <a16:creationId xmlns:a16="http://schemas.microsoft.com/office/drawing/2014/main" id="{1DBA300A-3A27-8164-3091-E0C101366192}"/>
              </a:ext>
            </a:extLst>
          </p:cNvPr>
          <p:cNvSpPr>
            <a:spLocks noGrp="1"/>
          </p:cNvSpPr>
          <p:nvPr>
            <p:ph type="body" sz="quarter" idx="67"/>
          </p:nvPr>
        </p:nvSpPr>
        <p:spPr>
          <a:xfrm>
            <a:off x="6394498" y="2544840"/>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50" name="Text Placeholder 45">
            <a:extLst>
              <a:ext uri="{FF2B5EF4-FFF2-40B4-BE49-F238E27FC236}">
                <a16:creationId xmlns:a16="http://schemas.microsoft.com/office/drawing/2014/main" id="{60102B7E-21DC-B46C-219C-C1B03AF9238C}"/>
              </a:ext>
            </a:extLst>
          </p:cNvPr>
          <p:cNvSpPr>
            <a:spLocks noGrp="1"/>
          </p:cNvSpPr>
          <p:nvPr>
            <p:ph type="body" sz="quarter" idx="68"/>
          </p:nvPr>
        </p:nvSpPr>
        <p:spPr>
          <a:xfrm>
            <a:off x="8582777" y="1769621"/>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51" name="Text Placeholder 45">
            <a:extLst>
              <a:ext uri="{FF2B5EF4-FFF2-40B4-BE49-F238E27FC236}">
                <a16:creationId xmlns:a16="http://schemas.microsoft.com/office/drawing/2014/main" id="{95A656C1-944B-73A0-11B3-539BFCD0A1F7}"/>
              </a:ext>
            </a:extLst>
          </p:cNvPr>
          <p:cNvSpPr>
            <a:spLocks noGrp="1"/>
          </p:cNvSpPr>
          <p:nvPr>
            <p:ph type="body" sz="quarter" idx="69"/>
          </p:nvPr>
        </p:nvSpPr>
        <p:spPr>
          <a:xfrm>
            <a:off x="8582777" y="2536278"/>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
        <p:nvSpPr>
          <p:cNvPr id="52" name="Text Placeholder 45">
            <a:extLst>
              <a:ext uri="{FF2B5EF4-FFF2-40B4-BE49-F238E27FC236}">
                <a16:creationId xmlns:a16="http://schemas.microsoft.com/office/drawing/2014/main" id="{5394314A-8C43-C3C1-1F20-7DF1FC0676D5}"/>
              </a:ext>
            </a:extLst>
          </p:cNvPr>
          <p:cNvSpPr>
            <a:spLocks noGrp="1"/>
          </p:cNvSpPr>
          <p:nvPr>
            <p:ph type="body" sz="quarter" idx="70"/>
          </p:nvPr>
        </p:nvSpPr>
        <p:spPr>
          <a:xfrm>
            <a:off x="8582777" y="3282392"/>
            <a:ext cx="1095519" cy="215444"/>
          </a:xfrm>
        </p:spPr>
        <p:txBody>
          <a:bodyPr wrap="square" anchor="ctr">
            <a:spAutoFit/>
          </a:bodyPr>
          <a:lstStyle>
            <a:lvl1pPr algn="ctr">
              <a:defRPr sz="1400" b="0">
                <a:solidFill>
                  <a:srgbClr val="FFFFFF"/>
                </a:solidFill>
                <a:latin typeface="+mn-lt"/>
              </a:defRPr>
            </a:lvl1pPr>
          </a:lstStyle>
          <a:p>
            <a:pPr lvl="0"/>
            <a:r>
              <a:rPr lang="en-US"/>
              <a:t>Click</a:t>
            </a:r>
            <a:endParaRPr lang="en-IN"/>
          </a:p>
        </p:txBody>
      </p:sp>
    </p:spTree>
    <p:extLst>
      <p:ext uri="{BB962C8B-B14F-4D97-AF65-F5344CB8AC3E}">
        <p14:creationId xmlns:p14="http://schemas.microsoft.com/office/powerpoint/2010/main" val="3256756251"/>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Organization char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A504C-4397-0438-E71B-B30E2FCE27B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1C568F4-0D2D-DC6E-2D45-18D950065FD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7" name="Group 46">
            <a:extLst>
              <a:ext uri="{FF2B5EF4-FFF2-40B4-BE49-F238E27FC236}">
                <a16:creationId xmlns:a16="http://schemas.microsoft.com/office/drawing/2014/main" id="{1594EF37-BB08-D08B-5701-F181B2B920B4}"/>
              </a:ext>
            </a:extLst>
          </p:cNvPr>
          <p:cNvGrpSpPr/>
          <p:nvPr userDrawn="1"/>
        </p:nvGrpSpPr>
        <p:grpSpPr>
          <a:xfrm>
            <a:off x="1009297" y="1145310"/>
            <a:ext cx="10173408" cy="5234391"/>
            <a:chOff x="1889760" y="1611315"/>
            <a:chExt cx="8412480" cy="4329491"/>
          </a:xfrm>
        </p:grpSpPr>
        <p:cxnSp>
          <p:nvCxnSpPr>
            <p:cNvPr id="4" name="Straight Connector 3">
              <a:extLst>
                <a:ext uri="{FF2B5EF4-FFF2-40B4-BE49-F238E27FC236}">
                  <a16:creationId xmlns:a16="http://schemas.microsoft.com/office/drawing/2014/main" id="{ED4FA928-EA38-5A02-1B21-E03D5E41CEE2}"/>
                </a:ext>
              </a:extLst>
            </p:cNvPr>
            <p:cNvCxnSpPr>
              <a:stCxn id="7" idx="2"/>
              <a:endCxn id="9" idx="0"/>
            </p:cNvCxnSpPr>
            <p:nvPr userDrawn="1"/>
          </p:nvCxnSpPr>
          <p:spPr bwMode="gray">
            <a:xfrm>
              <a:off x="6096000" y="2430252"/>
              <a:ext cx="0" cy="16836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66F185BD-CD8F-CB01-7264-430A333BA6D9}"/>
                </a:ext>
              </a:extLst>
            </p:cNvPr>
            <p:cNvGrpSpPr/>
            <p:nvPr userDrawn="1"/>
          </p:nvGrpSpPr>
          <p:grpSpPr>
            <a:xfrm>
              <a:off x="5318759" y="1611315"/>
              <a:ext cx="1554480" cy="818937"/>
              <a:chOff x="3794759" y="1611314"/>
              <a:chExt cx="1554480" cy="818937"/>
            </a:xfrm>
          </p:grpSpPr>
          <p:sp>
            <p:nvSpPr>
              <p:cNvPr id="6" name="Rectangle 5">
                <a:extLst>
                  <a:ext uri="{FF2B5EF4-FFF2-40B4-BE49-F238E27FC236}">
                    <a16:creationId xmlns:a16="http://schemas.microsoft.com/office/drawing/2014/main" id="{ECDDC936-A861-C170-04EE-4EDE866C4FB5}"/>
                  </a:ext>
                </a:extLst>
              </p:cNvPr>
              <p:cNvSpPr/>
              <p:nvPr/>
            </p:nvSpPr>
            <p:spPr bwMode="gray">
              <a:xfrm>
                <a:off x="3794759" y="1611314"/>
                <a:ext cx="1554480" cy="457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rgbClr val="000000"/>
                    </a:solidFill>
                  </a:rPr>
                  <a:t>Sponsor</a:t>
                </a:r>
              </a:p>
            </p:txBody>
          </p:sp>
          <p:sp>
            <p:nvSpPr>
              <p:cNvPr id="7" name="Rectangle 6">
                <a:extLst>
                  <a:ext uri="{FF2B5EF4-FFF2-40B4-BE49-F238E27FC236}">
                    <a16:creationId xmlns:a16="http://schemas.microsoft.com/office/drawing/2014/main" id="{9B84F2B1-3F92-7E33-CA28-463F4F5022B8}"/>
                  </a:ext>
                </a:extLst>
              </p:cNvPr>
              <p:cNvSpPr/>
              <p:nvPr/>
            </p:nvSpPr>
            <p:spPr bwMode="gray">
              <a:xfrm>
                <a:off x="3794759" y="2064491"/>
                <a:ext cx="1554480"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p:txBody>
          </p:sp>
        </p:grpSp>
        <p:grpSp>
          <p:nvGrpSpPr>
            <p:cNvPr id="8" name="Group 7">
              <a:extLst>
                <a:ext uri="{FF2B5EF4-FFF2-40B4-BE49-F238E27FC236}">
                  <a16:creationId xmlns:a16="http://schemas.microsoft.com/office/drawing/2014/main" id="{9DD09110-C5E6-6A06-00BB-5039B3AF6D82}"/>
                </a:ext>
              </a:extLst>
            </p:cNvPr>
            <p:cNvGrpSpPr/>
            <p:nvPr userDrawn="1"/>
          </p:nvGrpSpPr>
          <p:grpSpPr>
            <a:xfrm>
              <a:off x="5318759" y="2598621"/>
              <a:ext cx="1554480" cy="1001817"/>
              <a:chOff x="3794759" y="2517666"/>
              <a:chExt cx="1554480" cy="1001817"/>
            </a:xfrm>
          </p:grpSpPr>
          <p:sp>
            <p:nvSpPr>
              <p:cNvPr id="9" name="Rectangle 8">
                <a:extLst>
                  <a:ext uri="{FF2B5EF4-FFF2-40B4-BE49-F238E27FC236}">
                    <a16:creationId xmlns:a16="http://schemas.microsoft.com/office/drawing/2014/main" id="{5412EEF6-E242-57D5-1197-FDE6C6DB6552}"/>
                  </a:ext>
                </a:extLst>
              </p:cNvPr>
              <p:cNvSpPr/>
              <p:nvPr/>
            </p:nvSpPr>
            <p:spPr bwMode="gray">
              <a:xfrm>
                <a:off x="3794759" y="2517666"/>
                <a:ext cx="155448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rgbClr val="000000"/>
                    </a:solidFill>
                  </a:rPr>
                  <a:t>Project management</a:t>
                </a:r>
              </a:p>
            </p:txBody>
          </p:sp>
          <p:sp>
            <p:nvSpPr>
              <p:cNvPr id="10" name="Rectangle 9">
                <a:extLst>
                  <a:ext uri="{FF2B5EF4-FFF2-40B4-BE49-F238E27FC236}">
                    <a16:creationId xmlns:a16="http://schemas.microsoft.com/office/drawing/2014/main" id="{BD8C08FB-31AB-0331-8424-AB09CC3FD4DC}"/>
                  </a:ext>
                </a:extLst>
              </p:cNvPr>
              <p:cNvSpPr/>
              <p:nvPr/>
            </p:nvSpPr>
            <p:spPr bwMode="gray">
              <a:xfrm>
                <a:off x="3794759" y="2970843"/>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11" name="Group 10">
              <a:extLst>
                <a:ext uri="{FF2B5EF4-FFF2-40B4-BE49-F238E27FC236}">
                  <a16:creationId xmlns:a16="http://schemas.microsoft.com/office/drawing/2014/main" id="{08237110-8866-F954-F515-D76663621BF6}"/>
                </a:ext>
              </a:extLst>
            </p:cNvPr>
            <p:cNvGrpSpPr/>
            <p:nvPr userDrawn="1"/>
          </p:nvGrpSpPr>
          <p:grpSpPr>
            <a:xfrm>
              <a:off x="7033259" y="2598621"/>
              <a:ext cx="1554480" cy="1001817"/>
              <a:chOff x="5504814" y="2517666"/>
              <a:chExt cx="1554480" cy="1001817"/>
            </a:xfrm>
          </p:grpSpPr>
          <p:sp>
            <p:nvSpPr>
              <p:cNvPr id="12" name="Rectangle 11">
                <a:extLst>
                  <a:ext uri="{FF2B5EF4-FFF2-40B4-BE49-F238E27FC236}">
                    <a16:creationId xmlns:a16="http://schemas.microsoft.com/office/drawing/2014/main" id="{3DDD17A5-9ACC-6EBB-6859-7A2E597E6372}"/>
                  </a:ext>
                </a:extLst>
              </p:cNvPr>
              <p:cNvSpPr/>
              <p:nvPr/>
            </p:nvSpPr>
            <p:spPr bwMode="gray">
              <a:xfrm>
                <a:off x="5504814" y="2517666"/>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QA</a:t>
                </a:r>
              </a:p>
            </p:txBody>
          </p:sp>
          <p:sp>
            <p:nvSpPr>
              <p:cNvPr id="13" name="Rectangle 12">
                <a:extLst>
                  <a:ext uri="{FF2B5EF4-FFF2-40B4-BE49-F238E27FC236}">
                    <a16:creationId xmlns:a16="http://schemas.microsoft.com/office/drawing/2014/main" id="{EFE5D64F-6F33-E86C-A0D3-6BFDC53A21AD}"/>
                  </a:ext>
                </a:extLst>
              </p:cNvPr>
              <p:cNvSpPr/>
              <p:nvPr/>
            </p:nvSpPr>
            <p:spPr bwMode="gray">
              <a:xfrm>
                <a:off x="5504814" y="2970843"/>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Short description</a:t>
                </a:r>
              </a:p>
            </p:txBody>
          </p:sp>
        </p:grpSp>
        <p:grpSp>
          <p:nvGrpSpPr>
            <p:cNvPr id="14" name="Group 13">
              <a:extLst>
                <a:ext uri="{FF2B5EF4-FFF2-40B4-BE49-F238E27FC236}">
                  <a16:creationId xmlns:a16="http://schemas.microsoft.com/office/drawing/2014/main" id="{33C76AD8-AFE1-632E-3379-134A18FEF5D8}"/>
                </a:ext>
              </a:extLst>
            </p:cNvPr>
            <p:cNvGrpSpPr/>
            <p:nvPr userDrawn="1"/>
          </p:nvGrpSpPr>
          <p:grpSpPr>
            <a:xfrm>
              <a:off x="7033259" y="3768806"/>
              <a:ext cx="1554480" cy="1001816"/>
              <a:chOff x="5504814" y="3623192"/>
              <a:chExt cx="1554480" cy="1001816"/>
            </a:xfrm>
          </p:grpSpPr>
          <p:sp>
            <p:nvSpPr>
              <p:cNvPr id="15" name="Rectangle 14">
                <a:extLst>
                  <a:ext uri="{FF2B5EF4-FFF2-40B4-BE49-F238E27FC236}">
                    <a16:creationId xmlns:a16="http://schemas.microsoft.com/office/drawing/2014/main" id="{12FDBC63-F644-1285-D4F8-A5A1CC769A38}"/>
                  </a:ext>
                </a:extLst>
              </p:cNvPr>
              <p:cNvSpPr/>
              <p:nvPr/>
            </p:nvSpPr>
            <p:spPr bwMode="gray">
              <a:xfrm>
                <a:off x="5504814" y="3623192"/>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PMO</a:t>
                </a:r>
              </a:p>
            </p:txBody>
          </p:sp>
          <p:sp>
            <p:nvSpPr>
              <p:cNvPr id="16" name="Rectangle 15">
                <a:extLst>
                  <a:ext uri="{FF2B5EF4-FFF2-40B4-BE49-F238E27FC236}">
                    <a16:creationId xmlns:a16="http://schemas.microsoft.com/office/drawing/2014/main" id="{35FAA81C-03D7-6C89-4D5B-52428DA6915A}"/>
                  </a:ext>
                </a:extLst>
              </p:cNvPr>
              <p:cNvSpPr/>
              <p:nvPr/>
            </p:nvSpPr>
            <p:spPr bwMode="gray">
              <a:xfrm>
                <a:off x="5504814"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17" name="Group 16">
              <a:extLst>
                <a:ext uri="{FF2B5EF4-FFF2-40B4-BE49-F238E27FC236}">
                  <a16:creationId xmlns:a16="http://schemas.microsoft.com/office/drawing/2014/main" id="{5FF82301-5095-E36F-72D4-23C7479680BE}"/>
                </a:ext>
              </a:extLst>
            </p:cNvPr>
            <p:cNvGrpSpPr/>
            <p:nvPr userDrawn="1"/>
          </p:nvGrpSpPr>
          <p:grpSpPr>
            <a:xfrm>
              <a:off x="3604260" y="3768806"/>
              <a:ext cx="1554480" cy="1001816"/>
              <a:chOff x="3794760" y="3623192"/>
              <a:chExt cx="1554480" cy="1001816"/>
            </a:xfrm>
          </p:grpSpPr>
          <p:sp>
            <p:nvSpPr>
              <p:cNvPr id="18" name="Rectangle 17">
                <a:extLst>
                  <a:ext uri="{FF2B5EF4-FFF2-40B4-BE49-F238E27FC236}">
                    <a16:creationId xmlns:a16="http://schemas.microsoft.com/office/drawing/2014/main" id="{45328E0B-FA6B-14DD-CB1A-910724101A47}"/>
                  </a:ext>
                </a:extLst>
              </p:cNvPr>
              <p:cNvSpPr/>
              <p:nvPr/>
            </p:nvSpPr>
            <p:spPr bwMode="gray">
              <a:xfrm>
                <a:off x="3794760" y="3623192"/>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Project management</a:t>
                </a:r>
              </a:p>
            </p:txBody>
          </p:sp>
          <p:sp>
            <p:nvSpPr>
              <p:cNvPr id="19" name="Rectangle 18">
                <a:extLst>
                  <a:ext uri="{FF2B5EF4-FFF2-40B4-BE49-F238E27FC236}">
                    <a16:creationId xmlns:a16="http://schemas.microsoft.com/office/drawing/2014/main" id="{F2249A41-0A77-898C-3031-BCB0C3B62914}"/>
                  </a:ext>
                </a:extLst>
              </p:cNvPr>
              <p:cNvSpPr/>
              <p:nvPr/>
            </p:nvSpPr>
            <p:spPr bwMode="gray">
              <a:xfrm>
                <a:off x="3794760"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20" name="Group 19">
              <a:extLst>
                <a:ext uri="{FF2B5EF4-FFF2-40B4-BE49-F238E27FC236}">
                  <a16:creationId xmlns:a16="http://schemas.microsoft.com/office/drawing/2014/main" id="{348277C6-A19A-7696-D780-6425F413EE1C}"/>
                </a:ext>
              </a:extLst>
            </p:cNvPr>
            <p:cNvGrpSpPr/>
            <p:nvPr userDrawn="1"/>
          </p:nvGrpSpPr>
          <p:grpSpPr>
            <a:xfrm>
              <a:off x="5318759" y="3768806"/>
              <a:ext cx="1554480" cy="1001816"/>
              <a:chOff x="2084704" y="3623192"/>
              <a:chExt cx="1554480" cy="1001816"/>
            </a:xfrm>
          </p:grpSpPr>
          <p:sp>
            <p:nvSpPr>
              <p:cNvPr id="21" name="Rectangle 20">
                <a:extLst>
                  <a:ext uri="{FF2B5EF4-FFF2-40B4-BE49-F238E27FC236}">
                    <a16:creationId xmlns:a16="http://schemas.microsoft.com/office/drawing/2014/main" id="{FF7BC02D-6702-C242-00DF-36DFF7DF232B}"/>
                  </a:ext>
                </a:extLst>
              </p:cNvPr>
              <p:cNvSpPr/>
              <p:nvPr/>
            </p:nvSpPr>
            <p:spPr bwMode="gray">
              <a:xfrm>
                <a:off x="2084704" y="3623192"/>
                <a:ext cx="1554480" cy="457200"/>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rgbClr val="000000"/>
                    </a:solidFill>
                  </a:rPr>
                  <a:t>Subject experts</a:t>
                </a:r>
              </a:p>
            </p:txBody>
          </p:sp>
          <p:sp>
            <p:nvSpPr>
              <p:cNvPr id="22" name="Rectangle 21">
                <a:extLst>
                  <a:ext uri="{FF2B5EF4-FFF2-40B4-BE49-F238E27FC236}">
                    <a16:creationId xmlns:a16="http://schemas.microsoft.com/office/drawing/2014/main" id="{CC6E5327-541A-9240-B383-36AF5B70D07F}"/>
                  </a:ext>
                </a:extLst>
              </p:cNvPr>
              <p:cNvSpPr/>
              <p:nvPr/>
            </p:nvSpPr>
            <p:spPr bwMode="gray">
              <a:xfrm>
                <a:off x="2084704" y="4076368"/>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23" name="Group 22">
              <a:extLst>
                <a:ext uri="{FF2B5EF4-FFF2-40B4-BE49-F238E27FC236}">
                  <a16:creationId xmlns:a16="http://schemas.microsoft.com/office/drawing/2014/main" id="{F89A0C57-9738-DA85-02DB-DFC0CA9510C0}"/>
                </a:ext>
              </a:extLst>
            </p:cNvPr>
            <p:cNvGrpSpPr/>
            <p:nvPr userDrawn="1"/>
          </p:nvGrpSpPr>
          <p:grpSpPr>
            <a:xfrm>
              <a:off x="1889760" y="4938990"/>
              <a:ext cx="1554480" cy="1001816"/>
              <a:chOff x="374650" y="4898021"/>
              <a:chExt cx="1554480" cy="1001816"/>
            </a:xfrm>
          </p:grpSpPr>
          <p:sp>
            <p:nvSpPr>
              <p:cNvPr id="24" name="Rectangle 23">
                <a:extLst>
                  <a:ext uri="{FF2B5EF4-FFF2-40B4-BE49-F238E27FC236}">
                    <a16:creationId xmlns:a16="http://schemas.microsoft.com/office/drawing/2014/main" id="{1DCD7019-152B-5CB8-5955-EDD3B7DAEBDD}"/>
                  </a:ext>
                </a:extLst>
              </p:cNvPr>
              <p:cNvSpPr/>
              <p:nvPr/>
            </p:nvSpPr>
            <p:spPr bwMode="gray">
              <a:xfrm>
                <a:off x="374650"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Workstream</a:t>
                </a:r>
              </a:p>
            </p:txBody>
          </p:sp>
          <p:sp>
            <p:nvSpPr>
              <p:cNvPr id="25" name="Rectangle 24">
                <a:extLst>
                  <a:ext uri="{FF2B5EF4-FFF2-40B4-BE49-F238E27FC236}">
                    <a16:creationId xmlns:a16="http://schemas.microsoft.com/office/drawing/2014/main" id="{3074C82A-669F-C5D7-EE83-C2545AD5E8C9}"/>
                  </a:ext>
                </a:extLst>
              </p:cNvPr>
              <p:cNvSpPr/>
              <p:nvPr/>
            </p:nvSpPr>
            <p:spPr bwMode="gray">
              <a:xfrm>
                <a:off x="37465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26" name="Group 25">
              <a:extLst>
                <a:ext uri="{FF2B5EF4-FFF2-40B4-BE49-F238E27FC236}">
                  <a16:creationId xmlns:a16="http://schemas.microsoft.com/office/drawing/2014/main" id="{1AFF4986-0F80-4A16-B486-295D10037FE9}"/>
                </a:ext>
              </a:extLst>
            </p:cNvPr>
            <p:cNvGrpSpPr/>
            <p:nvPr userDrawn="1"/>
          </p:nvGrpSpPr>
          <p:grpSpPr>
            <a:xfrm>
              <a:off x="3604260" y="4938990"/>
              <a:ext cx="1554480" cy="1001816"/>
              <a:chOff x="2084705" y="4898021"/>
              <a:chExt cx="1554480" cy="1001816"/>
            </a:xfrm>
          </p:grpSpPr>
          <p:sp>
            <p:nvSpPr>
              <p:cNvPr id="27" name="Rectangle 26">
                <a:extLst>
                  <a:ext uri="{FF2B5EF4-FFF2-40B4-BE49-F238E27FC236}">
                    <a16:creationId xmlns:a16="http://schemas.microsoft.com/office/drawing/2014/main" id="{19628705-F47D-956D-CC90-32B8A1B80BB4}"/>
                  </a:ext>
                </a:extLst>
              </p:cNvPr>
              <p:cNvSpPr/>
              <p:nvPr/>
            </p:nvSpPr>
            <p:spPr bwMode="gray">
              <a:xfrm>
                <a:off x="2084705"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Workstream</a:t>
                </a:r>
              </a:p>
            </p:txBody>
          </p:sp>
          <p:sp>
            <p:nvSpPr>
              <p:cNvPr id="28" name="Rectangle 27">
                <a:extLst>
                  <a:ext uri="{FF2B5EF4-FFF2-40B4-BE49-F238E27FC236}">
                    <a16:creationId xmlns:a16="http://schemas.microsoft.com/office/drawing/2014/main" id="{540910CC-AA46-9600-A74A-93DDAEFC85AB}"/>
                  </a:ext>
                </a:extLst>
              </p:cNvPr>
              <p:cNvSpPr/>
              <p:nvPr/>
            </p:nvSpPr>
            <p:spPr bwMode="gray">
              <a:xfrm>
                <a:off x="2084705"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29" name="Group 28">
              <a:extLst>
                <a:ext uri="{FF2B5EF4-FFF2-40B4-BE49-F238E27FC236}">
                  <a16:creationId xmlns:a16="http://schemas.microsoft.com/office/drawing/2014/main" id="{3DEBE787-AB47-B5E5-8535-12DF45A76BE5}"/>
                </a:ext>
              </a:extLst>
            </p:cNvPr>
            <p:cNvGrpSpPr/>
            <p:nvPr userDrawn="1"/>
          </p:nvGrpSpPr>
          <p:grpSpPr>
            <a:xfrm>
              <a:off x="5318760" y="4938990"/>
              <a:ext cx="1554480" cy="1001816"/>
              <a:chOff x="3794760" y="4898021"/>
              <a:chExt cx="1554480" cy="1001816"/>
            </a:xfrm>
          </p:grpSpPr>
          <p:sp>
            <p:nvSpPr>
              <p:cNvPr id="30" name="Rectangle 29">
                <a:extLst>
                  <a:ext uri="{FF2B5EF4-FFF2-40B4-BE49-F238E27FC236}">
                    <a16:creationId xmlns:a16="http://schemas.microsoft.com/office/drawing/2014/main" id="{A3CB560F-64ED-E95E-E787-29E338798E7A}"/>
                  </a:ext>
                </a:extLst>
              </p:cNvPr>
              <p:cNvSpPr/>
              <p:nvPr/>
            </p:nvSpPr>
            <p:spPr bwMode="gray">
              <a:xfrm>
                <a:off x="3794760" y="4898021"/>
                <a:ext cx="1554480" cy="457200"/>
              </a:xfrm>
              <a:prstGeom prst="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t>Workstream</a:t>
                </a:r>
              </a:p>
            </p:txBody>
          </p:sp>
          <p:sp>
            <p:nvSpPr>
              <p:cNvPr id="31" name="Rectangle 30">
                <a:extLst>
                  <a:ext uri="{FF2B5EF4-FFF2-40B4-BE49-F238E27FC236}">
                    <a16:creationId xmlns:a16="http://schemas.microsoft.com/office/drawing/2014/main" id="{699D1F52-0ADE-7586-756A-B9C62086DD7A}"/>
                  </a:ext>
                </a:extLst>
              </p:cNvPr>
              <p:cNvSpPr/>
              <p:nvPr/>
            </p:nvSpPr>
            <p:spPr bwMode="gray">
              <a:xfrm>
                <a:off x="379476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32" name="Group 31">
              <a:extLst>
                <a:ext uri="{FF2B5EF4-FFF2-40B4-BE49-F238E27FC236}">
                  <a16:creationId xmlns:a16="http://schemas.microsoft.com/office/drawing/2014/main" id="{A1FD7894-FE69-401A-D513-9802AE2005DA}"/>
                </a:ext>
              </a:extLst>
            </p:cNvPr>
            <p:cNvGrpSpPr/>
            <p:nvPr userDrawn="1"/>
          </p:nvGrpSpPr>
          <p:grpSpPr>
            <a:xfrm>
              <a:off x="7033260" y="4938990"/>
              <a:ext cx="1554480" cy="1001816"/>
              <a:chOff x="5504815" y="4898021"/>
              <a:chExt cx="1554480" cy="1001816"/>
            </a:xfrm>
          </p:grpSpPr>
          <p:sp>
            <p:nvSpPr>
              <p:cNvPr id="33" name="Rectangle 32">
                <a:extLst>
                  <a:ext uri="{FF2B5EF4-FFF2-40B4-BE49-F238E27FC236}">
                    <a16:creationId xmlns:a16="http://schemas.microsoft.com/office/drawing/2014/main" id="{8B4643FF-E425-3673-9436-437EE9D630DE}"/>
                  </a:ext>
                </a:extLst>
              </p:cNvPr>
              <p:cNvSpPr/>
              <p:nvPr/>
            </p:nvSpPr>
            <p:spPr bwMode="gray">
              <a:xfrm>
                <a:off x="5504815"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Workstream</a:t>
                </a:r>
              </a:p>
            </p:txBody>
          </p:sp>
          <p:sp>
            <p:nvSpPr>
              <p:cNvPr id="34" name="Rectangle 33">
                <a:extLst>
                  <a:ext uri="{FF2B5EF4-FFF2-40B4-BE49-F238E27FC236}">
                    <a16:creationId xmlns:a16="http://schemas.microsoft.com/office/drawing/2014/main" id="{82600DBE-A0E7-43A6-3C70-3F2D88ADCD76}"/>
                  </a:ext>
                </a:extLst>
              </p:cNvPr>
              <p:cNvSpPr/>
              <p:nvPr/>
            </p:nvSpPr>
            <p:spPr bwMode="gray">
              <a:xfrm>
                <a:off x="5504815"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grpSp>
          <p:nvGrpSpPr>
            <p:cNvPr id="35" name="Group 34">
              <a:extLst>
                <a:ext uri="{FF2B5EF4-FFF2-40B4-BE49-F238E27FC236}">
                  <a16:creationId xmlns:a16="http://schemas.microsoft.com/office/drawing/2014/main" id="{64373533-70B6-8CCE-89C9-E0EA2F632FB4}"/>
                </a:ext>
              </a:extLst>
            </p:cNvPr>
            <p:cNvGrpSpPr/>
            <p:nvPr userDrawn="1"/>
          </p:nvGrpSpPr>
          <p:grpSpPr>
            <a:xfrm>
              <a:off x="8747760" y="4938990"/>
              <a:ext cx="1554480" cy="1001816"/>
              <a:chOff x="7214870" y="4898021"/>
              <a:chExt cx="1554480" cy="1001816"/>
            </a:xfrm>
          </p:grpSpPr>
          <p:sp>
            <p:nvSpPr>
              <p:cNvPr id="36" name="Rectangle 35">
                <a:extLst>
                  <a:ext uri="{FF2B5EF4-FFF2-40B4-BE49-F238E27FC236}">
                    <a16:creationId xmlns:a16="http://schemas.microsoft.com/office/drawing/2014/main" id="{C34FE3BE-001B-4EBA-DAB6-6A07056E13D9}"/>
                  </a:ext>
                </a:extLst>
              </p:cNvPr>
              <p:cNvSpPr/>
              <p:nvPr/>
            </p:nvSpPr>
            <p:spPr bwMode="gray">
              <a:xfrm>
                <a:off x="7214870" y="4898021"/>
                <a:ext cx="1554480" cy="457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lstStyle/>
              <a:p>
                <a:pPr algn="ctr"/>
                <a:r>
                  <a:rPr lang="en-US" sz="1400">
                    <a:solidFill>
                      <a:schemeClr val="tx1"/>
                    </a:solidFill>
                  </a:rPr>
                  <a:t>Workstream</a:t>
                </a:r>
              </a:p>
            </p:txBody>
          </p:sp>
          <p:sp>
            <p:nvSpPr>
              <p:cNvPr id="37" name="Rectangle 36">
                <a:extLst>
                  <a:ext uri="{FF2B5EF4-FFF2-40B4-BE49-F238E27FC236}">
                    <a16:creationId xmlns:a16="http://schemas.microsoft.com/office/drawing/2014/main" id="{6D8C20B6-2A58-88F0-3643-399ED082AC85}"/>
                  </a:ext>
                </a:extLst>
              </p:cNvPr>
              <p:cNvSpPr/>
              <p:nvPr/>
            </p:nvSpPr>
            <p:spPr bwMode="gray">
              <a:xfrm>
                <a:off x="7214870" y="5351197"/>
                <a:ext cx="1554480" cy="54864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t" anchorCtr="0"/>
              <a:lstStyle/>
              <a:p>
                <a:r>
                  <a:rPr lang="en-US" sz="1400">
                    <a:solidFill>
                      <a:schemeClr val="tx1"/>
                    </a:solidFill>
                  </a:rPr>
                  <a:t>Name Surname</a:t>
                </a:r>
              </a:p>
              <a:p>
                <a:r>
                  <a:rPr lang="en-US" sz="1400">
                    <a:solidFill>
                      <a:schemeClr val="tx1"/>
                    </a:solidFill>
                  </a:rPr>
                  <a:t>Name Surname</a:t>
                </a:r>
              </a:p>
            </p:txBody>
          </p:sp>
        </p:grpSp>
        <p:cxnSp>
          <p:nvCxnSpPr>
            <p:cNvPr id="38" name="Straight Connector 37">
              <a:extLst>
                <a:ext uri="{FF2B5EF4-FFF2-40B4-BE49-F238E27FC236}">
                  <a16:creationId xmlns:a16="http://schemas.microsoft.com/office/drawing/2014/main" id="{14811209-7526-0AA7-4410-C1CBC5E36276}"/>
                </a:ext>
              </a:extLst>
            </p:cNvPr>
            <p:cNvCxnSpPr>
              <a:stCxn id="22" idx="2"/>
              <a:endCxn id="30" idx="0"/>
            </p:cNvCxnSpPr>
            <p:nvPr userDrawn="1"/>
          </p:nvCxnSpPr>
          <p:spPr bwMode="gray">
            <a:xfrm>
              <a:off x="6096000" y="4770622"/>
              <a:ext cx="1" cy="16836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BB55DC84-AE35-E048-7868-189EC4E10AEB}"/>
                </a:ext>
              </a:extLst>
            </p:cNvPr>
            <p:cNvCxnSpPr>
              <a:stCxn id="10" idx="2"/>
              <a:endCxn id="21" idx="0"/>
            </p:cNvCxnSpPr>
            <p:nvPr userDrawn="1"/>
          </p:nvCxnSpPr>
          <p:spPr bwMode="gray">
            <a:xfrm>
              <a:off x="6096000" y="3600438"/>
              <a:ext cx="0" cy="16836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0" name="Elbow Connector 78">
              <a:extLst>
                <a:ext uri="{FF2B5EF4-FFF2-40B4-BE49-F238E27FC236}">
                  <a16:creationId xmlns:a16="http://schemas.microsoft.com/office/drawing/2014/main" id="{5DE3BBA6-BD23-CA7F-F08F-BC4B7EC032C2}"/>
                </a:ext>
              </a:extLst>
            </p:cNvPr>
            <p:cNvCxnSpPr>
              <a:stCxn id="7" idx="2"/>
              <a:endCxn id="12" idx="0"/>
            </p:cNvCxnSpPr>
            <p:nvPr userDrawn="1"/>
          </p:nvCxnSpPr>
          <p:spPr>
            <a:xfrm rot="16200000" flipH="1">
              <a:off x="6869065" y="1657186"/>
              <a:ext cx="168369" cy="1714500"/>
            </a:xfrm>
            <a:prstGeom prst="bentConnector3">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1" name="Elbow Connector 79">
              <a:extLst>
                <a:ext uri="{FF2B5EF4-FFF2-40B4-BE49-F238E27FC236}">
                  <a16:creationId xmlns:a16="http://schemas.microsoft.com/office/drawing/2014/main" id="{EDFA5133-4097-BCC6-F84D-7EF5C9E5974C}"/>
                </a:ext>
              </a:extLst>
            </p:cNvPr>
            <p:cNvCxnSpPr>
              <a:stCxn id="10" idx="2"/>
              <a:endCxn id="15" idx="0"/>
            </p:cNvCxnSpPr>
            <p:nvPr userDrawn="1"/>
          </p:nvCxnSpPr>
          <p:spPr>
            <a:xfrm rot="16200000" flipH="1">
              <a:off x="6869065" y="2827371"/>
              <a:ext cx="168369" cy="1714500"/>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2" name="Elbow Connector 80">
              <a:extLst>
                <a:ext uri="{FF2B5EF4-FFF2-40B4-BE49-F238E27FC236}">
                  <a16:creationId xmlns:a16="http://schemas.microsoft.com/office/drawing/2014/main" id="{85F1BAF8-61A5-6D88-72C0-E3A8651BA411}"/>
                </a:ext>
              </a:extLst>
            </p:cNvPr>
            <p:cNvCxnSpPr>
              <a:stCxn id="10" idx="2"/>
              <a:endCxn id="18" idx="0"/>
            </p:cNvCxnSpPr>
            <p:nvPr userDrawn="1"/>
          </p:nvCxnSpPr>
          <p:spPr>
            <a:xfrm rot="5400000">
              <a:off x="5154566" y="2827372"/>
              <a:ext cx="168369" cy="1714499"/>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3" name="Elbow Connector 81">
              <a:extLst>
                <a:ext uri="{FF2B5EF4-FFF2-40B4-BE49-F238E27FC236}">
                  <a16:creationId xmlns:a16="http://schemas.microsoft.com/office/drawing/2014/main" id="{D89CB8A4-1D52-4182-7BEB-5908482850F1}"/>
                </a:ext>
              </a:extLst>
            </p:cNvPr>
            <p:cNvCxnSpPr>
              <a:stCxn id="22" idx="2"/>
              <a:endCxn id="33" idx="0"/>
            </p:cNvCxnSpPr>
            <p:nvPr userDrawn="1"/>
          </p:nvCxnSpPr>
          <p:spPr>
            <a:xfrm rot="16200000" flipH="1">
              <a:off x="6869066" y="3997556"/>
              <a:ext cx="168368" cy="1714501"/>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4" name="Elbow Connector 82">
              <a:extLst>
                <a:ext uri="{FF2B5EF4-FFF2-40B4-BE49-F238E27FC236}">
                  <a16:creationId xmlns:a16="http://schemas.microsoft.com/office/drawing/2014/main" id="{83C05828-0686-A626-7FE6-DD960C9BCA6E}"/>
                </a:ext>
              </a:extLst>
            </p:cNvPr>
            <p:cNvCxnSpPr>
              <a:stCxn id="22" idx="2"/>
              <a:endCxn id="27" idx="0"/>
            </p:cNvCxnSpPr>
            <p:nvPr userDrawn="1"/>
          </p:nvCxnSpPr>
          <p:spPr>
            <a:xfrm rot="5400000">
              <a:off x="5154566" y="3997556"/>
              <a:ext cx="168368" cy="1714499"/>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5" name="Elbow Connector 83">
              <a:extLst>
                <a:ext uri="{FF2B5EF4-FFF2-40B4-BE49-F238E27FC236}">
                  <a16:creationId xmlns:a16="http://schemas.microsoft.com/office/drawing/2014/main" id="{076D3859-D35A-13D2-6EAE-B289CFAEEC89}"/>
                </a:ext>
              </a:extLst>
            </p:cNvPr>
            <p:cNvCxnSpPr>
              <a:stCxn id="22" idx="2"/>
              <a:endCxn id="36" idx="0"/>
            </p:cNvCxnSpPr>
            <p:nvPr userDrawn="1"/>
          </p:nvCxnSpPr>
          <p:spPr>
            <a:xfrm rot="16200000" flipH="1">
              <a:off x="7726316" y="3140305"/>
              <a:ext cx="168368" cy="3429001"/>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46" name="Elbow Connector 84">
              <a:extLst>
                <a:ext uri="{FF2B5EF4-FFF2-40B4-BE49-F238E27FC236}">
                  <a16:creationId xmlns:a16="http://schemas.microsoft.com/office/drawing/2014/main" id="{B60DEBFB-0C61-9460-2EA7-9AC3C5327D88}"/>
                </a:ext>
              </a:extLst>
            </p:cNvPr>
            <p:cNvCxnSpPr>
              <a:stCxn id="22" idx="2"/>
              <a:endCxn id="24" idx="0"/>
            </p:cNvCxnSpPr>
            <p:nvPr userDrawn="1"/>
          </p:nvCxnSpPr>
          <p:spPr>
            <a:xfrm rot="5400000">
              <a:off x="4297316" y="3140307"/>
              <a:ext cx="168368" cy="3428999"/>
            </a:xfrm>
            <a:prstGeom prst="bentConnector3">
              <a:avLst>
                <a:gd name="adj1" fmla="val 50000"/>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64182900"/>
      </p:ext>
    </p:extLst>
  </p:cSld>
  <p:clrMapOvr>
    <a:masterClrMapping/>
  </p:clrMapOvr>
  <p:transition>
    <p:fade/>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Organization char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E631C-EE81-D6FE-8E38-A5D33BE1E22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20DF5560-01AA-3814-B201-31C469FFC1A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4" name="Elbow Connector 137">
            <a:extLst>
              <a:ext uri="{FF2B5EF4-FFF2-40B4-BE49-F238E27FC236}">
                <a16:creationId xmlns:a16="http://schemas.microsoft.com/office/drawing/2014/main" id="{07F639C7-E5A6-164E-52EE-D958797ADDD3}"/>
              </a:ext>
            </a:extLst>
          </p:cNvPr>
          <p:cNvCxnSpPr>
            <a:stCxn id="17" idx="2"/>
            <a:endCxn id="58" idx="0"/>
          </p:cNvCxnSpPr>
          <p:nvPr userDrawn="1"/>
        </p:nvCxnSpPr>
        <p:spPr>
          <a:xfrm rot="16200000" flipH="1">
            <a:off x="7667653" y="808176"/>
            <a:ext cx="517442" cy="3681416"/>
          </a:xfrm>
          <a:prstGeom prst="bentConnector3">
            <a:avLst>
              <a:gd name="adj1" fmla="val 85038"/>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5" name="Text Box 10">
            <a:extLst>
              <a:ext uri="{FF2B5EF4-FFF2-40B4-BE49-F238E27FC236}">
                <a16:creationId xmlns:a16="http://schemas.microsoft.com/office/drawing/2014/main" id="{8329FA13-BD4B-7B08-41D0-1A3825390982}"/>
              </a:ext>
            </a:extLst>
          </p:cNvPr>
          <p:cNvSpPr txBox="1">
            <a:spLocks noChangeArrowheads="1"/>
          </p:cNvSpPr>
          <p:nvPr userDrawn="1"/>
        </p:nvSpPr>
        <p:spPr bwMode="auto">
          <a:xfrm>
            <a:off x="2696865" y="1962978"/>
            <a:ext cx="1889727" cy="274320"/>
          </a:xfrm>
          <a:prstGeom prst="rect">
            <a:avLst/>
          </a:prstGeom>
          <a:solidFill>
            <a:srgbClr val="43B02A"/>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6" name="Rectangle 5">
            <a:extLst>
              <a:ext uri="{FF2B5EF4-FFF2-40B4-BE49-F238E27FC236}">
                <a16:creationId xmlns:a16="http://schemas.microsoft.com/office/drawing/2014/main" id="{198D43CB-5AC7-2E4E-E5BC-E1EF1BE5E663}"/>
              </a:ext>
            </a:extLst>
          </p:cNvPr>
          <p:cNvSpPr>
            <a:spLocks noChangeArrowheads="1"/>
          </p:cNvSpPr>
          <p:nvPr userDrawn="1"/>
        </p:nvSpPr>
        <p:spPr bwMode="auto">
          <a:xfrm>
            <a:off x="2696865" y="2236333"/>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endParaRPr lang="en-US" sz="1000">
              <a:latin typeface="+mj-lt"/>
            </a:endParaRPr>
          </a:p>
        </p:txBody>
      </p:sp>
      <p:cxnSp>
        <p:nvCxnSpPr>
          <p:cNvPr id="7" name="AutoShape 16">
            <a:extLst>
              <a:ext uri="{FF2B5EF4-FFF2-40B4-BE49-F238E27FC236}">
                <a16:creationId xmlns:a16="http://schemas.microsoft.com/office/drawing/2014/main" id="{B6A0AF6A-AE27-4A52-DF42-9D9168363AF8}"/>
              </a:ext>
            </a:extLst>
          </p:cNvPr>
          <p:cNvCxnSpPr>
            <a:cxnSpLocks noChangeShapeType="1"/>
            <a:stCxn id="17" idx="2"/>
            <a:endCxn id="6" idx="3"/>
          </p:cNvCxnSpPr>
          <p:nvPr userDrawn="1"/>
        </p:nvCxnSpPr>
        <p:spPr bwMode="auto">
          <a:xfrm rot="5400000">
            <a:off x="5287315" y="1689442"/>
            <a:ext cx="97630" cy="1499074"/>
          </a:xfrm>
          <a:prstGeom prst="bentConnector2">
            <a:avLst/>
          </a:prstGeom>
          <a:noFill/>
          <a:ln w="6350">
            <a:solidFill>
              <a:srgbClr val="BBBCBC"/>
            </a:solidFill>
            <a:miter lim="800000"/>
            <a:headEnd type="none" w="sm" len="sm"/>
            <a:tailEnd type="none" w="med" len="lg"/>
          </a:ln>
        </p:spPr>
      </p:cxnSp>
      <p:cxnSp>
        <p:nvCxnSpPr>
          <p:cNvPr id="8" name="AutoShape 17">
            <a:extLst>
              <a:ext uri="{FF2B5EF4-FFF2-40B4-BE49-F238E27FC236}">
                <a16:creationId xmlns:a16="http://schemas.microsoft.com/office/drawing/2014/main" id="{2C988762-F9D9-B9E9-B1D6-926DCD8BA154}"/>
              </a:ext>
            </a:extLst>
          </p:cNvPr>
          <p:cNvCxnSpPr>
            <a:cxnSpLocks noChangeShapeType="1"/>
            <a:stCxn id="53" idx="2"/>
            <a:endCxn id="46" idx="1"/>
          </p:cNvCxnSpPr>
          <p:nvPr userDrawn="1"/>
        </p:nvCxnSpPr>
        <p:spPr bwMode="auto">
          <a:xfrm rot="5400000">
            <a:off x="1505455" y="3560268"/>
            <a:ext cx="299627" cy="531793"/>
          </a:xfrm>
          <a:prstGeom prst="bentConnector4">
            <a:avLst>
              <a:gd name="adj1" fmla="val 29568"/>
              <a:gd name="adj2" fmla="val 142998"/>
            </a:avLst>
          </a:prstGeom>
          <a:noFill/>
          <a:ln w="6350">
            <a:solidFill>
              <a:srgbClr val="BBBCBC"/>
            </a:solidFill>
            <a:miter lim="800000"/>
            <a:headEnd type="none" w="sm" len="sm"/>
            <a:tailEnd type="none" w="med" len="lg"/>
          </a:ln>
        </p:spPr>
      </p:cxnSp>
      <p:cxnSp>
        <p:nvCxnSpPr>
          <p:cNvPr id="9" name="Elbow Connector 125">
            <a:extLst>
              <a:ext uri="{FF2B5EF4-FFF2-40B4-BE49-F238E27FC236}">
                <a16:creationId xmlns:a16="http://schemas.microsoft.com/office/drawing/2014/main" id="{DA9E35D4-2FED-D6E3-81FD-45E1CEEC796B}"/>
              </a:ext>
            </a:extLst>
          </p:cNvPr>
          <p:cNvCxnSpPr>
            <a:stCxn id="19" idx="1"/>
            <a:endCxn id="17" idx="2"/>
          </p:cNvCxnSpPr>
          <p:nvPr userDrawn="1"/>
        </p:nvCxnSpPr>
        <p:spPr>
          <a:xfrm rot="10800000">
            <a:off x="6085669" y="2390163"/>
            <a:ext cx="1517822" cy="97630"/>
          </a:xfrm>
          <a:prstGeom prst="bentConnector2">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0" name="Elbow Connector 128">
            <a:extLst>
              <a:ext uri="{FF2B5EF4-FFF2-40B4-BE49-F238E27FC236}">
                <a16:creationId xmlns:a16="http://schemas.microsoft.com/office/drawing/2014/main" id="{53DFBF4C-D2DF-78A5-C163-C42F8D0FC569}"/>
              </a:ext>
            </a:extLst>
          </p:cNvPr>
          <p:cNvCxnSpPr>
            <a:stCxn id="17" idx="2"/>
            <a:endCxn id="52" idx="0"/>
          </p:cNvCxnSpPr>
          <p:nvPr userDrawn="1"/>
        </p:nvCxnSpPr>
        <p:spPr>
          <a:xfrm rot="5400000">
            <a:off x="3744695" y="566634"/>
            <a:ext cx="517442" cy="4164504"/>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1" name="Elbow Connector 131">
            <a:extLst>
              <a:ext uri="{FF2B5EF4-FFF2-40B4-BE49-F238E27FC236}">
                <a16:creationId xmlns:a16="http://schemas.microsoft.com/office/drawing/2014/main" id="{F130A41F-B7C0-A262-275E-4EC2787761C2}"/>
              </a:ext>
            </a:extLst>
          </p:cNvPr>
          <p:cNvCxnSpPr>
            <a:stCxn id="17" idx="2"/>
            <a:endCxn id="56" idx="0"/>
          </p:cNvCxnSpPr>
          <p:nvPr userDrawn="1"/>
        </p:nvCxnSpPr>
        <p:spPr>
          <a:xfrm rot="5400000">
            <a:off x="5052347" y="1874288"/>
            <a:ext cx="517442" cy="1549196"/>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2" name="Elbow Connector 134">
            <a:extLst>
              <a:ext uri="{FF2B5EF4-FFF2-40B4-BE49-F238E27FC236}">
                <a16:creationId xmlns:a16="http://schemas.microsoft.com/office/drawing/2014/main" id="{34B8D52A-D098-0314-CC90-28AAEC192C1F}"/>
              </a:ext>
            </a:extLst>
          </p:cNvPr>
          <p:cNvCxnSpPr>
            <a:stCxn id="17" idx="2"/>
            <a:endCxn id="54" idx="0"/>
          </p:cNvCxnSpPr>
          <p:nvPr userDrawn="1"/>
        </p:nvCxnSpPr>
        <p:spPr>
          <a:xfrm rot="16200000" flipH="1">
            <a:off x="6360000" y="2115830"/>
            <a:ext cx="517442" cy="1066111"/>
          </a:xfrm>
          <a:prstGeom prst="bentConnector3">
            <a:avLst>
              <a:gd name="adj1" fmla="val 85039"/>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3" name="AutoShape 17">
            <a:extLst>
              <a:ext uri="{FF2B5EF4-FFF2-40B4-BE49-F238E27FC236}">
                <a16:creationId xmlns:a16="http://schemas.microsoft.com/office/drawing/2014/main" id="{5989F515-84A8-C325-3189-CCAFC377E5FD}"/>
              </a:ext>
            </a:extLst>
          </p:cNvPr>
          <p:cNvCxnSpPr>
            <a:cxnSpLocks noChangeShapeType="1"/>
            <a:stCxn id="57" idx="2"/>
            <a:endCxn id="50" idx="1"/>
          </p:cNvCxnSpPr>
          <p:nvPr userDrawn="1"/>
        </p:nvCxnSpPr>
        <p:spPr bwMode="auto">
          <a:xfrm rot="5400000">
            <a:off x="4131924" y="3574682"/>
            <a:ext cx="302879" cy="506217"/>
          </a:xfrm>
          <a:prstGeom prst="bentConnector4">
            <a:avLst>
              <a:gd name="adj1" fmla="val 29250"/>
              <a:gd name="adj2" fmla="val 145170"/>
            </a:avLst>
          </a:prstGeom>
          <a:noFill/>
          <a:ln w="6350">
            <a:solidFill>
              <a:srgbClr val="BBBCBC"/>
            </a:solidFill>
            <a:miter lim="800000"/>
            <a:headEnd type="none" w="sm" len="sm"/>
            <a:tailEnd type="none" w="med" len="lg"/>
          </a:ln>
        </p:spPr>
      </p:cxnSp>
      <p:cxnSp>
        <p:nvCxnSpPr>
          <p:cNvPr id="14" name="AutoShape 17">
            <a:extLst>
              <a:ext uri="{FF2B5EF4-FFF2-40B4-BE49-F238E27FC236}">
                <a16:creationId xmlns:a16="http://schemas.microsoft.com/office/drawing/2014/main" id="{2D92D663-37A8-3971-04BD-75A280017590}"/>
              </a:ext>
            </a:extLst>
          </p:cNvPr>
          <p:cNvCxnSpPr>
            <a:cxnSpLocks noChangeShapeType="1"/>
            <a:stCxn id="55" idx="2"/>
            <a:endCxn id="48" idx="1"/>
          </p:cNvCxnSpPr>
          <p:nvPr userDrawn="1"/>
        </p:nvCxnSpPr>
        <p:spPr bwMode="auto">
          <a:xfrm rot="5400000">
            <a:off x="6760018" y="3587470"/>
            <a:ext cx="302879" cy="480640"/>
          </a:xfrm>
          <a:prstGeom prst="bentConnector4">
            <a:avLst>
              <a:gd name="adj1" fmla="val 29250"/>
              <a:gd name="adj2" fmla="val 147574"/>
            </a:avLst>
          </a:prstGeom>
          <a:noFill/>
          <a:ln w="6350">
            <a:solidFill>
              <a:srgbClr val="BBBCBC"/>
            </a:solidFill>
            <a:miter lim="800000"/>
            <a:headEnd type="none" w="sm" len="sm"/>
            <a:tailEnd type="none" w="med" len="lg"/>
          </a:ln>
        </p:spPr>
      </p:cxnSp>
      <p:cxnSp>
        <p:nvCxnSpPr>
          <p:cNvPr id="15" name="AutoShape 17">
            <a:extLst>
              <a:ext uri="{FF2B5EF4-FFF2-40B4-BE49-F238E27FC236}">
                <a16:creationId xmlns:a16="http://schemas.microsoft.com/office/drawing/2014/main" id="{2430C954-342A-ECF8-889E-6115913E1698}"/>
              </a:ext>
            </a:extLst>
          </p:cNvPr>
          <p:cNvCxnSpPr>
            <a:cxnSpLocks noChangeShapeType="1"/>
            <a:stCxn id="59" idx="2"/>
            <a:endCxn id="32" idx="1"/>
          </p:cNvCxnSpPr>
          <p:nvPr userDrawn="1"/>
        </p:nvCxnSpPr>
        <p:spPr bwMode="auto">
          <a:xfrm rot="5400000">
            <a:off x="9388114" y="3600259"/>
            <a:ext cx="302879" cy="455062"/>
          </a:xfrm>
          <a:prstGeom prst="bentConnector4">
            <a:avLst>
              <a:gd name="adj1" fmla="val 29250"/>
              <a:gd name="adj2" fmla="val 150248"/>
            </a:avLst>
          </a:prstGeom>
          <a:noFill/>
          <a:ln w="6350">
            <a:solidFill>
              <a:srgbClr val="BBBCBC"/>
            </a:solidFill>
            <a:miter lim="800000"/>
            <a:headEnd type="none" w="sm" len="sm"/>
            <a:tailEnd type="none" w="med" len="lg"/>
          </a:ln>
        </p:spPr>
      </p:cxnSp>
      <p:sp>
        <p:nvSpPr>
          <p:cNvPr id="16" name="Text Box 10">
            <a:extLst>
              <a:ext uri="{FF2B5EF4-FFF2-40B4-BE49-F238E27FC236}">
                <a16:creationId xmlns:a16="http://schemas.microsoft.com/office/drawing/2014/main" id="{5AF29A6C-1C08-B193-FA50-DB32C6760CDF}"/>
              </a:ext>
            </a:extLst>
          </p:cNvPr>
          <p:cNvSpPr txBox="1">
            <a:spLocks noChangeArrowheads="1"/>
          </p:cNvSpPr>
          <p:nvPr userDrawn="1"/>
        </p:nvSpPr>
        <p:spPr bwMode="auto">
          <a:xfrm>
            <a:off x="5140803" y="1619239"/>
            <a:ext cx="1889727" cy="274320"/>
          </a:xfrm>
          <a:prstGeom prst="rect">
            <a:avLst/>
          </a:prstGeom>
          <a:solidFill>
            <a:srgbClr val="86BC25"/>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7" name="Rectangle 16">
            <a:extLst>
              <a:ext uri="{FF2B5EF4-FFF2-40B4-BE49-F238E27FC236}">
                <a16:creationId xmlns:a16="http://schemas.microsoft.com/office/drawing/2014/main" id="{CDD9FE52-CBD2-16F5-F1E7-6E8AEEF8709F}"/>
              </a:ext>
            </a:extLst>
          </p:cNvPr>
          <p:cNvSpPr>
            <a:spLocks noChangeArrowheads="1"/>
          </p:cNvSpPr>
          <p:nvPr userDrawn="1"/>
        </p:nvSpPr>
        <p:spPr bwMode="auto">
          <a:xfrm>
            <a:off x="5140803" y="1887243"/>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18" name="Text Box 10">
            <a:extLst>
              <a:ext uri="{FF2B5EF4-FFF2-40B4-BE49-F238E27FC236}">
                <a16:creationId xmlns:a16="http://schemas.microsoft.com/office/drawing/2014/main" id="{2FCAEEA7-9998-3B0E-E10F-D62883E51F28}"/>
              </a:ext>
            </a:extLst>
          </p:cNvPr>
          <p:cNvSpPr txBox="1">
            <a:spLocks noChangeArrowheads="1"/>
          </p:cNvSpPr>
          <p:nvPr userDrawn="1"/>
        </p:nvSpPr>
        <p:spPr bwMode="auto">
          <a:xfrm>
            <a:off x="7603489" y="1962978"/>
            <a:ext cx="1889727" cy="274320"/>
          </a:xfrm>
          <a:prstGeom prst="rect">
            <a:avLst/>
          </a:prstGeom>
          <a:solidFill>
            <a:srgbClr val="43B02A"/>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9" name="Rectangle 18">
            <a:extLst>
              <a:ext uri="{FF2B5EF4-FFF2-40B4-BE49-F238E27FC236}">
                <a16:creationId xmlns:a16="http://schemas.microsoft.com/office/drawing/2014/main" id="{78CBA8F8-1E4A-B1CC-C1E6-211DE78A43A3}"/>
              </a:ext>
            </a:extLst>
          </p:cNvPr>
          <p:cNvSpPr>
            <a:spLocks noChangeArrowheads="1"/>
          </p:cNvSpPr>
          <p:nvPr userDrawn="1"/>
        </p:nvSpPr>
        <p:spPr bwMode="auto">
          <a:xfrm>
            <a:off x="7603489" y="2236333"/>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cxnSp>
        <p:nvCxnSpPr>
          <p:cNvPr id="20" name="AutoShape 17">
            <a:extLst>
              <a:ext uri="{FF2B5EF4-FFF2-40B4-BE49-F238E27FC236}">
                <a16:creationId xmlns:a16="http://schemas.microsoft.com/office/drawing/2014/main" id="{F9976BFD-06CF-63BB-ED60-E174DB1689E4}"/>
              </a:ext>
            </a:extLst>
          </p:cNvPr>
          <p:cNvCxnSpPr>
            <a:cxnSpLocks noChangeShapeType="1"/>
            <a:stCxn id="46" idx="1"/>
            <a:endCxn id="40" idx="1"/>
          </p:cNvCxnSpPr>
          <p:nvPr userDrawn="1"/>
        </p:nvCxnSpPr>
        <p:spPr bwMode="auto">
          <a:xfrm rot="10800000" flipV="1">
            <a:off x="1389370" y="3975977"/>
            <a:ext cx="12703" cy="741102"/>
          </a:xfrm>
          <a:prstGeom prst="bentConnector3">
            <a:avLst>
              <a:gd name="adj1" fmla="val 1800000"/>
            </a:avLst>
          </a:prstGeom>
          <a:noFill/>
          <a:ln w="6350">
            <a:solidFill>
              <a:srgbClr val="BBBCBC"/>
            </a:solidFill>
            <a:miter lim="800000"/>
            <a:headEnd type="none" w="sm" len="sm"/>
            <a:tailEnd type="none" w="med" len="lg"/>
          </a:ln>
        </p:spPr>
      </p:cxnSp>
      <p:cxnSp>
        <p:nvCxnSpPr>
          <p:cNvPr id="21" name="AutoShape 17">
            <a:extLst>
              <a:ext uri="{FF2B5EF4-FFF2-40B4-BE49-F238E27FC236}">
                <a16:creationId xmlns:a16="http://schemas.microsoft.com/office/drawing/2014/main" id="{458768B2-668C-5E01-7B73-79CD2996C410}"/>
              </a:ext>
            </a:extLst>
          </p:cNvPr>
          <p:cNvCxnSpPr>
            <a:cxnSpLocks noChangeShapeType="1"/>
            <a:stCxn id="40" idx="1"/>
            <a:endCxn id="34" idx="1"/>
          </p:cNvCxnSpPr>
          <p:nvPr userDrawn="1"/>
        </p:nvCxnSpPr>
        <p:spPr bwMode="auto">
          <a:xfrm rot="10800000" flipV="1">
            <a:off x="1389370" y="4717079"/>
            <a:ext cx="12703" cy="731520"/>
          </a:xfrm>
          <a:prstGeom prst="bentConnector3">
            <a:avLst>
              <a:gd name="adj1" fmla="val 1800000"/>
            </a:avLst>
          </a:prstGeom>
          <a:noFill/>
          <a:ln w="6350">
            <a:solidFill>
              <a:srgbClr val="BBBCBC"/>
            </a:solidFill>
            <a:miter lim="800000"/>
            <a:headEnd type="none" w="sm" len="sm"/>
            <a:tailEnd type="none" w="med" len="lg"/>
          </a:ln>
        </p:spPr>
      </p:cxnSp>
      <p:cxnSp>
        <p:nvCxnSpPr>
          <p:cNvPr id="22" name="AutoShape 17">
            <a:extLst>
              <a:ext uri="{FF2B5EF4-FFF2-40B4-BE49-F238E27FC236}">
                <a16:creationId xmlns:a16="http://schemas.microsoft.com/office/drawing/2014/main" id="{43F09611-335E-DF20-8EAB-40B952A8BE6C}"/>
              </a:ext>
            </a:extLst>
          </p:cNvPr>
          <p:cNvCxnSpPr>
            <a:cxnSpLocks noChangeShapeType="1"/>
            <a:stCxn id="30" idx="1"/>
            <a:endCxn id="28" idx="1"/>
          </p:cNvCxnSpPr>
          <p:nvPr userDrawn="1"/>
        </p:nvCxnSpPr>
        <p:spPr bwMode="auto">
          <a:xfrm rot="10800000" flipV="1">
            <a:off x="9312021" y="4717079"/>
            <a:ext cx="12703" cy="731520"/>
          </a:xfrm>
          <a:prstGeom prst="bentConnector3">
            <a:avLst>
              <a:gd name="adj1" fmla="val 1800000"/>
            </a:avLst>
          </a:prstGeom>
          <a:noFill/>
          <a:ln w="6350">
            <a:solidFill>
              <a:srgbClr val="BBBCBC"/>
            </a:solidFill>
            <a:miter lim="800000"/>
            <a:headEnd type="none" w="sm" len="sm"/>
            <a:tailEnd type="none" w="med" len="lg"/>
          </a:ln>
        </p:spPr>
      </p:cxnSp>
      <p:cxnSp>
        <p:nvCxnSpPr>
          <p:cNvPr id="23" name="AutoShape 17">
            <a:extLst>
              <a:ext uri="{FF2B5EF4-FFF2-40B4-BE49-F238E27FC236}">
                <a16:creationId xmlns:a16="http://schemas.microsoft.com/office/drawing/2014/main" id="{BBA45535-4908-9D96-66B4-5AFFD1AAD698}"/>
              </a:ext>
            </a:extLst>
          </p:cNvPr>
          <p:cNvCxnSpPr>
            <a:cxnSpLocks noChangeShapeType="1"/>
            <a:stCxn id="42" idx="1"/>
            <a:endCxn id="36" idx="1"/>
          </p:cNvCxnSpPr>
          <p:nvPr userDrawn="1"/>
        </p:nvCxnSpPr>
        <p:spPr bwMode="auto">
          <a:xfrm rot="10800000" flipV="1">
            <a:off x="6671136" y="4717079"/>
            <a:ext cx="12703" cy="731520"/>
          </a:xfrm>
          <a:prstGeom prst="bentConnector3">
            <a:avLst>
              <a:gd name="adj1" fmla="val 1800000"/>
            </a:avLst>
          </a:prstGeom>
          <a:noFill/>
          <a:ln w="6350">
            <a:solidFill>
              <a:srgbClr val="BBBCBC"/>
            </a:solidFill>
            <a:miter lim="800000"/>
            <a:headEnd type="none" w="sm" len="sm"/>
            <a:tailEnd type="none" w="med" len="lg"/>
          </a:ln>
        </p:spPr>
      </p:cxnSp>
      <p:cxnSp>
        <p:nvCxnSpPr>
          <p:cNvPr id="24" name="AutoShape 17">
            <a:extLst>
              <a:ext uri="{FF2B5EF4-FFF2-40B4-BE49-F238E27FC236}">
                <a16:creationId xmlns:a16="http://schemas.microsoft.com/office/drawing/2014/main" id="{113FD373-559C-2CAC-3239-806C9FA1E093}"/>
              </a:ext>
            </a:extLst>
          </p:cNvPr>
          <p:cNvCxnSpPr>
            <a:cxnSpLocks noChangeShapeType="1"/>
            <a:stCxn id="44" idx="1"/>
            <a:endCxn id="38" idx="1"/>
          </p:cNvCxnSpPr>
          <p:nvPr userDrawn="1"/>
        </p:nvCxnSpPr>
        <p:spPr bwMode="auto">
          <a:xfrm rot="10800000" flipV="1">
            <a:off x="4030254" y="4717079"/>
            <a:ext cx="12703" cy="731520"/>
          </a:xfrm>
          <a:prstGeom prst="bentConnector3">
            <a:avLst>
              <a:gd name="adj1" fmla="val 1800000"/>
            </a:avLst>
          </a:prstGeom>
          <a:noFill/>
          <a:ln w="6350">
            <a:solidFill>
              <a:srgbClr val="BBBCBC"/>
            </a:solidFill>
            <a:miter lim="800000"/>
            <a:headEnd type="none" w="sm" len="sm"/>
            <a:tailEnd type="none" w="med" len="lg"/>
          </a:ln>
        </p:spPr>
      </p:cxnSp>
      <p:cxnSp>
        <p:nvCxnSpPr>
          <p:cNvPr id="25" name="AutoShape 17">
            <a:extLst>
              <a:ext uri="{FF2B5EF4-FFF2-40B4-BE49-F238E27FC236}">
                <a16:creationId xmlns:a16="http://schemas.microsoft.com/office/drawing/2014/main" id="{5FFC1CC6-0427-2355-CE77-1024988209A8}"/>
              </a:ext>
            </a:extLst>
          </p:cNvPr>
          <p:cNvCxnSpPr>
            <a:cxnSpLocks noChangeShapeType="1"/>
            <a:stCxn id="32" idx="1"/>
            <a:endCxn id="30" idx="1"/>
          </p:cNvCxnSpPr>
          <p:nvPr userDrawn="1"/>
        </p:nvCxnSpPr>
        <p:spPr bwMode="auto">
          <a:xfrm rot="10800000" flipV="1">
            <a:off x="9312021" y="3979229"/>
            <a:ext cx="12703" cy="737850"/>
          </a:xfrm>
          <a:prstGeom prst="bentConnector3">
            <a:avLst>
              <a:gd name="adj1" fmla="val 1800000"/>
            </a:avLst>
          </a:prstGeom>
          <a:noFill/>
          <a:ln w="6350">
            <a:solidFill>
              <a:srgbClr val="BBBCBC"/>
            </a:solidFill>
            <a:miter lim="800000"/>
            <a:headEnd type="none" w="sm" len="sm"/>
            <a:tailEnd type="none" w="med" len="lg"/>
          </a:ln>
        </p:spPr>
      </p:cxnSp>
      <p:cxnSp>
        <p:nvCxnSpPr>
          <p:cNvPr id="26" name="AutoShape 17">
            <a:extLst>
              <a:ext uri="{FF2B5EF4-FFF2-40B4-BE49-F238E27FC236}">
                <a16:creationId xmlns:a16="http://schemas.microsoft.com/office/drawing/2014/main" id="{FC712FF1-6080-17D5-7939-A8B82E19B2BB}"/>
              </a:ext>
            </a:extLst>
          </p:cNvPr>
          <p:cNvCxnSpPr>
            <a:cxnSpLocks noChangeShapeType="1"/>
            <a:stCxn id="48" idx="1"/>
            <a:endCxn id="42" idx="1"/>
          </p:cNvCxnSpPr>
          <p:nvPr userDrawn="1"/>
        </p:nvCxnSpPr>
        <p:spPr bwMode="auto">
          <a:xfrm rot="10800000" flipV="1">
            <a:off x="6671136" y="3979229"/>
            <a:ext cx="12703" cy="737850"/>
          </a:xfrm>
          <a:prstGeom prst="bentConnector3">
            <a:avLst>
              <a:gd name="adj1" fmla="val 1800000"/>
            </a:avLst>
          </a:prstGeom>
          <a:noFill/>
          <a:ln w="6350">
            <a:solidFill>
              <a:srgbClr val="BBBCBC"/>
            </a:solidFill>
            <a:miter lim="800000"/>
            <a:headEnd type="none" w="sm" len="sm"/>
            <a:tailEnd type="none" w="med" len="lg"/>
          </a:ln>
        </p:spPr>
      </p:cxnSp>
      <p:cxnSp>
        <p:nvCxnSpPr>
          <p:cNvPr id="27" name="AutoShape 17">
            <a:extLst>
              <a:ext uri="{FF2B5EF4-FFF2-40B4-BE49-F238E27FC236}">
                <a16:creationId xmlns:a16="http://schemas.microsoft.com/office/drawing/2014/main" id="{8301EA3D-C633-6910-C75F-687866EB42A5}"/>
              </a:ext>
            </a:extLst>
          </p:cNvPr>
          <p:cNvCxnSpPr>
            <a:cxnSpLocks noChangeShapeType="1"/>
            <a:stCxn id="50" idx="1"/>
            <a:endCxn id="44" idx="1"/>
          </p:cNvCxnSpPr>
          <p:nvPr userDrawn="1"/>
        </p:nvCxnSpPr>
        <p:spPr bwMode="auto">
          <a:xfrm rot="10800000" flipV="1">
            <a:off x="4030254" y="3979229"/>
            <a:ext cx="12703" cy="737850"/>
          </a:xfrm>
          <a:prstGeom prst="bentConnector3">
            <a:avLst>
              <a:gd name="adj1" fmla="val 1800000"/>
            </a:avLst>
          </a:prstGeom>
          <a:noFill/>
          <a:ln w="6350">
            <a:solidFill>
              <a:srgbClr val="BBBCBC"/>
            </a:solidFill>
            <a:miter lim="800000"/>
            <a:headEnd type="none" w="sm" len="sm"/>
            <a:tailEnd type="none" w="med" len="lg"/>
          </a:ln>
        </p:spPr>
      </p:cxnSp>
      <p:sp>
        <p:nvSpPr>
          <p:cNvPr id="28" name="Text Box 10">
            <a:extLst>
              <a:ext uri="{FF2B5EF4-FFF2-40B4-BE49-F238E27FC236}">
                <a16:creationId xmlns:a16="http://schemas.microsoft.com/office/drawing/2014/main" id="{64C53FE8-9A95-4967-CAEC-CEB5BFAD5626}"/>
              </a:ext>
            </a:extLst>
          </p:cNvPr>
          <p:cNvSpPr txBox="1">
            <a:spLocks noChangeArrowheads="1"/>
          </p:cNvSpPr>
          <p:nvPr userDrawn="1"/>
        </p:nvSpPr>
        <p:spPr bwMode="auto">
          <a:xfrm>
            <a:off x="9312022" y="531143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29" name="Rectangle 28">
            <a:extLst>
              <a:ext uri="{FF2B5EF4-FFF2-40B4-BE49-F238E27FC236}">
                <a16:creationId xmlns:a16="http://schemas.microsoft.com/office/drawing/2014/main" id="{EA417509-F59D-F741-105C-324E804FD9A7}"/>
              </a:ext>
            </a:extLst>
          </p:cNvPr>
          <p:cNvSpPr>
            <a:spLocks noChangeArrowheads="1"/>
          </p:cNvSpPr>
          <p:nvPr userDrawn="1"/>
        </p:nvSpPr>
        <p:spPr bwMode="auto">
          <a:xfrm>
            <a:off x="9312022" y="5586250"/>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endParaRPr lang="en-US" sz="1000">
              <a:latin typeface="+mj-lt"/>
            </a:endParaRPr>
          </a:p>
        </p:txBody>
      </p:sp>
      <p:sp>
        <p:nvSpPr>
          <p:cNvPr id="30" name="Text Box 10">
            <a:extLst>
              <a:ext uri="{FF2B5EF4-FFF2-40B4-BE49-F238E27FC236}">
                <a16:creationId xmlns:a16="http://schemas.microsoft.com/office/drawing/2014/main" id="{FEDAAB4D-D674-BA5E-15BD-F95EB2BD9BC7}"/>
              </a:ext>
            </a:extLst>
          </p:cNvPr>
          <p:cNvSpPr txBox="1">
            <a:spLocks noChangeArrowheads="1"/>
          </p:cNvSpPr>
          <p:nvPr userDrawn="1"/>
        </p:nvSpPr>
        <p:spPr bwMode="auto">
          <a:xfrm>
            <a:off x="9312022" y="457991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31" name="Rectangle 30">
            <a:extLst>
              <a:ext uri="{FF2B5EF4-FFF2-40B4-BE49-F238E27FC236}">
                <a16:creationId xmlns:a16="http://schemas.microsoft.com/office/drawing/2014/main" id="{01E057A7-EDAD-9A7D-2069-856C174B78C1}"/>
              </a:ext>
            </a:extLst>
          </p:cNvPr>
          <p:cNvSpPr>
            <a:spLocks noChangeArrowheads="1"/>
          </p:cNvSpPr>
          <p:nvPr userDrawn="1"/>
        </p:nvSpPr>
        <p:spPr bwMode="auto">
          <a:xfrm>
            <a:off x="9312022" y="4845586"/>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32" name="Text Box 10">
            <a:extLst>
              <a:ext uri="{FF2B5EF4-FFF2-40B4-BE49-F238E27FC236}">
                <a16:creationId xmlns:a16="http://schemas.microsoft.com/office/drawing/2014/main" id="{CBC8F110-ADD5-2324-1C29-D0E046AA11A6}"/>
              </a:ext>
            </a:extLst>
          </p:cNvPr>
          <p:cNvSpPr txBox="1">
            <a:spLocks noChangeArrowheads="1"/>
          </p:cNvSpPr>
          <p:nvPr userDrawn="1"/>
        </p:nvSpPr>
        <p:spPr bwMode="auto">
          <a:xfrm>
            <a:off x="9312022" y="3853536"/>
            <a:ext cx="1889727" cy="251386"/>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33" name="Rectangle 32">
            <a:extLst>
              <a:ext uri="{FF2B5EF4-FFF2-40B4-BE49-F238E27FC236}">
                <a16:creationId xmlns:a16="http://schemas.microsoft.com/office/drawing/2014/main" id="{C25CA369-5AA9-8616-AAB5-487C2C1BCA82}"/>
              </a:ext>
            </a:extLst>
          </p:cNvPr>
          <p:cNvSpPr>
            <a:spLocks noChangeArrowheads="1"/>
          </p:cNvSpPr>
          <p:nvPr userDrawn="1"/>
        </p:nvSpPr>
        <p:spPr bwMode="auto">
          <a:xfrm>
            <a:off x="9312022" y="4104922"/>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34" name="Text Box 10">
            <a:extLst>
              <a:ext uri="{FF2B5EF4-FFF2-40B4-BE49-F238E27FC236}">
                <a16:creationId xmlns:a16="http://schemas.microsoft.com/office/drawing/2014/main" id="{468D4CED-45FE-08CB-5B36-3721F8B8C427}"/>
              </a:ext>
            </a:extLst>
          </p:cNvPr>
          <p:cNvSpPr txBox="1">
            <a:spLocks noChangeArrowheads="1"/>
          </p:cNvSpPr>
          <p:nvPr userDrawn="1"/>
        </p:nvSpPr>
        <p:spPr bwMode="auto">
          <a:xfrm>
            <a:off x="1389370" y="531143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35" name="Rectangle 34">
            <a:extLst>
              <a:ext uri="{FF2B5EF4-FFF2-40B4-BE49-F238E27FC236}">
                <a16:creationId xmlns:a16="http://schemas.microsoft.com/office/drawing/2014/main" id="{7597619F-F224-6770-082C-88694B348605}"/>
              </a:ext>
            </a:extLst>
          </p:cNvPr>
          <p:cNvSpPr>
            <a:spLocks noChangeArrowheads="1"/>
          </p:cNvSpPr>
          <p:nvPr userDrawn="1"/>
        </p:nvSpPr>
        <p:spPr bwMode="auto">
          <a:xfrm>
            <a:off x="1389370" y="5586250"/>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36" name="Text Box 10">
            <a:extLst>
              <a:ext uri="{FF2B5EF4-FFF2-40B4-BE49-F238E27FC236}">
                <a16:creationId xmlns:a16="http://schemas.microsoft.com/office/drawing/2014/main" id="{A4C7ECFF-08DC-DABD-C917-72F5EF2393D5}"/>
              </a:ext>
            </a:extLst>
          </p:cNvPr>
          <p:cNvSpPr txBox="1">
            <a:spLocks noChangeArrowheads="1"/>
          </p:cNvSpPr>
          <p:nvPr userDrawn="1"/>
        </p:nvSpPr>
        <p:spPr bwMode="auto">
          <a:xfrm>
            <a:off x="6671137" y="531143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37" name="Rectangle 36">
            <a:extLst>
              <a:ext uri="{FF2B5EF4-FFF2-40B4-BE49-F238E27FC236}">
                <a16:creationId xmlns:a16="http://schemas.microsoft.com/office/drawing/2014/main" id="{419EEA81-460E-E905-FCD4-1BDF3B8658A6}"/>
              </a:ext>
            </a:extLst>
          </p:cNvPr>
          <p:cNvSpPr>
            <a:spLocks noChangeArrowheads="1"/>
          </p:cNvSpPr>
          <p:nvPr userDrawn="1"/>
        </p:nvSpPr>
        <p:spPr bwMode="auto">
          <a:xfrm>
            <a:off x="6671137" y="5586250"/>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38" name="Text Box 10">
            <a:extLst>
              <a:ext uri="{FF2B5EF4-FFF2-40B4-BE49-F238E27FC236}">
                <a16:creationId xmlns:a16="http://schemas.microsoft.com/office/drawing/2014/main" id="{D73A6B80-04AB-B175-AF0B-9BD04CB60943}"/>
              </a:ext>
            </a:extLst>
          </p:cNvPr>
          <p:cNvSpPr txBox="1">
            <a:spLocks noChangeArrowheads="1"/>
          </p:cNvSpPr>
          <p:nvPr userDrawn="1"/>
        </p:nvSpPr>
        <p:spPr bwMode="auto">
          <a:xfrm>
            <a:off x="4030254" y="531143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39" name="Rectangle 38">
            <a:extLst>
              <a:ext uri="{FF2B5EF4-FFF2-40B4-BE49-F238E27FC236}">
                <a16:creationId xmlns:a16="http://schemas.microsoft.com/office/drawing/2014/main" id="{76E6B167-321C-F9E0-C81B-89D4B16842AE}"/>
              </a:ext>
            </a:extLst>
          </p:cNvPr>
          <p:cNvSpPr>
            <a:spLocks noChangeArrowheads="1"/>
          </p:cNvSpPr>
          <p:nvPr userDrawn="1"/>
        </p:nvSpPr>
        <p:spPr bwMode="auto">
          <a:xfrm>
            <a:off x="4030254" y="5586250"/>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40" name="Text Box 10">
            <a:extLst>
              <a:ext uri="{FF2B5EF4-FFF2-40B4-BE49-F238E27FC236}">
                <a16:creationId xmlns:a16="http://schemas.microsoft.com/office/drawing/2014/main" id="{A58BD82B-CFA0-0D2E-12FD-2C869393B4C6}"/>
              </a:ext>
            </a:extLst>
          </p:cNvPr>
          <p:cNvSpPr txBox="1">
            <a:spLocks noChangeArrowheads="1"/>
          </p:cNvSpPr>
          <p:nvPr userDrawn="1"/>
        </p:nvSpPr>
        <p:spPr bwMode="auto">
          <a:xfrm>
            <a:off x="1389370" y="457991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41" name="Rectangle 40">
            <a:extLst>
              <a:ext uri="{FF2B5EF4-FFF2-40B4-BE49-F238E27FC236}">
                <a16:creationId xmlns:a16="http://schemas.microsoft.com/office/drawing/2014/main" id="{BF9A24BC-9ADF-2E0C-FB11-2D3406BCE156}"/>
              </a:ext>
            </a:extLst>
          </p:cNvPr>
          <p:cNvSpPr>
            <a:spLocks noChangeArrowheads="1"/>
          </p:cNvSpPr>
          <p:nvPr userDrawn="1"/>
        </p:nvSpPr>
        <p:spPr bwMode="auto">
          <a:xfrm>
            <a:off x="1389370" y="4845586"/>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42" name="Text Box 10">
            <a:extLst>
              <a:ext uri="{FF2B5EF4-FFF2-40B4-BE49-F238E27FC236}">
                <a16:creationId xmlns:a16="http://schemas.microsoft.com/office/drawing/2014/main" id="{9BA8F816-BEC0-266F-3FBA-223B3925A64C}"/>
              </a:ext>
            </a:extLst>
          </p:cNvPr>
          <p:cNvSpPr txBox="1">
            <a:spLocks noChangeArrowheads="1"/>
          </p:cNvSpPr>
          <p:nvPr userDrawn="1"/>
        </p:nvSpPr>
        <p:spPr bwMode="auto">
          <a:xfrm>
            <a:off x="6671137" y="457991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43" name="Rectangle 42">
            <a:extLst>
              <a:ext uri="{FF2B5EF4-FFF2-40B4-BE49-F238E27FC236}">
                <a16:creationId xmlns:a16="http://schemas.microsoft.com/office/drawing/2014/main" id="{F7C3577C-66BF-D82B-DC58-E753F3EF9253}"/>
              </a:ext>
            </a:extLst>
          </p:cNvPr>
          <p:cNvSpPr>
            <a:spLocks noChangeArrowheads="1"/>
          </p:cNvSpPr>
          <p:nvPr userDrawn="1"/>
        </p:nvSpPr>
        <p:spPr bwMode="auto">
          <a:xfrm>
            <a:off x="6671137" y="4845586"/>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44" name="Text Box 10">
            <a:extLst>
              <a:ext uri="{FF2B5EF4-FFF2-40B4-BE49-F238E27FC236}">
                <a16:creationId xmlns:a16="http://schemas.microsoft.com/office/drawing/2014/main" id="{ED347163-84E5-A1A5-9821-5EE21E6E8105}"/>
              </a:ext>
            </a:extLst>
          </p:cNvPr>
          <p:cNvSpPr txBox="1">
            <a:spLocks noChangeArrowheads="1"/>
          </p:cNvSpPr>
          <p:nvPr userDrawn="1"/>
        </p:nvSpPr>
        <p:spPr bwMode="auto">
          <a:xfrm>
            <a:off x="4030254" y="4579919"/>
            <a:ext cx="1889727" cy="274320"/>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45" name="Rectangle 44">
            <a:extLst>
              <a:ext uri="{FF2B5EF4-FFF2-40B4-BE49-F238E27FC236}">
                <a16:creationId xmlns:a16="http://schemas.microsoft.com/office/drawing/2014/main" id="{EE1251E8-C097-A969-7DF9-49C176D1FC78}"/>
              </a:ext>
            </a:extLst>
          </p:cNvPr>
          <p:cNvSpPr>
            <a:spLocks noChangeArrowheads="1"/>
          </p:cNvSpPr>
          <p:nvPr userDrawn="1"/>
        </p:nvSpPr>
        <p:spPr bwMode="auto">
          <a:xfrm>
            <a:off x="4030254" y="4845586"/>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46" name="Text Box 10">
            <a:extLst>
              <a:ext uri="{FF2B5EF4-FFF2-40B4-BE49-F238E27FC236}">
                <a16:creationId xmlns:a16="http://schemas.microsoft.com/office/drawing/2014/main" id="{B1EA16CE-988B-63E7-1DD7-4CB477B17A28}"/>
              </a:ext>
            </a:extLst>
          </p:cNvPr>
          <p:cNvSpPr txBox="1">
            <a:spLocks noChangeArrowheads="1"/>
          </p:cNvSpPr>
          <p:nvPr userDrawn="1"/>
        </p:nvSpPr>
        <p:spPr bwMode="auto">
          <a:xfrm>
            <a:off x="1389370" y="3853536"/>
            <a:ext cx="1889727" cy="244882"/>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47" name="Rectangle 46">
            <a:extLst>
              <a:ext uri="{FF2B5EF4-FFF2-40B4-BE49-F238E27FC236}">
                <a16:creationId xmlns:a16="http://schemas.microsoft.com/office/drawing/2014/main" id="{80005531-BBDB-47FA-DF3D-88BCEA220BF3}"/>
              </a:ext>
            </a:extLst>
          </p:cNvPr>
          <p:cNvSpPr>
            <a:spLocks noChangeArrowheads="1"/>
          </p:cNvSpPr>
          <p:nvPr userDrawn="1"/>
        </p:nvSpPr>
        <p:spPr bwMode="auto">
          <a:xfrm>
            <a:off x="1389370" y="4104484"/>
            <a:ext cx="1889727" cy="402774"/>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48" name="Text Box 10">
            <a:extLst>
              <a:ext uri="{FF2B5EF4-FFF2-40B4-BE49-F238E27FC236}">
                <a16:creationId xmlns:a16="http://schemas.microsoft.com/office/drawing/2014/main" id="{B8F7B80F-B680-96C0-A02E-0666D7E79CB2}"/>
              </a:ext>
            </a:extLst>
          </p:cNvPr>
          <p:cNvSpPr txBox="1">
            <a:spLocks noChangeArrowheads="1"/>
          </p:cNvSpPr>
          <p:nvPr userDrawn="1"/>
        </p:nvSpPr>
        <p:spPr bwMode="auto">
          <a:xfrm>
            <a:off x="6671137" y="3853536"/>
            <a:ext cx="1889727" cy="251386"/>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49" name="Rectangle 48">
            <a:extLst>
              <a:ext uri="{FF2B5EF4-FFF2-40B4-BE49-F238E27FC236}">
                <a16:creationId xmlns:a16="http://schemas.microsoft.com/office/drawing/2014/main" id="{0C72E7F5-1424-45E1-4EBE-FFD71916867E}"/>
              </a:ext>
            </a:extLst>
          </p:cNvPr>
          <p:cNvSpPr>
            <a:spLocks noChangeArrowheads="1"/>
          </p:cNvSpPr>
          <p:nvPr userDrawn="1"/>
        </p:nvSpPr>
        <p:spPr bwMode="auto">
          <a:xfrm>
            <a:off x="6671137" y="4104922"/>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50" name="Text Box 10">
            <a:extLst>
              <a:ext uri="{FF2B5EF4-FFF2-40B4-BE49-F238E27FC236}">
                <a16:creationId xmlns:a16="http://schemas.microsoft.com/office/drawing/2014/main" id="{52B34845-3F22-C34F-4073-9B9A123D47AE}"/>
              </a:ext>
            </a:extLst>
          </p:cNvPr>
          <p:cNvSpPr txBox="1">
            <a:spLocks noChangeArrowheads="1"/>
          </p:cNvSpPr>
          <p:nvPr userDrawn="1"/>
        </p:nvSpPr>
        <p:spPr bwMode="auto">
          <a:xfrm>
            <a:off x="4030254" y="3853536"/>
            <a:ext cx="1889727" cy="251386"/>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51" name="Rectangle 50">
            <a:extLst>
              <a:ext uri="{FF2B5EF4-FFF2-40B4-BE49-F238E27FC236}">
                <a16:creationId xmlns:a16="http://schemas.microsoft.com/office/drawing/2014/main" id="{4A5C29FB-AEDA-70A3-77B8-3F4079260709}"/>
              </a:ext>
            </a:extLst>
          </p:cNvPr>
          <p:cNvSpPr>
            <a:spLocks noChangeArrowheads="1"/>
          </p:cNvSpPr>
          <p:nvPr userDrawn="1"/>
        </p:nvSpPr>
        <p:spPr bwMode="auto">
          <a:xfrm>
            <a:off x="4030254" y="4104922"/>
            <a:ext cx="1889727" cy="36576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52" name="Text Box 10">
            <a:extLst>
              <a:ext uri="{FF2B5EF4-FFF2-40B4-BE49-F238E27FC236}">
                <a16:creationId xmlns:a16="http://schemas.microsoft.com/office/drawing/2014/main" id="{8D90DB8B-CE53-3387-8C7C-B9C0905482F0}"/>
              </a:ext>
            </a:extLst>
          </p:cNvPr>
          <p:cNvSpPr txBox="1">
            <a:spLocks noChangeArrowheads="1"/>
          </p:cNvSpPr>
          <p:nvPr userDrawn="1"/>
        </p:nvSpPr>
        <p:spPr bwMode="auto">
          <a:xfrm>
            <a:off x="976300" y="2907605"/>
            <a:ext cx="1889727"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53" name="Rectangle 52">
            <a:extLst>
              <a:ext uri="{FF2B5EF4-FFF2-40B4-BE49-F238E27FC236}">
                <a16:creationId xmlns:a16="http://schemas.microsoft.com/office/drawing/2014/main" id="{91491CF8-BA18-56D7-457E-F01902851FB8}"/>
              </a:ext>
            </a:extLst>
          </p:cNvPr>
          <p:cNvSpPr>
            <a:spLocks noChangeArrowheads="1"/>
          </p:cNvSpPr>
          <p:nvPr userDrawn="1"/>
        </p:nvSpPr>
        <p:spPr bwMode="auto">
          <a:xfrm>
            <a:off x="976300" y="3173430"/>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54" name="Text Box 10">
            <a:extLst>
              <a:ext uri="{FF2B5EF4-FFF2-40B4-BE49-F238E27FC236}">
                <a16:creationId xmlns:a16="http://schemas.microsoft.com/office/drawing/2014/main" id="{87CF54E4-F3C0-807A-B98C-7BD842538316}"/>
              </a:ext>
            </a:extLst>
          </p:cNvPr>
          <p:cNvSpPr txBox="1">
            <a:spLocks noChangeArrowheads="1"/>
          </p:cNvSpPr>
          <p:nvPr userDrawn="1"/>
        </p:nvSpPr>
        <p:spPr bwMode="auto">
          <a:xfrm>
            <a:off x="6206913" y="2907605"/>
            <a:ext cx="1889727"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55" name="Rectangle 54">
            <a:extLst>
              <a:ext uri="{FF2B5EF4-FFF2-40B4-BE49-F238E27FC236}">
                <a16:creationId xmlns:a16="http://schemas.microsoft.com/office/drawing/2014/main" id="{BA2DE839-CBF6-5EDA-5BB6-A50FBDC31DAA}"/>
              </a:ext>
            </a:extLst>
          </p:cNvPr>
          <p:cNvSpPr>
            <a:spLocks noChangeArrowheads="1"/>
          </p:cNvSpPr>
          <p:nvPr userDrawn="1"/>
        </p:nvSpPr>
        <p:spPr bwMode="auto">
          <a:xfrm>
            <a:off x="6206913" y="3173430"/>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56" name="Text Box 10">
            <a:extLst>
              <a:ext uri="{FF2B5EF4-FFF2-40B4-BE49-F238E27FC236}">
                <a16:creationId xmlns:a16="http://schemas.microsoft.com/office/drawing/2014/main" id="{4D12DBFC-E33B-255E-E2E7-5C5FAB1653D4}"/>
              </a:ext>
            </a:extLst>
          </p:cNvPr>
          <p:cNvSpPr txBox="1">
            <a:spLocks noChangeArrowheads="1"/>
          </p:cNvSpPr>
          <p:nvPr userDrawn="1"/>
        </p:nvSpPr>
        <p:spPr bwMode="auto">
          <a:xfrm>
            <a:off x="3591607" y="2907605"/>
            <a:ext cx="1889727"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57" name="Rectangle 56">
            <a:extLst>
              <a:ext uri="{FF2B5EF4-FFF2-40B4-BE49-F238E27FC236}">
                <a16:creationId xmlns:a16="http://schemas.microsoft.com/office/drawing/2014/main" id="{C9A0619F-E2F0-0E94-EFFA-253E1C8FB10F}"/>
              </a:ext>
            </a:extLst>
          </p:cNvPr>
          <p:cNvSpPr>
            <a:spLocks noChangeArrowheads="1"/>
          </p:cNvSpPr>
          <p:nvPr userDrawn="1"/>
        </p:nvSpPr>
        <p:spPr bwMode="auto">
          <a:xfrm>
            <a:off x="3591607" y="3173430"/>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58" name="Text Box 10">
            <a:extLst>
              <a:ext uri="{FF2B5EF4-FFF2-40B4-BE49-F238E27FC236}">
                <a16:creationId xmlns:a16="http://schemas.microsoft.com/office/drawing/2014/main" id="{F3D0FAE4-422E-0E59-94CC-34D37CD25AB4}"/>
              </a:ext>
            </a:extLst>
          </p:cNvPr>
          <p:cNvSpPr txBox="1">
            <a:spLocks noChangeArrowheads="1"/>
          </p:cNvSpPr>
          <p:nvPr userDrawn="1"/>
        </p:nvSpPr>
        <p:spPr bwMode="auto">
          <a:xfrm>
            <a:off x="8822219" y="2907605"/>
            <a:ext cx="1889727" cy="274320"/>
          </a:xfrm>
          <a:prstGeom prst="rect">
            <a:avLst/>
          </a:prstGeom>
          <a:solidFill>
            <a:schemeClr val="accent3"/>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59" name="Rectangle 58">
            <a:extLst>
              <a:ext uri="{FF2B5EF4-FFF2-40B4-BE49-F238E27FC236}">
                <a16:creationId xmlns:a16="http://schemas.microsoft.com/office/drawing/2014/main" id="{DC72DDB2-CEE4-CB4D-F696-8FD99C89C54D}"/>
              </a:ext>
            </a:extLst>
          </p:cNvPr>
          <p:cNvSpPr>
            <a:spLocks noChangeArrowheads="1"/>
          </p:cNvSpPr>
          <p:nvPr userDrawn="1"/>
        </p:nvSpPr>
        <p:spPr bwMode="auto">
          <a:xfrm>
            <a:off x="8822219" y="3173430"/>
            <a:ext cx="1889727" cy="50292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60" name="Text Placeholder 26">
            <a:extLst>
              <a:ext uri="{FF2B5EF4-FFF2-40B4-BE49-F238E27FC236}">
                <a16:creationId xmlns:a16="http://schemas.microsoft.com/office/drawing/2014/main" id="{7DDAED75-35B5-5F55-EF8A-AE8A63E882AF}"/>
              </a:ext>
            </a:extLst>
          </p:cNvPr>
          <p:cNvSpPr>
            <a:spLocks noGrp="1"/>
          </p:cNvSpPr>
          <p:nvPr>
            <p:ph type="body" sz="quarter" idx="13"/>
          </p:nvPr>
        </p:nvSpPr>
        <p:spPr>
          <a:xfrm>
            <a:off x="2782025" y="1992417"/>
            <a:ext cx="1688746" cy="215444"/>
          </a:xfrm>
        </p:spPr>
        <p:txBody>
          <a:bodyPr wrap="square" anchor="ctr">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2" name="Text Placeholder 26">
            <a:extLst>
              <a:ext uri="{FF2B5EF4-FFF2-40B4-BE49-F238E27FC236}">
                <a16:creationId xmlns:a16="http://schemas.microsoft.com/office/drawing/2014/main" id="{E3D058E9-A810-7744-6DFC-1EA4D46B94EC}"/>
              </a:ext>
            </a:extLst>
          </p:cNvPr>
          <p:cNvSpPr>
            <a:spLocks noGrp="1"/>
          </p:cNvSpPr>
          <p:nvPr>
            <p:ph type="body" sz="quarter" idx="14"/>
          </p:nvPr>
        </p:nvSpPr>
        <p:spPr>
          <a:xfrm>
            <a:off x="5230587" y="1641185"/>
            <a:ext cx="1710183" cy="215444"/>
          </a:xfrm>
        </p:spPr>
        <p:txBody>
          <a:bodyPr wrap="square" anchor="ctr">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3" name="Text Placeholder 26">
            <a:extLst>
              <a:ext uri="{FF2B5EF4-FFF2-40B4-BE49-F238E27FC236}">
                <a16:creationId xmlns:a16="http://schemas.microsoft.com/office/drawing/2014/main" id="{C4616B0E-036E-9561-08E8-05BE4899F12E}"/>
              </a:ext>
            </a:extLst>
          </p:cNvPr>
          <p:cNvSpPr>
            <a:spLocks noGrp="1"/>
          </p:cNvSpPr>
          <p:nvPr>
            <p:ph type="body" sz="quarter" idx="15"/>
          </p:nvPr>
        </p:nvSpPr>
        <p:spPr>
          <a:xfrm>
            <a:off x="7688648" y="1992416"/>
            <a:ext cx="1688746" cy="215444"/>
          </a:xfrm>
        </p:spPr>
        <p:txBody>
          <a:bodyPr wrap="square" anchor="ctr">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4" name="Text Placeholder 26">
            <a:extLst>
              <a:ext uri="{FF2B5EF4-FFF2-40B4-BE49-F238E27FC236}">
                <a16:creationId xmlns:a16="http://schemas.microsoft.com/office/drawing/2014/main" id="{B07D0E79-787E-2CEB-8327-0701F270C6F8}"/>
              </a:ext>
            </a:extLst>
          </p:cNvPr>
          <p:cNvSpPr>
            <a:spLocks noGrp="1"/>
          </p:cNvSpPr>
          <p:nvPr>
            <p:ph type="body" sz="quarter" idx="16"/>
          </p:nvPr>
        </p:nvSpPr>
        <p:spPr>
          <a:xfrm>
            <a:off x="8898693" y="2932796"/>
            <a:ext cx="1703037"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65" name="Text Placeholder 26">
            <a:extLst>
              <a:ext uri="{FF2B5EF4-FFF2-40B4-BE49-F238E27FC236}">
                <a16:creationId xmlns:a16="http://schemas.microsoft.com/office/drawing/2014/main" id="{ADA78B59-AB1A-7D44-0957-293EA2D979D0}"/>
              </a:ext>
            </a:extLst>
          </p:cNvPr>
          <p:cNvSpPr>
            <a:spLocks noGrp="1"/>
          </p:cNvSpPr>
          <p:nvPr>
            <p:ph type="body" sz="quarter" idx="17"/>
          </p:nvPr>
        </p:nvSpPr>
        <p:spPr>
          <a:xfrm>
            <a:off x="6283387" y="2932796"/>
            <a:ext cx="1703037"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66" name="Text Placeholder 26">
            <a:extLst>
              <a:ext uri="{FF2B5EF4-FFF2-40B4-BE49-F238E27FC236}">
                <a16:creationId xmlns:a16="http://schemas.microsoft.com/office/drawing/2014/main" id="{889657BB-E4C8-F3F8-3877-FEBC575C99C1}"/>
              </a:ext>
            </a:extLst>
          </p:cNvPr>
          <p:cNvSpPr>
            <a:spLocks noGrp="1"/>
          </p:cNvSpPr>
          <p:nvPr>
            <p:ph type="body" sz="quarter" idx="18"/>
          </p:nvPr>
        </p:nvSpPr>
        <p:spPr>
          <a:xfrm>
            <a:off x="3668080" y="2932796"/>
            <a:ext cx="1703037"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67" name="Text Placeholder 26">
            <a:extLst>
              <a:ext uri="{FF2B5EF4-FFF2-40B4-BE49-F238E27FC236}">
                <a16:creationId xmlns:a16="http://schemas.microsoft.com/office/drawing/2014/main" id="{CF6E61CA-E998-E1DA-DDCE-BEFC03C0A62C}"/>
              </a:ext>
            </a:extLst>
          </p:cNvPr>
          <p:cNvSpPr>
            <a:spLocks noGrp="1"/>
          </p:cNvSpPr>
          <p:nvPr>
            <p:ph type="body" sz="quarter" idx="19"/>
          </p:nvPr>
        </p:nvSpPr>
        <p:spPr>
          <a:xfrm>
            <a:off x="1052773" y="2932796"/>
            <a:ext cx="1703037"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71" name="Text Placeholder 26">
            <a:extLst>
              <a:ext uri="{FF2B5EF4-FFF2-40B4-BE49-F238E27FC236}">
                <a16:creationId xmlns:a16="http://schemas.microsoft.com/office/drawing/2014/main" id="{7EF3F7A6-3DBB-C458-4FEF-8A3BE91658E0}"/>
              </a:ext>
            </a:extLst>
          </p:cNvPr>
          <p:cNvSpPr>
            <a:spLocks noGrp="1"/>
          </p:cNvSpPr>
          <p:nvPr>
            <p:ph type="body" sz="quarter" idx="20"/>
          </p:nvPr>
        </p:nvSpPr>
        <p:spPr>
          <a:xfrm>
            <a:off x="1458122" y="3873738"/>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4" name="Text Placeholder 26">
            <a:extLst>
              <a:ext uri="{FF2B5EF4-FFF2-40B4-BE49-F238E27FC236}">
                <a16:creationId xmlns:a16="http://schemas.microsoft.com/office/drawing/2014/main" id="{B13453C2-0913-736C-507E-EA7B4022B0B2}"/>
              </a:ext>
            </a:extLst>
          </p:cNvPr>
          <p:cNvSpPr>
            <a:spLocks noGrp="1"/>
          </p:cNvSpPr>
          <p:nvPr>
            <p:ph type="body" sz="quarter" idx="21"/>
          </p:nvPr>
        </p:nvSpPr>
        <p:spPr>
          <a:xfrm>
            <a:off x="4122224" y="3873738"/>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5" name="Text Placeholder 26">
            <a:extLst>
              <a:ext uri="{FF2B5EF4-FFF2-40B4-BE49-F238E27FC236}">
                <a16:creationId xmlns:a16="http://schemas.microsoft.com/office/drawing/2014/main" id="{13201E23-F758-5F95-7556-1A70AD18AA48}"/>
              </a:ext>
            </a:extLst>
          </p:cNvPr>
          <p:cNvSpPr>
            <a:spLocks noGrp="1"/>
          </p:cNvSpPr>
          <p:nvPr>
            <p:ph type="body" sz="quarter" idx="22"/>
          </p:nvPr>
        </p:nvSpPr>
        <p:spPr>
          <a:xfrm>
            <a:off x="6763128" y="3873738"/>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6" name="Text Placeholder 26">
            <a:extLst>
              <a:ext uri="{FF2B5EF4-FFF2-40B4-BE49-F238E27FC236}">
                <a16:creationId xmlns:a16="http://schemas.microsoft.com/office/drawing/2014/main" id="{F0B4D869-D76D-26B3-D352-253BE6896DFE}"/>
              </a:ext>
            </a:extLst>
          </p:cNvPr>
          <p:cNvSpPr>
            <a:spLocks noGrp="1"/>
          </p:cNvSpPr>
          <p:nvPr>
            <p:ph type="body" sz="quarter" idx="23"/>
          </p:nvPr>
        </p:nvSpPr>
        <p:spPr>
          <a:xfrm>
            <a:off x="9386643" y="3873738"/>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7" name="Text Placeholder 26">
            <a:extLst>
              <a:ext uri="{FF2B5EF4-FFF2-40B4-BE49-F238E27FC236}">
                <a16:creationId xmlns:a16="http://schemas.microsoft.com/office/drawing/2014/main" id="{2C82218C-CC87-1E54-FB46-0E08BE9CFC21}"/>
              </a:ext>
            </a:extLst>
          </p:cNvPr>
          <p:cNvSpPr>
            <a:spLocks noGrp="1"/>
          </p:cNvSpPr>
          <p:nvPr>
            <p:ph type="body" sz="quarter" idx="24"/>
          </p:nvPr>
        </p:nvSpPr>
        <p:spPr>
          <a:xfrm>
            <a:off x="1458122" y="460935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8" name="Text Placeholder 26">
            <a:extLst>
              <a:ext uri="{FF2B5EF4-FFF2-40B4-BE49-F238E27FC236}">
                <a16:creationId xmlns:a16="http://schemas.microsoft.com/office/drawing/2014/main" id="{384CE2C0-DC18-37CF-E8A9-1AC822C6B610}"/>
              </a:ext>
            </a:extLst>
          </p:cNvPr>
          <p:cNvSpPr>
            <a:spLocks noGrp="1"/>
          </p:cNvSpPr>
          <p:nvPr>
            <p:ph type="body" sz="quarter" idx="25"/>
          </p:nvPr>
        </p:nvSpPr>
        <p:spPr>
          <a:xfrm>
            <a:off x="4122224" y="460935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89" name="Text Placeholder 26">
            <a:extLst>
              <a:ext uri="{FF2B5EF4-FFF2-40B4-BE49-F238E27FC236}">
                <a16:creationId xmlns:a16="http://schemas.microsoft.com/office/drawing/2014/main" id="{ED8627BD-4E17-1E57-A632-89CBBC118D01}"/>
              </a:ext>
            </a:extLst>
          </p:cNvPr>
          <p:cNvSpPr>
            <a:spLocks noGrp="1"/>
          </p:cNvSpPr>
          <p:nvPr>
            <p:ph type="body" sz="quarter" idx="26"/>
          </p:nvPr>
        </p:nvSpPr>
        <p:spPr>
          <a:xfrm>
            <a:off x="6763128" y="460935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90" name="Text Placeholder 26">
            <a:extLst>
              <a:ext uri="{FF2B5EF4-FFF2-40B4-BE49-F238E27FC236}">
                <a16:creationId xmlns:a16="http://schemas.microsoft.com/office/drawing/2014/main" id="{D360BDC9-AF54-67BA-C8C5-2718EC210C67}"/>
              </a:ext>
            </a:extLst>
          </p:cNvPr>
          <p:cNvSpPr>
            <a:spLocks noGrp="1"/>
          </p:cNvSpPr>
          <p:nvPr>
            <p:ph type="body" sz="quarter" idx="27"/>
          </p:nvPr>
        </p:nvSpPr>
        <p:spPr>
          <a:xfrm>
            <a:off x="9386643" y="460935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91" name="Text Placeholder 26">
            <a:extLst>
              <a:ext uri="{FF2B5EF4-FFF2-40B4-BE49-F238E27FC236}">
                <a16:creationId xmlns:a16="http://schemas.microsoft.com/office/drawing/2014/main" id="{3E1ABB25-7227-7FBC-20CD-E82A2B0F827C}"/>
              </a:ext>
            </a:extLst>
          </p:cNvPr>
          <p:cNvSpPr>
            <a:spLocks noGrp="1"/>
          </p:cNvSpPr>
          <p:nvPr>
            <p:ph type="body" sz="quarter" idx="28"/>
          </p:nvPr>
        </p:nvSpPr>
        <p:spPr>
          <a:xfrm>
            <a:off x="1458122" y="534087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92" name="Text Placeholder 26">
            <a:extLst>
              <a:ext uri="{FF2B5EF4-FFF2-40B4-BE49-F238E27FC236}">
                <a16:creationId xmlns:a16="http://schemas.microsoft.com/office/drawing/2014/main" id="{32A08BC6-92D9-2D67-96F7-3930BADBE554}"/>
              </a:ext>
            </a:extLst>
          </p:cNvPr>
          <p:cNvSpPr>
            <a:spLocks noGrp="1"/>
          </p:cNvSpPr>
          <p:nvPr>
            <p:ph type="body" sz="quarter" idx="29"/>
          </p:nvPr>
        </p:nvSpPr>
        <p:spPr>
          <a:xfrm>
            <a:off x="4122224" y="534087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93" name="Text Placeholder 26">
            <a:extLst>
              <a:ext uri="{FF2B5EF4-FFF2-40B4-BE49-F238E27FC236}">
                <a16:creationId xmlns:a16="http://schemas.microsoft.com/office/drawing/2014/main" id="{CAC8BF92-09C0-355B-0FDE-AD5E5111D242}"/>
              </a:ext>
            </a:extLst>
          </p:cNvPr>
          <p:cNvSpPr>
            <a:spLocks noGrp="1"/>
          </p:cNvSpPr>
          <p:nvPr>
            <p:ph type="body" sz="quarter" idx="30"/>
          </p:nvPr>
        </p:nvSpPr>
        <p:spPr>
          <a:xfrm>
            <a:off x="6763128" y="534087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94" name="Text Placeholder 26">
            <a:extLst>
              <a:ext uri="{FF2B5EF4-FFF2-40B4-BE49-F238E27FC236}">
                <a16:creationId xmlns:a16="http://schemas.microsoft.com/office/drawing/2014/main" id="{D00576DC-19FD-166C-8F77-5C7777C5D28A}"/>
              </a:ext>
            </a:extLst>
          </p:cNvPr>
          <p:cNvSpPr>
            <a:spLocks noGrp="1"/>
          </p:cNvSpPr>
          <p:nvPr>
            <p:ph type="body" sz="quarter" idx="31"/>
          </p:nvPr>
        </p:nvSpPr>
        <p:spPr>
          <a:xfrm>
            <a:off x="9386643" y="5340877"/>
            <a:ext cx="1695892"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707230239"/>
      </p:ext>
    </p:extLst>
  </p:cSld>
  <p:clrMapOvr>
    <a:masterClrMapping/>
  </p:clrMapOvr>
  <p:transition>
    <p:fade/>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Organization char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77B7A-F9C4-8AA9-A1B0-7E200D03422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6F2CAAD-5949-173D-4772-8A61ADAEFD7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5" name="AutoShape 9">
            <a:extLst>
              <a:ext uri="{FF2B5EF4-FFF2-40B4-BE49-F238E27FC236}">
                <a16:creationId xmlns:a16="http://schemas.microsoft.com/office/drawing/2014/main" id="{F222D716-E97D-1474-C3C0-E4E76F571205}"/>
              </a:ext>
            </a:extLst>
          </p:cNvPr>
          <p:cNvCxnSpPr>
            <a:cxnSpLocks noChangeShapeType="1"/>
            <a:stCxn id="11" idx="0"/>
            <a:endCxn id="10" idx="2"/>
          </p:cNvCxnSpPr>
          <p:nvPr/>
        </p:nvCxnSpPr>
        <p:spPr bwMode="auto">
          <a:xfrm rot="5400000" flipH="1" flipV="1">
            <a:off x="4005960" y="1173310"/>
            <a:ext cx="517724" cy="3778602"/>
          </a:xfrm>
          <a:prstGeom prst="bentConnector3">
            <a:avLst>
              <a:gd name="adj1" fmla="val 50000"/>
            </a:avLst>
          </a:prstGeom>
          <a:noFill/>
          <a:ln w="6350">
            <a:solidFill>
              <a:srgbClr val="BBBCBC"/>
            </a:solidFill>
            <a:miter lim="800000"/>
            <a:headEnd/>
            <a:tailEnd/>
          </a:ln>
        </p:spPr>
      </p:cxnSp>
      <p:cxnSp>
        <p:nvCxnSpPr>
          <p:cNvPr id="6" name="AutoShape 10">
            <a:extLst>
              <a:ext uri="{FF2B5EF4-FFF2-40B4-BE49-F238E27FC236}">
                <a16:creationId xmlns:a16="http://schemas.microsoft.com/office/drawing/2014/main" id="{479AADE6-8746-5CA5-BF42-8AE60C9975FD}"/>
              </a:ext>
            </a:extLst>
          </p:cNvPr>
          <p:cNvCxnSpPr>
            <a:cxnSpLocks noChangeShapeType="1"/>
            <a:stCxn id="10" idx="2"/>
            <a:endCxn id="15" idx="0"/>
          </p:cNvCxnSpPr>
          <p:nvPr/>
        </p:nvCxnSpPr>
        <p:spPr bwMode="auto">
          <a:xfrm rot="16200000" flipH="1">
            <a:off x="7726439" y="1231433"/>
            <a:ext cx="517725" cy="3662357"/>
          </a:xfrm>
          <a:prstGeom prst="bentConnector3">
            <a:avLst>
              <a:gd name="adj1" fmla="val 50000"/>
            </a:avLst>
          </a:prstGeom>
          <a:noFill/>
          <a:ln w="6350">
            <a:solidFill>
              <a:srgbClr val="BBBCBC"/>
            </a:solidFill>
            <a:miter lim="800000"/>
            <a:headEnd/>
            <a:tailEnd/>
          </a:ln>
        </p:spPr>
      </p:cxnSp>
      <p:cxnSp>
        <p:nvCxnSpPr>
          <p:cNvPr id="7" name="AutoShape 17">
            <a:extLst>
              <a:ext uri="{FF2B5EF4-FFF2-40B4-BE49-F238E27FC236}">
                <a16:creationId xmlns:a16="http://schemas.microsoft.com/office/drawing/2014/main" id="{133350CF-7334-BD05-868E-163641ABFB4E}"/>
              </a:ext>
            </a:extLst>
          </p:cNvPr>
          <p:cNvCxnSpPr>
            <a:cxnSpLocks noChangeShapeType="1"/>
            <a:stCxn id="13" idx="0"/>
            <a:endCxn id="10" idx="2"/>
          </p:cNvCxnSpPr>
          <p:nvPr/>
        </p:nvCxnSpPr>
        <p:spPr bwMode="gray">
          <a:xfrm flipV="1">
            <a:off x="6154122" y="2803750"/>
            <a:ext cx="0" cy="517725"/>
          </a:xfrm>
          <a:prstGeom prst="straightConnector1">
            <a:avLst/>
          </a:prstGeom>
          <a:noFill/>
          <a:ln w="6350">
            <a:solidFill>
              <a:srgbClr val="BBBCBC"/>
            </a:solidFill>
            <a:round/>
            <a:headEnd/>
            <a:tailEnd/>
          </a:ln>
        </p:spPr>
      </p:cxnSp>
      <p:sp>
        <p:nvSpPr>
          <p:cNvPr id="9" name="Text Box 10">
            <a:extLst>
              <a:ext uri="{FF2B5EF4-FFF2-40B4-BE49-F238E27FC236}">
                <a16:creationId xmlns:a16="http://schemas.microsoft.com/office/drawing/2014/main" id="{7FE422C1-08CA-88DA-C752-EF703DA67D3B}"/>
              </a:ext>
            </a:extLst>
          </p:cNvPr>
          <p:cNvSpPr txBox="1">
            <a:spLocks noChangeArrowheads="1"/>
          </p:cNvSpPr>
          <p:nvPr/>
        </p:nvSpPr>
        <p:spPr bwMode="auto">
          <a:xfrm>
            <a:off x="4618001" y="1874220"/>
            <a:ext cx="3072243" cy="313075"/>
          </a:xfrm>
          <a:prstGeom prst="rect">
            <a:avLst/>
          </a:prstGeom>
          <a:solidFill>
            <a:srgbClr val="046A38"/>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0" name="Rectangle 9">
            <a:extLst>
              <a:ext uri="{FF2B5EF4-FFF2-40B4-BE49-F238E27FC236}">
                <a16:creationId xmlns:a16="http://schemas.microsoft.com/office/drawing/2014/main" id="{5D6C9453-451C-B358-CDB8-97725F8EDD42}"/>
              </a:ext>
            </a:extLst>
          </p:cNvPr>
          <p:cNvSpPr>
            <a:spLocks noChangeArrowheads="1"/>
          </p:cNvSpPr>
          <p:nvPr/>
        </p:nvSpPr>
        <p:spPr bwMode="auto">
          <a:xfrm>
            <a:off x="4618001" y="2177599"/>
            <a:ext cx="3072243" cy="62615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11" name="Text Box 10">
            <a:extLst>
              <a:ext uri="{FF2B5EF4-FFF2-40B4-BE49-F238E27FC236}">
                <a16:creationId xmlns:a16="http://schemas.microsoft.com/office/drawing/2014/main" id="{831DE803-129C-FF87-8A14-8CCDEB785297}"/>
              </a:ext>
            </a:extLst>
          </p:cNvPr>
          <p:cNvSpPr txBox="1">
            <a:spLocks noChangeArrowheads="1"/>
          </p:cNvSpPr>
          <p:nvPr/>
        </p:nvSpPr>
        <p:spPr bwMode="auto">
          <a:xfrm>
            <a:off x="839399" y="3321474"/>
            <a:ext cx="3072243" cy="313075"/>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2" name="Rectangle 11">
            <a:extLst>
              <a:ext uri="{FF2B5EF4-FFF2-40B4-BE49-F238E27FC236}">
                <a16:creationId xmlns:a16="http://schemas.microsoft.com/office/drawing/2014/main" id="{508A6ABE-D4E6-63F6-4EB5-9CB5780AB332}"/>
              </a:ext>
            </a:extLst>
          </p:cNvPr>
          <p:cNvSpPr>
            <a:spLocks noChangeArrowheads="1"/>
          </p:cNvSpPr>
          <p:nvPr/>
        </p:nvSpPr>
        <p:spPr bwMode="auto">
          <a:xfrm>
            <a:off x="839399" y="3635108"/>
            <a:ext cx="3072243" cy="62615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13" name="Text Box 10">
            <a:extLst>
              <a:ext uri="{FF2B5EF4-FFF2-40B4-BE49-F238E27FC236}">
                <a16:creationId xmlns:a16="http://schemas.microsoft.com/office/drawing/2014/main" id="{7E077DD4-BED9-ABE1-DB39-CB12D39F50A5}"/>
              </a:ext>
            </a:extLst>
          </p:cNvPr>
          <p:cNvSpPr txBox="1">
            <a:spLocks noChangeArrowheads="1"/>
          </p:cNvSpPr>
          <p:nvPr/>
        </p:nvSpPr>
        <p:spPr bwMode="auto">
          <a:xfrm>
            <a:off x="4618001" y="3321474"/>
            <a:ext cx="3072243" cy="313075"/>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4" name="Rectangle 13">
            <a:extLst>
              <a:ext uri="{FF2B5EF4-FFF2-40B4-BE49-F238E27FC236}">
                <a16:creationId xmlns:a16="http://schemas.microsoft.com/office/drawing/2014/main" id="{A7AEDF04-FF7F-FC79-693E-184E21784BF3}"/>
              </a:ext>
            </a:extLst>
          </p:cNvPr>
          <p:cNvSpPr>
            <a:spLocks noChangeArrowheads="1"/>
          </p:cNvSpPr>
          <p:nvPr/>
        </p:nvSpPr>
        <p:spPr bwMode="auto">
          <a:xfrm>
            <a:off x="4618001" y="3635108"/>
            <a:ext cx="3072243" cy="626150"/>
          </a:xfrm>
          <a:prstGeom prst="rect">
            <a:avLst/>
          </a:prstGeom>
          <a:solidFill>
            <a:schemeClr val="bg1">
              <a:lumMod val="75000"/>
            </a:schemeClr>
          </a:solidFill>
          <a:ln w="12700" algn="ctr">
            <a:noFill/>
            <a:miter lim="800000"/>
            <a:headEnd/>
            <a:tailEnd/>
          </a:ln>
        </p:spPr>
        <p:txBody>
          <a:bodyPr lIns="88900" tIns="88900" rIns="88900" bIns="88900" anchor="t"/>
          <a:lstStyle/>
          <a:p>
            <a:pPr marL="359623" indent="-359623" defTabSz="957998">
              <a:spcBef>
                <a:spcPts val="300"/>
              </a:spcBef>
              <a:defRPr/>
            </a:pPr>
            <a:endParaRPr lang="en-US" sz="1000">
              <a:latin typeface="+mj-lt"/>
            </a:endParaRPr>
          </a:p>
        </p:txBody>
      </p:sp>
      <p:sp>
        <p:nvSpPr>
          <p:cNvPr id="15" name="Text Box 10">
            <a:extLst>
              <a:ext uri="{FF2B5EF4-FFF2-40B4-BE49-F238E27FC236}">
                <a16:creationId xmlns:a16="http://schemas.microsoft.com/office/drawing/2014/main" id="{A48FE237-D9F6-6F90-DA00-4E1BDACA2F9D}"/>
              </a:ext>
            </a:extLst>
          </p:cNvPr>
          <p:cNvSpPr txBox="1">
            <a:spLocks noChangeArrowheads="1"/>
          </p:cNvSpPr>
          <p:nvPr/>
        </p:nvSpPr>
        <p:spPr bwMode="auto">
          <a:xfrm>
            <a:off x="8280357" y="3321474"/>
            <a:ext cx="3072243" cy="313075"/>
          </a:xfrm>
          <a:prstGeom prst="rect">
            <a:avLst/>
          </a:prstGeom>
          <a:solidFill>
            <a:srgbClr val="005587"/>
          </a:solidFill>
          <a:ln w="12700" algn="ctr">
            <a:noFill/>
            <a:miter lim="800000"/>
            <a:headEnd/>
            <a:tailEnd type="none" w="sm" len="med"/>
          </a:ln>
        </p:spPr>
        <p:txBody>
          <a:bodyPr lIns="88900" tIns="88900" rIns="88900" bIns="88900" anchor="ctr" anchorCtr="1"/>
          <a:lstStyle/>
          <a:p>
            <a:pPr defTabSz="957263"/>
            <a:endParaRPr lang="en-US" sz="1000">
              <a:solidFill>
                <a:schemeClr val="bg1"/>
              </a:solidFill>
              <a:latin typeface="+mj-lt"/>
            </a:endParaRPr>
          </a:p>
        </p:txBody>
      </p:sp>
      <p:sp>
        <p:nvSpPr>
          <p:cNvPr id="16" name="Rectangle 15">
            <a:extLst>
              <a:ext uri="{FF2B5EF4-FFF2-40B4-BE49-F238E27FC236}">
                <a16:creationId xmlns:a16="http://schemas.microsoft.com/office/drawing/2014/main" id="{9E889B80-8788-4766-D213-35BCD72AD98C}"/>
              </a:ext>
            </a:extLst>
          </p:cNvPr>
          <p:cNvSpPr>
            <a:spLocks noChangeArrowheads="1"/>
          </p:cNvSpPr>
          <p:nvPr/>
        </p:nvSpPr>
        <p:spPr bwMode="auto">
          <a:xfrm>
            <a:off x="8280357" y="3635108"/>
            <a:ext cx="3072243" cy="626150"/>
          </a:xfrm>
          <a:prstGeom prst="rect">
            <a:avLst/>
          </a:prstGeom>
          <a:solidFill>
            <a:schemeClr val="bg1">
              <a:lumMod val="75000"/>
            </a:schemeClr>
          </a:solidFill>
          <a:ln w="12700" algn="ctr">
            <a:noFill/>
            <a:miter lim="800000"/>
            <a:headEnd/>
            <a:tailEnd/>
          </a:ln>
        </p:spPr>
        <p:txBody>
          <a:bodyPr lIns="88900" tIns="88900" rIns="88900" bIns="88900" anchor="t"/>
          <a:lstStyle/>
          <a:p>
            <a:pPr defTabSz="957998">
              <a:spcBef>
                <a:spcPts val="300"/>
              </a:spcBef>
              <a:defRPr/>
            </a:pPr>
            <a:endParaRPr lang="en-US" sz="1000">
              <a:latin typeface="+mj-lt"/>
            </a:endParaRPr>
          </a:p>
        </p:txBody>
      </p:sp>
      <p:sp>
        <p:nvSpPr>
          <p:cNvPr id="20" name="Text Placeholder 19">
            <a:extLst>
              <a:ext uri="{FF2B5EF4-FFF2-40B4-BE49-F238E27FC236}">
                <a16:creationId xmlns:a16="http://schemas.microsoft.com/office/drawing/2014/main" id="{B579EB6F-55C8-0B9E-F3A7-87625607B2A1}"/>
              </a:ext>
            </a:extLst>
          </p:cNvPr>
          <p:cNvSpPr>
            <a:spLocks noGrp="1"/>
          </p:cNvSpPr>
          <p:nvPr userDrawn="1">
            <p:ph type="body" sz="quarter" idx="11"/>
          </p:nvPr>
        </p:nvSpPr>
        <p:spPr>
          <a:xfrm>
            <a:off x="840007" y="4349751"/>
            <a:ext cx="3071025" cy="887413"/>
          </a:xfrm>
        </p:spPr>
        <p:txBody>
          <a:bodyPr/>
          <a:lstStyle/>
          <a:p>
            <a:pPr lvl="0"/>
            <a:r>
              <a:rPr lang="en-US"/>
              <a:t>Click to edit Master text styles</a:t>
            </a:r>
          </a:p>
          <a:p>
            <a:pPr lvl="1"/>
            <a:r>
              <a:rPr lang="en-US"/>
              <a:t>Second level</a:t>
            </a:r>
          </a:p>
          <a:p>
            <a:pPr lvl="2"/>
            <a:r>
              <a:rPr lang="en-US"/>
              <a:t>Third level</a:t>
            </a:r>
          </a:p>
        </p:txBody>
      </p:sp>
      <p:sp>
        <p:nvSpPr>
          <p:cNvPr id="21" name="Text Placeholder 19">
            <a:extLst>
              <a:ext uri="{FF2B5EF4-FFF2-40B4-BE49-F238E27FC236}">
                <a16:creationId xmlns:a16="http://schemas.microsoft.com/office/drawing/2014/main" id="{70E14715-70BC-88CC-C0D7-CEA3A91F4F60}"/>
              </a:ext>
            </a:extLst>
          </p:cNvPr>
          <p:cNvSpPr>
            <a:spLocks noGrp="1"/>
          </p:cNvSpPr>
          <p:nvPr userDrawn="1">
            <p:ph type="body" sz="quarter" idx="12"/>
          </p:nvPr>
        </p:nvSpPr>
        <p:spPr>
          <a:xfrm>
            <a:off x="4618001" y="4349751"/>
            <a:ext cx="3071025" cy="887413"/>
          </a:xfrm>
        </p:spPr>
        <p:txBody>
          <a:bodyPr/>
          <a:lstStyle/>
          <a:p>
            <a:pPr lvl="0"/>
            <a:r>
              <a:rPr lang="en-US"/>
              <a:t>Click to edit Master text styles</a:t>
            </a:r>
          </a:p>
          <a:p>
            <a:pPr lvl="1"/>
            <a:r>
              <a:rPr lang="en-US"/>
              <a:t>Second level</a:t>
            </a:r>
          </a:p>
          <a:p>
            <a:pPr lvl="2"/>
            <a:r>
              <a:rPr lang="en-US"/>
              <a:t>Third level</a:t>
            </a:r>
          </a:p>
        </p:txBody>
      </p:sp>
      <p:sp>
        <p:nvSpPr>
          <p:cNvPr id="22" name="Text Placeholder 19">
            <a:extLst>
              <a:ext uri="{FF2B5EF4-FFF2-40B4-BE49-F238E27FC236}">
                <a16:creationId xmlns:a16="http://schemas.microsoft.com/office/drawing/2014/main" id="{1B38A329-C118-CA4D-447F-F7169DC13BE0}"/>
              </a:ext>
            </a:extLst>
          </p:cNvPr>
          <p:cNvSpPr>
            <a:spLocks noGrp="1"/>
          </p:cNvSpPr>
          <p:nvPr userDrawn="1">
            <p:ph type="body" sz="quarter" idx="13"/>
          </p:nvPr>
        </p:nvSpPr>
        <p:spPr>
          <a:xfrm>
            <a:off x="8280969" y="4349751"/>
            <a:ext cx="3071025" cy="887413"/>
          </a:xfrm>
        </p:spPr>
        <p:txBody>
          <a:bodyPr/>
          <a:lstStyle/>
          <a:p>
            <a:pPr lvl="0"/>
            <a:r>
              <a:rPr lang="en-US"/>
              <a:t>Click to edit Master text styles</a:t>
            </a:r>
          </a:p>
          <a:p>
            <a:pPr lvl="1"/>
            <a:r>
              <a:rPr lang="en-US"/>
              <a:t>Second level</a:t>
            </a:r>
          </a:p>
          <a:p>
            <a:pPr lvl="2"/>
            <a:r>
              <a:rPr lang="en-US"/>
              <a:t>Third level</a:t>
            </a:r>
          </a:p>
        </p:txBody>
      </p:sp>
      <p:sp>
        <p:nvSpPr>
          <p:cNvPr id="23" name="Text Placeholder 26">
            <a:extLst>
              <a:ext uri="{FF2B5EF4-FFF2-40B4-BE49-F238E27FC236}">
                <a16:creationId xmlns:a16="http://schemas.microsoft.com/office/drawing/2014/main" id="{7775B1C9-3DB1-01BF-5E0C-4BE5CC072ECF}"/>
              </a:ext>
            </a:extLst>
          </p:cNvPr>
          <p:cNvSpPr>
            <a:spLocks noGrp="1"/>
          </p:cNvSpPr>
          <p:nvPr userDrawn="1">
            <p:ph type="body" sz="quarter" idx="20"/>
          </p:nvPr>
        </p:nvSpPr>
        <p:spPr>
          <a:xfrm>
            <a:off x="839399" y="3356428"/>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24" name="Text Placeholder 26">
            <a:extLst>
              <a:ext uri="{FF2B5EF4-FFF2-40B4-BE49-F238E27FC236}">
                <a16:creationId xmlns:a16="http://schemas.microsoft.com/office/drawing/2014/main" id="{1F86400A-AB7C-CC98-E05F-955F014BC8B5}"/>
              </a:ext>
            </a:extLst>
          </p:cNvPr>
          <p:cNvSpPr>
            <a:spLocks noGrp="1"/>
          </p:cNvSpPr>
          <p:nvPr>
            <p:ph type="body" sz="quarter" idx="21"/>
          </p:nvPr>
        </p:nvSpPr>
        <p:spPr>
          <a:xfrm>
            <a:off x="4617696" y="3356428"/>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25" name="Text Placeholder 26">
            <a:extLst>
              <a:ext uri="{FF2B5EF4-FFF2-40B4-BE49-F238E27FC236}">
                <a16:creationId xmlns:a16="http://schemas.microsoft.com/office/drawing/2014/main" id="{DDD8501F-46F6-1380-908A-0097E4083FED}"/>
              </a:ext>
            </a:extLst>
          </p:cNvPr>
          <p:cNvSpPr>
            <a:spLocks noGrp="1"/>
          </p:cNvSpPr>
          <p:nvPr>
            <p:ph type="body" sz="quarter" idx="22"/>
          </p:nvPr>
        </p:nvSpPr>
        <p:spPr>
          <a:xfrm>
            <a:off x="8280661" y="3356428"/>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A73F1129-E14F-34AB-5E73-B5E89F135B7C}"/>
              </a:ext>
            </a:extLst>
          </p:cNvPr>
          <p:cNvSpPr>
            <a:spLocks noGrp="1"/>
          </p:cNvSpPr>
          <p:nvPr>
            <p:ph type="body" sz="quarter" idx="23"/>
          </p:nvPr>
        </p:nvSpPr>
        <p:spPr>
          <a:xfrm>
            <a:off x="4617696" y="1907645"/>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148985834"/>
      </p:ext>
    </p:extLst>
  </p:cSld>
  <p:clrMapOvr>
    <a:masterClrMapping/>
  </p:clrMapOvr>
  <p:transition>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Driver Tree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43FE-BF7F-F884-E41A-E2A842FE991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5E515D4E-E630-9E3C-C78A-919A07E1BFF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4">
            <a:extLst>
              <a:ext uri="{FF2B5EF4-FFF2-40B4-BE49-F238E27FC236}">
                <a16:creationId xmlns:a16="http://schemas.microsoft.com/office/drawing/2014/main" id="{7C53BEE4-6D53-B991-CDFA-CD8FD966FBDB}"/>
              </a:ext>
            </a:extLst>
          </p:cNvPr>
          <p:cNvSpPr/>
          <p:nvPr/>
        </p:nvSpPr>
        <p:spPr>
          <a:xfrm>
            <a:off x="470023" y="3445145"/>
            <a:ext cx="2132821"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6" name="Rectangle 5">
            <a:extLst>
              <a:ext uri="{FF2B5EF4-FFF2-40B4-BE49-F238E27FC236}">
                <a16:creationId xmlns:a16="http://schemas.microsoft.com/office/drawing/2014/main" id="{475A0B3C-A96B-C4A0-EE9E-F0487B1EDF1A}"/>
              </a:ext>
            </a:extLst>
          </p:cNvPr>
          <p:cNvSpPr/>
          <p:nvPr/>
        </p:nvSpPr>
        <p:spPr>
          <a:xfrm>
            <a:off x="4247430" y="3445145"/>
            <a:ext cx="2132821"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7" name="Rectangle 6">
            <a:extLst>
              <a:ext uri="{FF2B5EF4-FFF2-40B4-BE49-F238E27FC236}">
                <a16:creationId xmlns:a16="http://schemas.microsoft.com/office/drawing/2014/main" id="{88A3C1BE-2630-B388-369A-90AF70CE56E8}"/>
              </a:ext>
            </a:extLst>
          </p:cNvPr>
          <p:cNvSpPr/>
          <p:nvPr/>
        </p:nvSpPr>
        <p:spPr>
          <a:xfrm>
            <a:off x="4247430" y="1843712"/>
            <a:ext cx="2132821"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8" name="Rectangle 7">
            <a:extLst>
              <a:ext uri="{FF2B5EF4-FFF2-40B4-BE49-F238E27FC236}">
                <a16:creationId xmlns:a16="http://schemas.microsoft.com/office/drawing/2014/main" id="{A615BB09-B4B5-93DA-762A-1B93441BD1CE}"/>
              </a:ext>
            </a:extLst>
          </p:cNvPr>
          <p:cNvSpPr/>
          <p:nvPr/>
        </p:nvSpPr>
        <p:spPr>
          <a:xfrm>
            <a:off x="4247430" y="5046578"/>
            <a:ext cx="2132821"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9" name="Rectangle 8">
            <a:extLst>
              <a:ext uri="{FF2B5EF4-FFF2-40B4-BE49-F238E27FC236}">
                <a16:creationId xmlns:a16="http://schemas.microsoft.com/office/drawing/2014/main" id="{F08C3B2A-BC45-A81F-CD1B-24FDAF2F07A1}"/>
              </a:ext>
            </a:extLst>
          </p:cNvPr>
          <p:cNvSpPr/>
          <p:nvPr/>
        </p:nvSpPr>
        <p:spPr>
          <a:xfrm>
            <a:off x="7999141" y="1433088"/>
            <a:ext cx="3726013"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10" name="Rectangle 9">
            <a:extLst>
              <a:ext uri="{FF2B5EF4-FFF2-40B4-BE49-F238E27FC236}">
                <a16:creationId xmlns:a16="http://schemas.microsoft.com/office/drawing/2014/main" id="{75038FD9-865F-0FBF-FE4A-D105F22899C4}"/>
              </a:ext>
            </a:extLst>
          </p:cNvPr>
          <p:cNvSpPr/>
          <p:nvPr/>
        </p:nvSpPr>
        <p:spPr>
          <a:xfrm>
            <a:off x="7999141" y="2192742"/>
            <a:ext cx="3726013" cy="595405"/>
          </a:xfrm>
          <a:prstGeom prst="rect">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11" name="Rectangle 10">
            <a:extLst>
              <a:ext uri="{FF2B5EF4-FFF2-40B4-BE49-F238E27FC236}">
                <a16:creationId xmlns:a16="http://schemas.microsoft.com/office/drawing/2014/main" id="{87B7D1C3-6E9D-2E72-F58E-70361A39B710}"/>
              </a:ext>
            </a:extLst>
          </p:cNvPr>
          <p:cNvSpPr/>
          <p:nvPr/>
        </p:nvSpPr>
        <p:spPr>
          <a:xfrm>
            <a:off x="7999141" y="3054400"/>
            <a:ext cx="3726013"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12" name="Rectangle 11">
            <a:extLst>
              <a:ext uri="{FF2B5EF4-FFF2-40B4-BE49-F238E27FC236}">
                <a16:creationId xmlns:a16="http://schemas.microsoft.com/office/drawing/2014/main" id="{8B112F3A-8D46-2D27-6957-45654D3BBD05}"/>
              </a:ext>
            </a:extLst>
          </p:cNvPr>
          <p:cNvSpPr/>
          <p:nvPr/>
        </p:nvSpPr>
        <p:spPr>
          <a:xfrm>
            <a:off x="7999141" y="3814054"/>
            <a:ext cx="3726013" cy="595405"/>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grpSp>
        <p:nvGrpSpPr>
          <p:cNvPr id="13" name="Group 12">
            <a:extLst>
              <a:ext uri="{FF2B5EF4-FFF2-40B4-BE49-F238E27FC236}">
                <a16:creationId xmlns:a16="http://schemas.microsoft.com/office/drawing/2014/main" id="{7F7E8668-68B2-888A-241E-8FD06F4E54D8}"/>
              </a:ext>
            </a:extLst>
          </p:cNvPr>
          <p:cNvGrpSpPr/>
          <p:nvPr/>
        </p:nvGrpSpPr>
        <p:grpSpPr>
          <a:xfrm>
            <a:off x="7999141" y="4677016"/>
            <a:ext cx="3726013" cy="1355059"/>
            <a:chOff x="5670000" y="4471284"/>
            <a:chExt cx="2610000" cy="1188000"/>
          </a:xfrm>
        </p:grpSpPr>
        <p:sp>
          <p:nvSpPr>
            <p:cNvPr id="23" name="Rectangle 22">
              <a:extLst>
                <a:ext uri="{FF2B5EF4-FFF2-40B4-BE49-F238E27FC236}">
                  <a16:creationId xmlns:a16="http://schemas.microsoft.com/office/drawing/2014/main" id="{028567B9-1336-572D-4413-A6EA10FDEB66}"/>
                </a:ext>
              </a:extLst>
            </p:cNvPr>
            <p:cNvSpPr/>
            <p:nvPr/>
          </p:nvSpPr>
          <p:spPr>
            <a:xfrm>
              <a:off x="5670000" y="4471284"/>
              <a:ext cx="2610000" cy="522000"/>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sp>
          <p:nvSpPr>
            <p:cNvPr id="24" name="Rectangle 23">
              <a:extLst>
                <a:ext uri="{FF2B5EF4-FFF2-40B4-BE49-F238E27FC236}">
                  <a16:creationId xmlns:a16="http://schemas.microsoft.com/office/drawing/2014/main" id="{FC2DC2A4-8CB0-D5A9-C289-1A8EAA7F2998}"/>
                </a:ext>
              </a:extLst>
            </p:cNvPr>
            <p:cNvSpPr/>
            <p:nvPr/>
          </p:nvSpPr>
          <p:spPr>
            <a:xfrm>
              <a:off x="5670000" y="5137284"/>
              <a:ext cx="2610000" cy="522000"/>
            </a:xfrm>
            <a:prstGeom prst="rect">
              <a:avLst/>
            </a:prstGeom>
            <a:noFill/>
            <a:ln w="3175">
              <a:solidFill>
                <a:srgbClr val="53565A"/>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GB" sz="1300">
                <a:solidFill>
                  <a:schemeClr val="tx1"/>
                </a:solidFill>
              </a:endParaRPr>
            </a:p>
          </p:txBody>
        </p:sp>
      </p:grpSp>
      <p:cxnSp>
        <p:nvCxnSpPr>
          <p:cNvPr id="14" name="Elbow Connector 18">
            <a:extLst>
              <a:ext uri="{FF2B5EF4-FFF2-40B4-BE49-F238E27FC236}">
                <a16:creationId xmlns:a16="http://schemas.microsoft.com/office/drawing/2014/main" id="{5BB6F127-A655-3B0D-9C48-43D47F188B02}"/>
              </a:ext>
            </a:extLst>
          </p:cNvPr>
          <p:cNvCxnSpPr>
            <a:stCxn id="5" idx="3"/>
            <a:endCxn id="7" idx="1"/>
          </p:cNvCxnSpPr>
          <p:nvPr/>
        </p:nvCxnSpPr>
        <p:spPr>
          <a:xfrm flipV="1">
            <a:off x="2602844" y="2141414"/>
            <a:ext cx="1644586" cy="1601433"/>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5" name="Elbow Connector 19">
            <a:extLst>
              <a:ext uri="{FF2B5EF4-FFF2-40B4-BE49-F238E27FC236}">
                <a16:creationId xmlns:a16="http://schemas.microsoft.com/office/drawing/2014/main" id="{B6D8A1D7-0E77-BDDC-9A03-65CC81EF7C03}"/>
              </a:ext>
            </a:extLst>
          </p:cNvPr>
          <p:cNvCxnSpPr>
            <a:stCxn id="7" idx="3"/>
            <a:endCxn id="9" idx="1"/>
          </p:cNvCxnSpPr>
          <p:nvPr/>
        </p:nvCxnSpPr>
        <p:spPr>
          <a:xfrm flipV="1">
            <a:off x="6380252" y="1730789"/>
            <a:ext cx="1618889" cy="410624"/>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6" name="Elbow Connector 22">
            <a:extLst>
              <a:ext uri="{FF2B5EF4-FFF2-40B4-BE49-F238E27FC236}">
                <a16:creationId xmlns:a16="http://schemas.microsoft.com/office/drawing/2014/main" id="{285709C8-AAB6-436B-B438-F8534423EB7B}"/>
              </a:ext>
            </a:extLst>
          </p:cNvPr>
          <p:cNvCxnSpPr>
            <a:stCxn id="6" idx="3"/>
          </p:cNvCxnSpPr>
          <p:nvPr/>
        </p:nvCxnSpPr>
        <p:spPr>
          <a:xfrm flipV="1">
            <a:off x="6380252" y="3332222"/>
            <a:ext cx="1618889" cy="410624"/>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7" name="Elbow Connector 23">
            <a:extLst>
              <a:ext uri="{FF2B5EF4-FFF2-40B4-BE49-F238E27FC236}">
                <a16:creationId xmlns:a16="http://schemas.microsoft.com/office/drawing/2014/main" id="{C5ED3110-5F6E-048C-2CCB-0FF7290BCFB5}"/>
              </a:ext>
            </a:extLst>
          </p:cNvPr>
          <p:cNvCxnSpPr/>
          <p:nvPr/>
        </p:nvCxnSpPr>
        <p:spPr>
          <a:xfrm flipV="1">
            <a:off x="6380252" y="4921432"/>
            <a:ext cx="1618889" cy="410624"/>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8" name="Elbow Connector 24">
            <a:extLst>
              <a:ext uri="{FF2B5EF4-FFF2-40B4-BE49-F238E27FC236}">
                <a16:creationId xmlns:a16="http://schemas.microsoft.com/office/drawing/2014/main" id="{E058F0DA-961A-3D5E-4AF1-98A1F9DC33BA}"/>
              </a:ext>
            </a:extLst>
          </p:cNvPr>
          <p:cNvCxnSpPr>
            <a:stCxn id="5" idx="3"/>
            <a:endCxn id="8" idx="1"/>
          </p:cNvCxnSpPr>
          <p:nvPr/>
        </p:nvCxnSpPr>
        <p:spPr>
          <a:xfrm>
            <a:off x="2602844" y="3742847"/>
            <a:ext cx="1644586" cy="1601433"/>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19" name="Elbow Connector 27">
            <a:extLst>
              <a:ext uri="{FF2B5EF4-FFF2-40B4-BE49-F238E27FC236}">
                <a16:creationId xmlns:a16="http://schemas.microsoft.com/office/drawing/2014/main" id="{B5636C09-D7FF-F186-C79A-AC105413B710}"/>
              </a:ext>
            </a:extLst>
          </p:cNvPr>
          <p:cNvCxnSpPr>
            <a:endCxn id="24" idx="1"/>
          </p:cNvCxnSpPr>
          <p:nvPr/>
        </p:nvCxnSpPr>
        <p:spPr>
          <a:xfrm>
            <a:off x="6380252" y="5329787"/>
            <a:ext cx="1618889" cy="404584"/>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20" name="Elbow Connector 29">
            <a:extLst>
              <a:ext uri="{FF2B5EF4-FFF2-40B4-BE49-F238E27FC236}">
                <a16:creationId xmlns:a16="http://schemas.microsoft.com/office/drawing/2014/main" id="{3F4C4F9D-8593-62B5-3E47-674D5D685399}"/>
              </a:ext>
            </a:extLst>
          </p:cNvPr>
          <p:cNvCxnSpPr>
            <a:stCxn id="6" idx="3"/>
            <a:endCxn id="12" idx="1"/>
          </p:cNvCxnSpPr>
          <p:nvPr/>
        </p:nvCxnSpPr>
        <p:spPr>
          <a:xfrm>
            <a:off x="6380252" y="3742846"/>
            <a:ext cx="1618889" cy="368909"/>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21" name="Elbow Connector 34">
            <a:extLst>
              <a:ext uri="{FF2B5EF4-FFF2-40B4-BE49-F238E27FC236}">
                <a16:creationId xmlns:a16="http://schemas.microsoft.com/office/drawing/2014/main" id="{32456125-EB37-DF47-9434-C4086D1D6229}"/>
              </a:ext>
            </a:extLst>
          </p:cNvPr>
          <p:cNvCxnSpPr/>
          <p:nvPr/>
        </p:nvCxnSpPr>
        <p:spPr>
          <a:xfrm>
            <a:off x="6380252" y="2140165"/>
            <a:ext cx="1618889" cy="404584"/>
          </a:xfrm>
          <a:prstGeom prst="bentConnector3">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48B5821E-7D52-B6BB-9D0C-60102E06B73D}"/>
              </a:ext>
            </a:extLst>
          </p:cNvPr>
          <p:cNvCxnSpPr>
            <a:stCxn id="5" idx="3"/>
            <a:endCxn id="6" idx="1"/>
          </p:cNvCxnSpPr>
          <p:nvPr/>
        </p:nvCxnSpPr>
        <p:spPr>
          <a:xfrm>
            <a:off x="2602844" y="3742846"/>
            <a:ext cx="1644586" cy="0"/>
          </a:xfrm>
          <a:prstGeom prst="line">
            <a:avLst/>
          </a:prstGeom>
          <a:ln w="3175">
            <a:solidFill>
              <a:srgbClr val="53565A"/>
            </a:solidFill>
          </a:ln>
        </p:spPr>
        <p:style>
          <a:lnRef idx="1">
            <a:schemeClr val="accent1"/>
          </a:lnRef>
          <a:fillRef idx="0">
            <a:schemeClr val="accent1"/>
          </a:fillRef>
          <a:effectRef idx="0">
            <a:schemeClr val="accent1"/>
          </a:effectRef>
          <a:fontRef idx="minor">
            <a:schemeClr val="tx1"/>
          </a:fontRef>
        </p:style>
      </p:cxnSp>
      <p:sp>
        <p:nvSpPr>
          <p:cNvPr id="25" name="Text Placeholder 26">
            <a:extLst>
              <a:ext uri="{FF2B5EF4-FFF2-40B4-BE49-F238E27FC236}">
                <a16:creationId xmlns:a16="http://schemas.microsoft.com/office/drawing/2014/main" id="{063FC068-83D6-EF59-910D-B0FCF3F3632F}"/>
              </a:ext>
            </a:extLst>
          </p:cNvPr>
          <p:cNvSpPr>
            <a:spLocks noGrp="1"/>
          </p:cNvSpPr>
          <p:nvPr>
            <p:ph type="body" sz="quarter" idx="20"/>
          </p:nvPr>
        </p:nvSpPr>
        <p:spPr>
          <a:xfrm>
            <a:off x="466848" y="3615455"/>
            <a:ext cx="213282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74DE3ED5-0424-9AF6-1D50-D1A848CADF23}"/>
              </a:ext>
            </a:extLst>
          </p:cNvPr>
          <p:cNvSpPr>
            <a:spLocks noGrp="1"/>
          </p:cNvSpPr>
          <p:nvPr>
            <p:ph type="body" sz="quarter" idx="21"/>
          </p:nvPr>
        </p:nvSpPr>
        <p:spPr>
          <a:xfrm>
            <a:off x="4244255" y="3615455"/>
            <a:ext cx="213282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7" name="Text Placeholder 26">
            <a:extLst>
              <a:ext uri="{FF2B5EF4-FFF2-40B4-BE49-F238E27FC236}">
                <a16:creationId xmlns:a16="http://schemas.microsoft.com/office/drawing/2014/main" id="{4FCC0388-018E-DD08-F02E-D52F0138D6C8}"/>
              </a:ext>
            </a:extLst>
          </p:cNvPr>
          <p:cNvSpPr>
            <a:spLocks noGrp="1"/>
          </p:cNvSpPr>
          <p:nvPr>
            <p:ph type="body" sz="quarter" idx="22"/>
          </p:nvPr>
        </p:nvSpPr>
        <p:spPr>
          <a:xfrm>
            <a:off x="4244255" y="2016891"/>
            <a:ext cx="213282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79B6EB3D-A10E-B56E-BD8E-FEB2EB31616B}"/>
              </a:ext>
            </a:extLst>
          </p:cNvPr>
          <p:cNvSpPr>
            <a:spLocks noGrp="1"/>
          </p:cNvSpPr>
          <p:nvPr>
            <p:ph type="body" sz="quarter" idx="23"/>
          </p:nvPr>
        </p:nvSpPr>
        <p:spPr>
          <a:xfrm>
            <a:off x="4244255" y="5221170"/>
            <a:ext cx="213282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9" name="Text Placeholder 26">
            <a:extLst>
              <a:ext uri="{FF2B5EF4-FFF2-40B4-BE49-F238E27FC236}">
                <a16:creationId xmlns:a16="http://schemas.microsoft.com/office/drawing/2014/main" id="{6C171996-9046-3734-A2B7-B33C993BC58C}"/>
              </a:ext>
            </a:extLst>
          </p:cNvPr>
          <p:cNvSpPr>
            <a:spLocks noGrp="1"/>
          </p:cNvSpPr>
          <p:nvPr>
            <p:ph type="body" sz="quarter" idx="24"/>
          </p:nvPr>
        </p:nvSpPr>
        <p:spPr>
          <a:xfrm>
            <a:off x="7999141" y="5611261"/>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0" name="Text Placeholder 26">
            <a:extLst>
              <a:ext uri="{FF2B5EF4-FFF2-40B4-BE49-F238E27FC236}">
                <a16:creationId xmlns:a16="http://schemas.microsoft.com/office/drawing/2014/main" id="{5287783D-97C8-0B6F-A178-C5802A526E72}"/>
              </a:ext>
            </a:extLst>
          </p:cNvPr>
          <p:cNvSpPr>
            <a:spLocks noGrp="1"/>
          </p:cNvSpPr>
          <p:nvPr>
            <p:ph type="body" sz="quarter" idx="25"/>
          </p:nvPr>
        </p:nvSpPr>
        <p:spPr>
          <a:xfrm>
            <a:off x="7999141" y="4863598"/>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1" name="Text Placeholder 26">
            <a:extLst>
              <a:ext uri="{FF2B5EF4-FFF2-40B4-BE49-F238E27FC236}">
                <a16:creationId xmlns:a16="http://schemas.microsoft.com/office/drawing/2014/main" id="{1CBC19CC-988C-194A-D664-663E8AFF5CA1}"/>
              </a:ext>
            </a:extLst>
          </p:cNvPr>
          <p:cNvSpPr>
            <a:spLocks noGrp="1"/>
          </p:cNvSpPr>
          <p:nvPr>
            <p:ph type="body" sz="quarter" idx="26"/>
          </p:nvPr>
        </p:nvSpPr>
        <p:spPr>
          <a:xfrm>
            <a:off x="7999141" y="3961356"/>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2" name="Text Placeholder 26">
            <a:extLst>
              <a:ext uri="{FF2B5EF4-FFF2-40B4-BE49-F238E27FC236}">
                <a16:creationId xmlns:a16="http://schemas.microsoft.com/office/drawing/2014/main" id="{9A19CF12-D91E-62E9-E707-73DB91EDDE81}"/>
              </a:ext>
            </a:extLst>
          </p:cNvPr>
          <p:cNvSpPr>
            <a:spLocks noGrp="1"/>
          </p:cNvSpPr>
          <p:nvPr>
            <p:ph type="body" sz="quarter" idx="27"/>
          </p:nvPr>
        </p:nvSpPr>
        <p:spPr>
          <a:xfrm>
            <a:off x="7999141" y="3213694"/>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3" name="Text Placeholder 26">
            <a:extLst>
              <a:ext uri="{FF2B5EF4-FFF2-40B4-BE49-F238E27FC236}">
                <a16:creationId xmlns:a16="http://schemas.microsoft.com/office/drawing/2014/main" id="{7FDDEB91-8D08-F65C-5A67-2A64FD52A386}"/>
              </a:ext>
            </a:extLst>
          </p:cNvPr>
          <p:cNvSpPr>
            <a:spLocks noGrp="1"/>
          </p:cNvSpPr>
          <p:nvPr>
            <p:ph type="body" sz="quarter" idx="28"/>
          </p:nvPr>
        </p:nvSpPr>
        <p:spPr>
          <a:xfrm>
            <a:off x="7999141" y="2388469"/>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4" name="Text Placeholder 26">
            <a:extLst>
              <a:ext uri="{FF2B5EF4-FFF2-40B4-BE49-F238E27FC236}">
                <a16:creationId xmlns:a16="http://schemas.microsoft.com/office/drawing/2014/main" id="{EADD51C7-9822-B7A7-B30E-02B1CA407891}"/>
              </a:ext>
            </a:extLst>
          </p:cNvPr>
          <p:cNvSpPr>
            <a:spLocks noGrp="1"/>
          </p:cNvSpPr>
          <p:nvPr>
            <p:ph type="body" sz="quarter" idx="29"/>
          </p:nvPr>
        </p:nvSpPr>
        <p:spPr>
          <a:xfrm>
            <a:off x="7999141" y="1640805"/>
            <a:ext cx="372601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522949893"/>
      </p:ext>
    </p:extLst>
  </p:cSld>
  <p:clrMapOvr>
    <a:masterClrMapping/>
  </p:clrMapOvr>
  <p:transition>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preserve="1" userDrawn="1">
  <p:cSld name="Organization char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46265-9B0F-480C-6B9E-8E20DF2FDB2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0B48FFA-9196-4DF6-912A-26F4899D61C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5" name="Straight Connector 4">
            <a:extLst>
              <a:ext uri="{FF2B5EF4-FFF2-40B4-BE49-F238E27FC236}">
                <a16:creationId xmlns:a16="http://schemas.microsoft.com/office/drawing/2014/main" id="{1A3E4D96-EF10-906D-8FEA-99FA30731E8E}"/>
              </a:ext>
            </a:extLst>
          </p:cNvPr>
          <p:cNvCxnSpPr>
            <a:stCxn id="15" idx="3"/>
            <a:endCxn id="14" idx="1"/>
          </p:cNvCxnSpPr>
          <p:nvPr/>
        </p:nvCxnSpPr>
        <p:spPr>
          <a:xfrm>
            <a:off x="4849711" y="4316667"/>
            <a:ext cx="247758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8B3C3F8D-E970-675A-8A0E-2CFB9B414273}"/>
              </a:ext>
            </a:extLst>
          </p:cNvPr>
          <p:cNvCxnSpPr>
            <a:stCxn id="19" idx="3"/>
            <a:endCxn id="18" idx="1"/>
          </p:cNvCxnSpPr>
          <p:nvPr/>
        </p:nvCxnSpPr>
        <p:spPr>
          <a:xfrm>
            <a:off x="2611931" y="5505389"/>
            <a:ext cx="7005156"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BB694E8-0800-53E4-18B6-6DC285BBC19F}"/>
              </a:ext>
            </a:extLst>
          </p:cNvPr>
          <p:cNvCxnSpPr>
            <a:stCxn id="9" idx="2"/>
            <a:endCxn id="12" idx="0"/>
          </p:cNvCxnSpPr>
          <p:nvPr/>
        </p:nvCxnSpPr>
        <p:spPr>
          <a:xfrm>
            <a:off x="6079415" y="2455636"/>
            <a:ext cx="45959" cy="2533341"/>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BE448AE-4B8B-BC77-3D98-47E4505D91DB}"/>
              </a:ext>
            </a:extLst>
          </p:cNvPr>
          <p:cNvCxnSpPr>
            <a:stCxn id="10" idx="3"/>
            <a:endCxn id="13" idx="1"/>
          </p:cNvCxnSpPr>
          <p:nvPr/>
        </p:nvCxnSpPr>
        <p:spPr>
          <a:xfrm>
            <a:off x="7145562" y="3127946"/>
            <a:ext cx="18173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24936A54-7B49-76F0-1661-4FB5B72FF14F}"/>
              </a:ext>
            </a:extLst>
          </p:cNvPr>
          <p:cNvSpPr/>
          <p:nvPr/>
        </p:nvSpPr>
        <p:spPr>
          <a:xfrm>
            <a:off x="5025382" y="1422813"/>
            <a:ext cx="2108065" cy="1032823"/>
          </a:xfrm>
          <a:prstGeom prst="rect">
            <a:avLst/>
          </a:prstGeom>
          <a:solidFill>
            <a:srgbClr val="046A3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chemeClr val="bg1"/>
                </a:solidFill>
                <a:latin typeface="+mn-lt"/>
              </a:rPr>
              <a:t>Sponsor</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
        <p:nvSpPr>
          <p:cNvPr id="10" name="Rectangle 9">
            <a:extLst>
              <a:ext uri="{FF2B5EF4-FFF2-40B4-BE49-F238E27FC236}">
                <a16:creationId xmlns:a16="http://schemas.microsoft.com/office/drawing/2014/main" id="{48311DE9-ADE0-BDC1-C4AF-1D79DCEB5745}"/>
              </a:ext>
            </a:extLst>
          </p:cNvPr>
          <p:cNvSpPr/>
          <p:nvPr/>
        </p:nvSpPr>
        <p:spPr>
          <a:xfrm>
            <a:off x="5037497" y="2611535"/>
            <a:ext cx="2108065" cy="1032823"/>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rgbClr val="000000"/>
                </a:solidFill>
                <a:latin typeface="+mn-lt"/>
              </a:rPr>
              <a:t>Management</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p:txBody>
      </p:sp>
      <p:sp>
        <p:nvSpPr>
          <p:cNvPr id="11" name="Rectangle 10">
            <a:extLst>
              <a:ext uri="{FF2B5EF4-FFF2-40B4-BE49-F238E27FC236}">
                <a16:creationId xmlns:a16="http://schemas.microsoft.com/office/drawing/2014/main" id="{4F9BC87A-BF6B-2D05-EEBE-48D5844F0857}"/>
              </a:ext>
            </a:extLst>
          </p:cNvPr>
          <p:cNvSpPr/>
          <p:nvPr/>
        </p:nvSpPr>
        <p:spPr>
          <a:xfrm>
            <a:off x="5025382" y="3800256"/>
            <a:ext cx="2108065" cy="1032823"/>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rgbClr val="000000"/>
                </a:solidFill>
                <a:latin typeface="+mn-lt"/>
              </a:rPr>
              <a:t>Management</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p:txBody>
      </p:sp>
      <p:sp>
        <p:nvSpPr>
          <p:cNvPr id="12" name="Rectangle 11">
            <a:extLst>
              <a:ext uri="{FF2B5EF4-FFF2-40B4-BE49-F238E27FC236}">
                <a16:creationId xmlns:a16="http://schemas.microsoft.com/office/drawing/2014/main" id="{D45A5D8A-884F-75B4-9F23-7554A0E55B49}"/>
              </a:ext>
            </a:extLst>
          </p:cNvPr>
          <p:cNvSpPr/>
          <p:nvPr/>
        </p:nvSpPr>
        <p:spPr>
          <a:xfrm>
            <a:off x="5071341" y="4988978"/>
            <a:ext cx="2108065" cy="1032823"/>
          </a:xfrm>
          <a:prstGeom prst="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err="1">
                <a:solidFill>
                  <a:schemeClr val="bg1"/>
                </a:solidFill>
                <a:latin typeface="+mn-lt"/>
              </a:rPr>
              <a:t>Workstream</a:t>
            </a:r>
            <a:endParaRPr lang="en-GB" sz="1400" b="1">
              <a:solidFill>
                <a:schemeClr val="bg1"/>
              </a:solidFill>
              <a:latin typeface="+mn-lt"/>
            </a:endParaRP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
        <p:nvSpPr>
          <p:cNvPr id="13" name="Rectangle 12">
            <a:extLst>
              <a:ext uri="{FF2B5EF4-FFF2-40B4-BE49-F238E27FC236}">
                <a16:creationId xmlns:a16="http://schemas.microsoft.com/office/drawing/2014/main" id="{F87502A7-71F1-13CD-4D5F-FEE4D328FD75}"/>
              </a:ext>
            </a:extLst>
          </p:cNvPr>
          <p:cNvSpPr/>
          <p:nvPr/>
        </p:nvSpPr>
        <p:spPr>
          <a:xfrm>
            <a:off x="7327292" y="2611535"/>
            <a:ext cx="2108065" cy="1032823"/>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rgbClr val="000000"/>
                </a:solidFill>
                <a:latin typeface="+mn-lt"/>
              </a:rPr>
              <a:t>QA</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p:txBody>
      </p:sp>
      <p:sp>
        <p:nvSpPr>
          <p:cNvPr id="14" name="Rectangle 13">
            <a:extLst>
              <a:ext uri="{FF2B5EF4-FFF2-40B4-BE49-F238E27FC236}">
                <a16:creationId xmlns:a16="http://schemas.microsoft.com/office/drawing/2014/main" id="{34DFDC2C-A892-FBDF-C9FF-41C7B4FABFCB}"/>
              </a:ext>
            </a:extLst>
          </p:cNvPr>
          <p:cNvSpPr/>
          <p:nvPr/>
        </p:nvSpPr>
        <p:spPr>
          <a:xfrm>
            <a:off x="7327292" y="3800256"/>
            <a:ext cx="2108065" cy="1032823"/>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rgbClr val="000000"/>
                </a:solidFill>
                <a:latin typeface="+mn-lt"/>
              </a:rPr>
              <a:t>PMO</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p:txBody>
      </p:sp>
      <p:sp>
        <p:nvSpPr>
          <p:cNvPr id="15" name="Rectangle 14">
            <a:extLst>
              <a:ext uri="{FF2B5EF4-FFF2-40B4-BE49-F238E27FC236}">
                <a16:creationId xmlns:a16="http://schemas.microsoft.com/office/drawing/2014/main" id="{3CF3BECD-8CC4-5F4F-75C9-A210C163166A}"/>
              </a:ext>
            </a:extLst>
          </p:cNvPr>
          <p:cNvSpPr/>
          <p:nvPr/>
        </p:nvSpPr>
        <p:spPr>
          <a:xfrm>
            <a:off x="2741644" y="3800256"/>
            <a:ext cx="2108065" cy="1032823"/>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rgbClr val="000000"/>
                </a:solidFill>
                <a:latin typeface="+mn-lt"/>
              </a:rPr>
              <a:t>Subject experts</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a:p>
            <a:pPr>
              <a:lnSpc>
                <a:spcPct val="110000"/>
              </a:lnSpc>
            </a:pPr>
            <a:r>
              <a:rPr lang="en-GB" sz="1400">
                <a:solidFill>
                  <a:srgbClr val="000000"/>
                </a:solidFill>
                <a:latin typeface="+mn-lt"/>
              </a:rPr>
              <a:t>Name Surname</a:t>
            </a:r>
          </a:p>
        </p:txBody>
      </p:sp>
      <p:sp>
        <p:nvSpPr>
          <p:cNvPr id="16" name="Rectangle 15">
            <a:extLst>
              <a:ext uri="{FF2B5EF4-FFF2-40B4-BE49-F238E27FC236}">
                <a16:creationId xmlns:a16="http://schemas.microsoft.com/office/drawing/2014/main" id="{2953BC48-C8BC-FD9A-0AAC-6E3AAE226993}"/>
              </a:ext>
            </a:extLst>
          </p:cNvPr>
          <p:cNvSpPr/>
          <p:nvPr/>
        </p:nvSpPr>
        <p:spPr>
          <a:xfrm>
            <a:off x="2775488" y="4988978"/>
            <a:ext cx="2108065" cy="1032823"/>
          </a:xfrm>
          <a:prstGeom prst="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err="1">
                <a:solidFill>
                  <a:schemeClr val="bg1"/>
                </a:solidFill>
                <a:latin typeface="+mn-lt"/>
              </a:rPr>
              <a:t>Workstream</a:t>
            </a:r>
            <a:endParaRPr lang="en-GB" sz="1400" b="1">
              <a:solidFill>
                <a:schemeClr val="bg1"/>
              </a:solidFill>
              <a:latin typeface="+mn-lt"/>
            </a:endParaRP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
        <p:nvSpPr>
          <p:cNvPr id="17" name="Rectangle 16">
            <a:extLst>
              <a:ext uri="{FF2B5EF4-FFF2-40B4-BE49-F238E27FC236}">
                <a16:creationId xmlns:a16="http://schemas.microsoft.com/office/drawing/2014/main" id="{B42B9A97-133D-913D-21BB-E2CC56058F4D}"/>
              </a:ext>
            </a:extLst>
          </p:cNvPr>
          <p:cNvSpPr/>
          <p:nvPr/>
        </p:nvSpPr>
        <p:spPr>
          <a:xfrm>
            <a:off x="7327292" y="4988978"/>
            <a:ext cx="2108065" cy="1032823"/>
          </a:xfrm>
          <a:prstGeom prst="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err="1">
                <a:solidFill>
                  <a:schemeClr val="bg1"/>
                </a:solidFill>
                <a:latin typeface="+mn-lt"/>
              </a:rPr>
              <a:t>Workstream</a:t>
            </a:r>
            <a:endParaRPr lang="en-GB" sz="1400" b="1">
              <a:solidFill>
                <a:schemeClr val="bg1"/>
              </a:solidFill>
              <a:latin typeface="+mn-lt"/>
            </a:endParaRP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
        <p:nvSpPr>
          <p:cNvPr id="18" name="Rectangle 17">
            <a:extLst>
              <a:ext uri="{FF2B5EF4-FFF2-40B4-BE49-F238E27FC236}">
                <a16:creationId xmlns:a16="http://schemas.microsoft.com/office/drawing/2014/main" id="{A02727F4-4A05-B331-0100-A61842AB0189}"/>
              </a:ext>
            </a:extLst>
          </p:cNvPr>
          <p:cNvSpPr/>
          <p:nvPr/>
        </p:nvSpPr>
        <p:spPr>
          <a:xfrm>
            <a:off x="9617087" y="4988978"/>
            <a:ext cx="2108065" cy="1032823"/>
          </a:xfrm>
          <a:prstGeom prst="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a:solidFill>
                  <a:schemeClr val="bg1"/>
                </a:solidFill>
                <a:latin typeface="+mn-lt"/>
              </a:rPr>
              <a:t>Workstream</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
        <p:nvSpPr>
          <p:cNvPr id="19" name="Rectangle 18">
            <a:extLst>
              <a:ext uri="{FF2B5EF4-FFF2-40B4-BE49-F238E27FC236}">
                <a16:creationId xmlns:a16="http://schemas.microsoft.com/office/drawing/2014/main" id="{95F66AE9-ECD0-81B5-DCAD-B542BD7C519D}"/>
              </a:ext>
            </a:extLst>
          </p:cNvPr>
          <p:cNvSpPr/>
          <p:nvPr/>
        </p:nvSpPr>
        <p:spPr>
          <a:xfrm>
            <a:off x="503866" y="4988978"/>
            <a:ext cx="2108065" cy="1032823"/>
          </a:xfrm>
          <a:prstGeom prst="rect">
            <a:avLst/>
          </a:prstGeom>
          <a:solidFill>
            <a:srgbClr val="0076A8"/>
          </a:solidFill>
          <a:ln>
            <a:noFill/>
          </a:ln>
        </p:spPr>
        <p:style>
          <a:lnRef idx="2">
            <a:schemeClr val="accent1">
              <a:shade val="50000"/>
            </a:schemeClr>
          </a:lnRef>
          <a:fillRef idx="1">
            <a:schemeClr val="accent1"/>
          </a:fillRef>
          <a:effectRef idx="0">
            <a:schemeClr val="accent1"/>
          </a:effectRef>
          <a:fontRef idx="minor">
            <a:schemeClr val="lt1"/>
          </a:fontRef>
        </p:style>
        <p:txBody>
          <a:bodyPr lIns="168000" tIns="96000" rIns="168000" bIns="96000" rtlCol="0" anchor="ctr" anchorCtr="0">
            <a:noAutofit/>
          </a:bodyPr>
          <a:lstStyle/>
          <a:p>
            <a:pPr>
              <a:lnSpc>
                <a:spcPct val="110000"/>
              </a:lnSpc>
            </a:pPr>
            <a:r>
              <a:rPr lang="en-GB" sz="1400" b="1" err="1">
                <a:solidFill>
                  <a:schemeClr val="bg1"/>
                </a:solidFill>
                <a:latin typeface="+mn-lt"/>
              </a:rPr>
              <a:t>Workstream</a:t>
            </a:r>
            <a:endParaRPr lang="en-GB" sz="1400" b="1">
              <a:solidFill>
                <a:schemeClr val="bg1"/>
              </a:solidFill>
              <a:latin typeface="+mn-lt"/>
            </a:endParaRP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a:p>
            <a:pPr>
              <a:lnSpc>
                <a:spcPct val="110000"/>
              </a:lnSpc>
            </a:pPr>
            <a:r>
              <a:rPr lang="en-GB" sz="1400">
                <a:solidFill>
                  <a:schemeClr val="bg1"/>
                </a:solidFill>
                <a:latin typeface="+mn-lt"/>
              </a:rPr>
              <a:t>Name Surname</a:t>
            </a:r>
          </a:p>
        </p:txBody>
      </p:sp>
    </p:spTree>
    <p:extLst>
      <p:ext uri="{BB962C8B-B14F-4D97-AF65-F5344CB8AC3E}">
        <p14:creationId xmlns:p14="http://schemas.microsoft.com/office/powerpoint/2010/main" val="2145304265"/>
      </p:ext>
    </p:extLst>
  </p:cSld>
  <p:clrMapOvr>
    <a:masterClrMapping/>
  </p:clrMapOvr>
  <p:transition>
    <p:fade/>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preserve="1" userDrawn="1">
  <p:cSld name="Team stru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AA7D1-54CA-4601-D474-A926E2F723D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E25F156-2F5F-7235-87C5-02F3DC97098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8" name="Rectangle 7">
            <a:extLst>
              <a:ext uri="{FF2B5EF4-FFF2-40B4-BE49-F238E27FC236}">
                <a16:creationId xmlns:a16="http://schemas.microsoft.com/office/drawing/2014/main" id="{66D7CADB-B136-8AAB-39C2-F481E3F0D94E}"/>
              </a:ext>
            </a:extLst>
          </p:cNvPr>
          <p:cNvSpPr/>
          <p:nvPr/>
        </p:nvSpPr>
        <p:spPr bwMode="gray">
          <a:xfrm>
            <a:off x="6007078" y="1998618"/>
            <a:ext cx="1517598" cy="989105"/>
          </a:xfrm>
          <a:prstGeom prst="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Steering committee</a:t>
            </a:r>
          </a:p>
        </p:txBody>
      </p:sp>
      <p:sp>
        <p:nvSpPr>
          <p:cNvPr id="9" name="Rectangle 8">
            <a:extLst>
              <a:ext uri="{FF2B5EF4-FFF2-40B4-BE49-F238E27FC236}">
                <a16:creationId xmlns:a16="http://schemas.microsoft.com/office/drawing/2014/main" id="{D63F9CC3-DE49-DAD0-DDB0-B04556FF7F29}"/>
              </a:ext>
            </a:extLst>
          </p:cNvPr>
          <p:cNvSpPr/>
          <p:nvPr/>
        </p:nvSpPr>
        <p:spPr bwMode="gray">
          <a:xfrm>
            <a:off x="6007078" y="3102445"/>
            <a:ext cx="1517598" cy="989105"/>
          </a:xfrm>
          <a:prstGeom prst="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chemeClr val="bg1"/>
                </a:solidFill>
                <a:latin typeface="+mn-lt"/>
              </a:rPr>
              <a:t>Project management</a:t>
            </a:r>
          </a:p>
        </p:txBody>
      </p:sp>
      <p:sp>
        <p:nvSpPr>
          <p:cNvPr id="10" name="Rectangle 9">
            <a:extLst>
              <a:ext uri="{FF2B5EF4-FFF2-40B4-BE49-F238E27FC236}">
                <a16:creationId xmlns:a16="http://schemas.microsoft.com/office/drawing/2014/main" id="{4C42392C-FAB6-9DE0-B8FB-685C7C1531E4}"/>
              </a:ext>
            </a:extLst>
          </p:cNvPr>
          <p:cNvSpPr/>
          <p:nvPr/>
        </p:nvSpPr>
        <p:spPr bwMode="gray">
          <a:xfrm>
            <a:off x="6007078" y="4206271"/>
            <a:ext cx="1517598" cy="989105"/>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Subject experts</a:t>
            </a:r>
          </a:p>
        </p:txBody>
      </p:sp>
      <p:sp>
        <p:nvSpPr>
          <p:cNvPr id="11" name="Rectangle 10">
            <a:extLst>
              <a:ext uri="{FF2B5EF4-FFF2-40B4-BE49-F238E27FC236}">
                <a16:creationId xmlns:a16="http://schemas.microsoft.com/office/drawing/2014/main" id="{659811E1-0F3F-AD80-D598-F165CEACB0DC}"/>
              </a:ext>
            </a:extLst>
          </p:cNvPr>
          <p:cNvSpPr/>
          <p:nvPr/>
        </p:nvSpPr>
        <p:spPr bwMode="gray">
          <a:xfrm>
            <a:off x="6007078" y="5310096"/>
            <a:ext cx="1517598" cy="989105"/>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Project team</a:t>
            </a:r>
          </a:p>
        </p:txBody>
      </p:sp>
      <p:sp>
        <p:nvSpPr>
          <p:cNvPr id="13" name="Rectangle 2">
            <a:extLst>
              <a:ext uri="{FF2B5EF4-FFF2-40B4-BE49-F238E27FC236}">
                <a16:creationId xmlns:a16="http://schemas.microsoft.com/office/drawing/2014/main" id="{8E3B2CFF-3DE0-83A1-45B1-6ACA0DFAD63B}"/>
              </a:ext>
            </a:extLst>
          </p:cNvPr>
          <p:cNvSpPr txBox="1">
            <a:spLocks noChangeArrowheads="1"/>
          </p:cNvSpPr>
          <p:nvPr userDrawn="1"/>
        </p:nvSpPr>
        <p:spPr bwMode="gray">
          <a:xfrm>
            <a:off x="6007077" y="1677466"/>
            <a:ext cx="5487829" cy="246221"/>
          </a:xfrm>
          <a:prstGeom prst="rect">
            <a:avLst/>
          </a:prstGeom>
          <a:noFill/>
          <a:ln w="9525">
            <a:noFill/>
            <a:miter lim="800000"/>
            <a:headEnd/>
            <a:tailEnd/>
          </a:ln>
        </p:spPr>
        <p:txBody>
          <a:bodyPr wrap="square" lIns="0" tIns="0" rIns="0" bIns="0">
            <a:spAutoFit/>
          </a:bodyPr>
          <a:lstStyle/>
          <a:p>
            <a:pPr defTabSz="1358866"/>
            <a:r>
              <a:rPr lang="en-US" sz="1600" b="1">
                <a:latin typeface="+mn-lt"/>
              </a:rPr>
              <a:t>Responsibilities</a:t>
            </a:r>
          </a:p>
        </p:txBody>
      </p:sp>
      <p:sp>
        <p:nvSpPr>
          <p:cNvPr id="14" name="Rectangle 2">
            <a:extLst>
              <a:ext uri="{FF2B5EF4-FFF2-40B4-BE49-F238E27FC236}">
                <a16:creationId xmlns:a16="http://schemas.microsoft.com/office/drawing/2014/main" id="{31617AAB-E70B-8D94-CA40-A7A7661C63D1}"/>
              </a:ext>
            </a:extLst>
          </p:cNvPr>
          <p:cNvSpPr txBox="1">
            <a:spLocks noChangeArrowheads="1"/>
          </p:cNvSpPr>
          <p:nvPr userDrawn="1"/>
        </p:nvSpPr>
        <p:spPr bwMode="gray">
          <a:xfrm>
            <a:off x="470022" y="1677466"/>
            <a:ext cx="5487829" cy="246221"/>
          </a:xfrm>
          <a:prstGeom prst="rect">
            <a:avLst/>
          </a:prstGeom>
          <a:noFill/>
          <a:ln w="9525">
            <a:noFill/>
            <a:miter lim="800000"/>
            <a:headEnd/>
            <a:tailEnd/>
          </a:ln>
        </p:spPr>
        <p:txBody>
          <a:bodyPr wrap="square" lIns="0" tIns="0" rIns="0" bIns="0">
            <a:spAutoFit/>
          </a:bodyPr>
          <a:lstStyle/>
          <a:p>
            <a:pPr defTabSz="1358866"/>
            <a:r>
              <a:rPr lang="en-US" sz="1600" b="1">
                <a:latin typeface="+mn-lt"/>
              </a:rPr>
              <a:t>Role</a:t>
            </a:r>
          </a:p>
        </p:txBody>
      </p:sp>
      <p:cxnSp>
        <p:nvCxnSpPr>
          <p:cNvPr id="16" name="Straight Connector 15">
            <a:extLst>
              <a:ext uri="{FF2B5EF4-FFF2-40B4-BE49-F238E27FC236}">
                <a16:creationId xmlns:a16="http://schemas.microsoft.com/office/drawing/2014/main" id="{3FBA580A-B683-1BF7-D7E4-1A276BBCD8F2}"/>
              </a:ext>
            </a:extLst>
          </p:cNvPr>
          <p:cNvCxnSpPr/>
          <p:nvPr userDrawn="1"/>
        </p:nvCxnSpPr>
        <p:spPr>
          <a:xfrm flipV="1">
            <a:off x="2609926" y="4698041"/>
            <a:ext cx="1519934" cy="2340"/>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4495F7B-3797-D243-8F6E-4BF9C75A2BF1}"/>
              </a:ext>
            </a:extLst>
          </p:cNvPr>
          <p:cNvCxnSpPr/>
          <p:nvPr userDrawn="1"/>
        </p:nvCxnSpPr>
        <p:spPr bwMode="gray">
          <a:xfrm>
            <a:off x="4120296" y="2979595"/>
            <a:ext cx="0" cy="318617"/>
          </a:xfrm>
          <a:prstGeom prst="line">
            <a:avLst/>
          </a:prstGeom>
          <a:ln w="95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20E4DA4-C6E2-FA47-21A3-D30FEBE559B1}"/>
              </a:ext>
            </a:extLst>
          </p:cNvPr>
          <p:cNvCxnSpPr>
            <a:stCxn id="21" idx="2"/>
            <a:endCxn id="19" idx="0"/>
          </p:cNvCxnSpPr>
          <p:nvPr userDrawn="1"/>
        </p:nvCxnSpPr>
        <p:spPr bwMode="gray">
          <a:xfrm>
            <a:off x="4128744" y="4088346"/>
            <a:ext cx="0" cy="1221732"/>
          </a:xfrm>
          <a:prstGeom prst="line">
            <a:avLst/>
          </a:prstGeom>
          <a:ln w="63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1A5D10C1-3C13-647E-1E5B-5895167DEEDF}"/>
              </a:ext>
            </a:extLst>
          </p:cNvPr>
          <p:cNvSpPr/>
          <p:nvPr userDrawn="1"/>
        </p:nvSpPr>
        <p:spPr bwMode="gray">
          <a:xfrm>
            <a:off x="3070184" y="5310077"/>
            <a:ext cx="2117121" cy="989122"/>
          </a:xfrm>
          <a:prstGeom prst="rect">
            <a:avLst/>
          </a:prstGeom>
          <a:solidFill>
            <a:srgbClr val="43B02A"/>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Project team</a:t>
            </a:r>
          </a:p>
          <a:p>
            <a:endParaRPr lang="en-US" sz="1300" b="1">
              <a:solidFill>
                <a:srgbClr val="000000"/>
              </a:solidFill>
              <a:latin typeface="+mn-lt"/>
            </a:endParaRPr>
          </a:p>
          <a:p>
            <a:r>
              <a:rPr lang="en-US" sz="1300">
                <a:solidFill>
                  <a:srgbClr val="000000"/>
                </a:solidFill>
                <a:latin typeface="+mn-lt"/>
              </a:rPr>
              <a:t>Name Surname</a:t>
            </a:r>
          </a:p>
          <a:p>
            <a:r>
              <a:rPr lang="en-US" sz="1300">
                <a:solidFill>
                  <a:srgbClr val="000000"/>
                </a:solidFill>
                <a:latin typeface="+mn-lt"/>
              </a:rPr>
              <a:t>Name Surname</a:t>
            </a:r>
          </a:p>
        </p:txBody>
      </p:sp>
      <p:sp>
        <p:nvSpPr>
          <p:cNvPr id="20" name="Rectangle 19">
            <a:extLst>
              <a:ext uri="{FF2B5EF4-FFF2-40B4-BE49-F238E27FC236}">
                <a16:creationId xmlns:a16="http://schemas.microsoft.com/office/drawing/2014/main" id="{2B54CF42-F16D-44A9-39D4-9E17E01D7C14}"/>
              </a:ext>
            </a:extLst>
          </p:cNvPr>
          <p:cNvSpPr/>
          <p:nvPr userDrawn="1"/>
        </p:nvSpPr>
        <p:spPr bwMode="gray">
          <a:xfrm>
            <a:off x="3061735" y="1998616"/>
            <a:ext cx="2117121" cy="989122"/>
          </a:xfrm>
          <a:prstGeom prst="rect">
            <a:avLst/>
          </a:prstGeom>
          <a:solidFill>
            <a:srgbClr val="86BC25"/>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Steering committee</a:t>
            </a:r>
          </a:p>
          <a:p>
            <a:endParaRPr lang="en-US" sz="1300" b="1">
              <a:solidFill>
                <a:srgbClr val="000000"/>
              </a:solidFill>
              <a:latin typeface="+mn-lt"/>
            </a:endParaRPr>
          </a:p>
          <a:p>
            <a:r>
              <a:rPr lang="en-US" sz="1300">
                <a:solidFill>
                  <a:srgbClr val="000000"/>
                </a:solidFill>
                <a:latin typeface="+mn-lt"/>
              </a:rPr>
              <a:t>Name Surname</a:t>
            </a:r>
          </a:p>
          <a:p>
            <a:r>
              <a:rPr lang="en-US" sz="1300">
                <a:solidFill>
                  <a:srgbClr val="000000"/>
                </a:solidFill>
                <a:latin typeface="+mn-lt"/>
              </a:rPr>
              <a:t>Name Surname</a:t>
            </a:r>
          </a:p>
        </p:txBody>
      </p:sp>
      <p:sp>
        <p:nvSpPr>
          <p:cNvPr id="21" name="Rectangle 20">
            <a:extLst>
              <a:ext uri="{FF2B5EF4-FFF2-40B4-BE49-F238E27FC236}">
                <a16:creationId xmlns:a16="http://schemas.microsoft.com/office/drawing/2014/main" id="{BB47690D-FF85-7BC6-8093-BB218F69043D}"/>
              </a:ext>
            </a:extLst>
          </p:cNvPr>
          <p:cNvSpPr/>
          <p:nvPr userDrawn="1"/>
        </p:nvSpPr>
        <p:spPr bwMode="gray">
          <a:xfrm>
            <a:off x="3070184" y="3099223"/>
            <a:ext cx="2117121" cy="989122"/>
          </a:xfrm>
          <a:prstGeom prst="rect">
            <a:avLst/>
          </a:prstGeom>
          <a:solidFill>
            <a:srgbClr val="005587"/>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latin typeface="+mn-lt"/>
              </a:rPr>
              <a:t>Project management</a:t>
            </a:r>
          </a:p>
          <a:p>
            <a:endParaRPr lang="en-US" sz="1300" b="1">
              <a:latin typeface="+mn-lt"/>
            </a:endParaRPr>
          </a:p>
          <a:p>
            <a:r>
              <a:rPr lang="en-US" sz="1300">
                <a:solidFill>
                  <a:schemeClr val="bg1"/>
                </a:solidFill>
                <a:latin typeface="+mn-lt"/>
              </a:rPr>
              <a:t>Name Surname</a:t>
            </a:r>
          </a:p>
          <a:p>
            <a:r>
              <a:rPr lang="en-US" sz="1300">
                <a:solidFill>
                  <a:schemeClr val="bg1"/>
                </a:solidFill>
                <a:latin typeface="+mn-lt"/>
              </a:rPr>
              <a:t>Name Surname</a:t>
            </a:r>
          </a:p>
        </p:txBody>
      </p:sp>
      <p:sp>
        <p:nvSpPr>
          <p:cNvPr id="22" name="Rectangle 21">
            <a:extLst>
              <a:ext uri="{FF2B5EF4-FFF2-40B4-BE49-F238E27FC236}">
                <a16:creationId xmlns:a16="http://schemas.microsoft.com/office/drawing/2014/main" id="{99AB0ABB-72D0-A0E2-6719-DA930438738D}"/>
              </a:ext>
            </a:extLst>
          </p:cNvPr>
          <p:cNvSpPr/>
          <p:nvPr userDrawn="1"/>
        </p:nvSpPr>
        <p:spPr bwMode="gray">
          <a:xfrm>
            <a:off x="512091" y="4206068"/>
            <a:ext cx="2117121" cy="989122"/>
          </a:xfrm>
          <a:prstGeom prst="rect">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20" tIns="121920" rIns="121920" bIns="121920" rtlCol="0" anchor="ctr"/>
          <a:lstStyle/>
          <a:p>
            <a:r>
              <a:rPr lang="en-US" sz="1300" b="1">
                <a:solidFill>
                  <a:srgbClr val="000000"/>
                </a:solidFill>
                <a:latin typeface="+mn-lt"/>
              </a:rPr>
              <a:t>Subject experts</a:t>
            </a:r>
          </a:p>
          <a:p>
            <a:endParaRPr lang="en-US" sz="1300" b="1">
              <a:solidFill>
                <a:srgbClr val="000000"/>
              </a:solidFill>
              <a:latin typeface="+mn-lt"/>
            </a:endParaRPr>
          </a:p>
          <a:p>
            <a:r>
              <a:rPr lang="en-US" sz="1300">
                <a:solidFill>
                  <a:srgbClr val="000000"/>
                </a:solidFill>
                <a:latin typeface="+mn-lt"/>
              </a:rPr>
              <a:t>Name Surname</a:t>
            </a:r>
          </a:p>
          <a:p>
            <a:r>
              <a:rPr lang="en-US" sz="1300">
                <a:solidFill>
                  <a:srgbClr val="000000"/>
                </a:solidFill>
                <a:latin typeface="+mn-lt"/>
              </a:rPr>
              <a:t>Name Surname</a:t>
            </a:r>
          </a:p>
        </p:txBody>
      </p:sp>
      <p:sp>
        <p:nvSpPr>
          <p:cNvPr id="23" name="Text Placeholder 26">
            <a:extLst>
              <a:ext uri="{FF2B5EF4-FFF2-40B4-BE49-F238E27FC236}">
                <a16:creationId xmlns:a16="http://schemas.microsoft.com/office/drawing/2014/main" id="{00234F9F-5CB6-79CF-3272-B769C23F02B7}"/>
              </a:ext>
            </a:extLst>
          </p:cNvPr>
          <p:cNvSpPr>
            <a:spLocks noGrp="1"/>
          </p:cNvSpPr>
          <p:nvPr>
            <p:ph type="body" sz="quarter" idx="29"/>
          </p:nvPr>
        </p:nvSpPr>
        <p:spPr>
          <a:xfrm>
            <a:off x="7601873" y="2318759"/>
            <a:ext cx="3726013" cy="246221"/>
          </a:xfrm>
        </p:spPr>
        <p:txBody>
          <a:bodyPr wrap="square">
            <a:spAutoFit/>
          </a:bodyPr>
          <a:lstStyle>
            <a:lvl1pPr algn="ct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4" name="Text Placeholder 26">
            <a:extLst>
              <a:ext uri="{FF2B5EF4-FFF2-40B4-BE49-F238E27FC236}">
                <a16:creationId xmlns:a16="http://schemas.microsoft.com/office/drawing/2014/main" id="{F1283F28-95E3-4FB1-189F-DDB398BE79A0}"/>
              </a:ext>
            </a:extLst>
          </p:cNvPr>
          <p:cNvSpPr>
            <a:spLocks noGrp="1"/>
          </p:cNvSpPr>
          <p:nvPr>
            <p:ph type="body" sz="quarter" idx="30"/>
          </p:nvPr>
        </p:nvSpPr>
        <p:spPr>
          <a:xfrm>
            <a:off x="7601873" y="3470673"/>
            <a:ext cx="3726013" cy="246221"/>
          </a:xfrm>
        </p:spPr>
        <p:txBody>
          <a:bodyPr wrap="square">
            <a:spAutoFit/>
          </a:bodyPr>
          <a:lstStyle>
            <a:lvl1pPr algn="ct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5" name="Text Placeholder 26">
            <a:extLst>
              <a:ext uri="{FF2B5EF4-FFF2-40B4-BE49-F238E27FC236}">
                <a16:creationId xmlns:a16="http://schemas.microsoft.com/office/drawing/2014/main" id="{11D0D977-0771-3BEF-C959-E0365946B740}"/>
              </a:ext>
            </a:extLst>
          </p:cNvPr>
          <p:cNvSpPr>
            <a:spLocks noGrp="1"/>
          </p:cNvSpPr>
          <p:nvPr>
            <p:ph type="body" sz="quarter" idx="31"/>
          </p:nvPr>
        </p:nvSpPr>
        <p:spPr>
          <a:xfrm>
            <a:off x="7601873" y="4574931"/>
            <a:ext cx="3726013" cy="246221"/>
          </a:xfrm>
        </p:spPr>
        <p:txBody>
          <a:bodyPr wrap="square">
            <a:spAutoFit/>
          </a:bodyPr>
          <a:lstStyle>
            <a:lvl1pPr algn="ct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F06EC1A8-564A-A0C3-93CF-C192F9078EF5}"/>
              </a:ext>
            </a:extLst>
          </p:cNvPr>
          <p:cNvSpPr>
            <a:spLocks noGrp="1"/>
          </p:cNvSpPr>
          <p:nvPr>
            <p:ph type="body" sz="quarter" idx="32"/>
          </p:nvPr>
        </p:nvSpPr>
        <p:spPr>
          <a:xfrm>
            <a:off x="7601873" y="5679188"/>
            <a:ext cx="3726013" cy="246221"/>
          </a:xfrm>
        </p:spPr>
        <p:txBody>
          <a:bodyPr wrap="square">
            <a:spAutoFit/>
          </a:bodyPr>
          <a:lstStyle>
            <a:lvl1pPr algn="ctr">
              <a:defRPr sz="1600">
                <a:solidFill>
                  <a:srgbClr val="000000"/>
                </a:solidFill>
                <a:latin typeface="+mn-lt"/>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259387882"/>
      </p:ext>
    </p:extLst>
  </p:cSld>
  <p:clrMapOvr>
    <a:masterClrMapping/>
  </p:clrMapOvr>
  <p:transition>
    <p:fade/>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preserve="1" userDrawn="1">
  <p:cSld name="Pyramid diagram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3C5B3-4E12-C94C-9615-2DACB67324F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4816EB4-8742-2B67-5991-FB5E956D09A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E9747DB8-59C2-E32D-0A5B-0FD92E846132}"/>
              </a:ext>
            </a:extLst>
          </p:cNvPr>
          <p:cNvGrpSpPr/>
          <p:nvPr userDrawn="1"/>
        </p:nvGrpSpPr>
        <p:grpSpPr>
          <a:xfrm>
            <a:off x="495430" y="1807575"/>
            <a:ext cx="5502649" cy="4175215"/>
            <a:chOff x="374650" y="1971398"/>
            <a:chExt cx="4125912" cy="3461027"/>
          </a:xfrm>
        </p:grpSpPr>
        <p:sp>
          <p:nvSpPr>
            <p:cNvPr id="5" name="Freeform 6">
              <a:extLst>
                <a:ext uri="{FF2B5EF4-FFF2-40B4-BE49-F238E27FC236}">
                  <a16:creationId xmlns:a16="http://schemas.microsoft.com/office/drawing/2014/main" id="{F9C964BB-2AA9-A066-8201-8968CCB0C587}"/>
                </a:ext>
              </a:extLst>
            </p:cNvPr>
            <p:cNvSpPr>
              <a:spLocks/>
            </p:cNvSpPr>
            <p:nvPr/>
          </p:nvSpPr>
          <p:spPr bwMode="gray">
            <a:xfrm>
              <a:off x="1920207" y="1971398"/>
              <a:ext cx="1031846" cy="857030"/>
            </a:xfrm>
            <a:custGeom>
              <a:avLst/>
              <a:gdLst>
                <a:gd name="T0" fmla="*/ 555625 w 699"/>
                <a:gd name="T1" fmla="*/ 0 h 611"/>
                <a:gd name="T2" fmla="*/ 0 w 699"/>
                <a:gd name="T3" fmla="*/ 969963 h 611"/>
                <a:gd name="T4" fmla="*/ 1109662 w 699"/>
                <a:gd name="T5" fmla="*/ 969963 h 611"/>
                <a:gd name="T6" fmla="*/ 555625 w 699"/>
                <a:gd name="T7" fmla="*/ 0 h 611"/>
                <a:gd name="T8" fmla="*/ 0 60000 65536"/>
                <a:gd name="T9" fmla="*/ 0 60000 65536"/>
                <a:gd name="T10" fmla="*/ 0 60000 65536"/>
                <a:gd name="T11" fmla="*/ 0 60000 65536"/>
                <a:gd name="T12" fmla="*/ 0 w 699"/>
                <a:gd name="T13" fmla="*/ 0 h 611"/>
                <a:gd name="T14" fmla="*/ 699 w 699"/>
                <a:gd name="T15" fmla="*/ 611 h 611"/>
              </a:gdLst>
              <a:ahLst/>
              <a:cxnLst>
                <a:cxn ang="T8">
                  <a:pos x="T0" y="T1"/>
                </a:cxn>
                <a:cxn ang="T9">
                  <a:pos x="T2" y="T3"/>
                </a:cxn>
                <a:cxn ang="T10">
                  <a:pos x="T4" y="T5"/>
                </a:cxn>
                <a:cxn ang="T11">
                  <a:pos x="T6" y="T7"/>
                </a:cxn>
              </a:cxnLst>
              <a:rect l="T12" t="T13" r="T14" b="T15"/>
              <a:pathLst>
                <a:path w="699" h="611">
                  <a:moveTo>
                    <a:pt x="350" y="0"/>
                  </a:moveTo>
                  <a:lnTo>
                    <a:pt x="0" y="611"/>
                  </a:lnTo>
                  <a:lnTo>
                    <a:pt x="699" y="611"/>
                  </a:lnTo>
                  <a:lnTo>
                    <a:pt x="350" y="0"/>
                  </a:lnTo>
                  <a:close/>
                </a:path>
              </a:pathLst>
            </a:custGeom>
            <a:solidFill>
              <a:schemeClr val="accent1"/>
            </a:solidFill>
            <a:ln w="12700">
              <a:noFill/>
              <a:round/>
              <a:headEnd/>
              <a:tailEnd/>
            </a:ln>
          </p:spPr>
          <p:txBody>
            <a:bodyPr lIns="0" tIns="0" rIns="0" bIns="0" anchor="ctr"/>
            <a:lstStyle/>
            <a:p>
              <a:pPr algn="ctr" eaLnBrk="0" hangingPunct="0"/>
              <a:endParaRPr lang="en-US" sz="1300"/>
            </a:p>
          </p:txBody>
        </p:sp>
        <p:sp>
          <p:nvSpPr>
            <p:cNvPr id="6" name="Freeform 7">
              <a:extLst>
                <a:ext uri="{FF2B5EF4-FFF2-40B4-BE49-F238E27FC236}">
                  <a16:creationId xmlns:a16="http://schemas.microsoft.com/office/drawing/2014/main" id="{B6759AD9-F860-0F15-B5E5-FFAA7F7D08BA}"/>
                </a:ext>
              </a:extLst>
            </p:cNvPr>
            <p:cNvSpPr>
              <a:spLocks/>
            </p:cNvSpPr>
            <p:nvPr/>
          </p:nvSpPr>
          <p:spPr bwMode="gray">
            <a:xfrm>
              <a:off x="1406497" y="2825537"/>
              <a:ext cx="2063694" cy="866848"/>
            </a:xfrm>
            <a:custGeom>
              <a:avLst/>
              <a:gdLst>
                <a:gd name="T0" fmla="*/ 0 w 1398"/>
                <a:gd name="T1" fmla="*/ 981075 h 618"/>
                <a:gd name="T2" fmla="*/ 555625 w 1398"/>
                <a:gd name="T3" fmla="*/ 0 h 618"/>
                <a:gd name="T4" fmla="*/ 1662113 w 1398"/>
                <a:gd name="T5" fmla="*/ 0 h 618"/>
                <a:gd name="T6" fmla="*/ 2219325 w 1398"/>
                <a:gd name="T7" fmla="*/ 981075 h 618"/>
                <a:gd name="T8" fmla="*/ 0 w 1398"/>
                <a:gd name="T9" fmla="*/ 981075 h 618"/>
                <a:gd name="T10" fmla="*/ 0 60000 65536"/>
                <a:gd name="T11" fmla="*/ 0 60000 65536"/>
                <a:gd name="T12" fmla="*/ 0 60000 65536"/>
                <a:gd name="T13" fmla="*/ 0 60000 65536"/>
                <a:gd name="T14" fmla="*/ 0 60000 65536"/>
                <a:gd name="T15" fmla="*/ 0 w 1398"/>
                <a:gd name="T16" fmla="*/ 0 h 618"/>
                <a:gd name="T17" fmla="*/ 1398 w 1398"/>
                <a:gd name="T18" fmla="*/ 618 h 618"/>
              </a:gdLst>
              <a:ahLst/>
              <a:cxnLst>
                <a:cxn ang="T10">
                  <a:pos x="T0" y="T1"/>
                </a:cxn>
                <a:cxn ang="T11">
                  <a:pos x="T2" y="T3"/>
                </a:cxn>
                <a:cxn ang="T12">
                  <a:pos x="T4" y="T5"/>
                </a:cxn>
                <a:cxn ang="T13">
                  <a:pos x="T6" y="T7"/>
                </a:cxn>
                <a:cxn ang="T14">
                  <a:pos x="T8" y="T9"/>
                </a:cxn>
              </a:cxnLst>
              <a:rect l="T15" t="T16" r="T17" b="T18"/>
              <a:pathLst>
                <a:path w="1398" h="618">
                  <a:moveTo>
                    <a:pt x="0" y="618"/>
                  </a:moveTo>
                  <a:lnTo>
                    <a:pt x="350" y="0"/>
                  </a:lnTo>
                  <a:lnTo>
                    <a:pt x="1047" y="0"/>
                  </a:lnTo>
                  <a:lnTo>
                    <a:pt x="1398" y="618"/>
                  </a:lnTo>
                  <a:lnTo>
                    <a:pt x="0" y="618"/>
                  </a:lnTo>
                  <a:close/>
                </a:path>
              </a:pathLst>
            </a:custGeom>
            <a:solidFill>
              <a:schemeClr val="accent2"/>
            </a:solidFill>
            <a:ln w="12700">
              <a:noFill/>
              <a:round/>
              <a:headEnd/>
              <a:tailEnd/>
            </a:ln>
          </p:spPr>
          <p:txBody>
            <a:bodyPr lIns="0" tIns="0" rIns="0" bIns="0" anchor="ctr"/>
            <a:lstStyle/>
            <a:p>
              <a:pPr algn="ctr" eaLnBrk="0" hangingPunct="0"/>
              <a:endParaRPr lang="en-US" sz="1300"/>
            </a:p>
          </p:txBody>
        </p:sp>
        <p:sp>
          <p:nvSpPr>
            <p:cNvPr id="7" name="Freeform 8">
              <a:extLst>
                <a:ext uri="{FF2B5EF4-FFF2-40B4-BE49-F238E27FC236}">
                  <a16:creationId xmlns:a16="http://schemas.microsoft.com/office/drawing/2014/main" id="{E4DB4C73-A1DE-5370-BB6B-BE0E720D6297}"/>
                </a:ext>
              </a:extLst>
            </p:cNvPr>
            <p:cNvSpPr>
              <a:spLocks/>
            </p:cNvSpPr>
            <p:nvPr/>
          </p:nvSpPr>
          <p:spPr bwMode="gray">
            <a:xfrm>
              <a:off x="374650" y="4554355"/>
              <a:ext cx="4125912" cy="878070"/>
            </a:xfrm>
            <a:custGeom>
              <a:avLst/>
              <a:gdLst>
                <a:gd name="T0" fmla="*/ 0 w 2795"/>
                <a:gd name="T1" fmla="*/ 993775 h 626"/>
                <a:gd name="T2" fmla="*/ 555625 w 2795"/>
                <a:gd name="T3" fmla="*/ 0 h 626"/>
                <a:gd name="T4" fmla="*/ 3883026 w 2795"/>
                <a:gd name="T5" fmla="*/ 0 h 626"/>
                <a:gd name="T6" fmla="*/ 4437063 w 2795"/>
                <a:gd name="T7" fmla="*/ 993775 h 626"/>
                <a:gd name="T8" fmla="*/ 0 w 2795"/>
                <a:gd name="T9" fmla="*/ 993775 h 626"/>
                <a:gd name="T10" fmla="*/ 0 60000 65536"/>
                <a:gd name="T11" fmla="*/ 0 60000 65536"/>
                <a:gd name="T12" fmla="*/ 0 60000 65536"/>
                <a:gd name="T13" fmla="*/ 0 60000 65536"/>
                <a:gd name="T14" fmla="*/ 0 60000 65536"/>
                <a:gd name="T15" fmla="*/ 0 w 2795"/>
                <a:gd name="T16" fmla="*/ 0 h 626"/>
                <a:gd name="T17" fmla="*/ 2795 w 2795"/>
                <a:gd name="T18" fmla="*/ 626 h 626"/>
              </a:gdLst>
              <a:ahLst/>
              <a:cxnLst>
                <a:cxn ang="T10">
                  <a:pos x="T0" y="T1"/>
                </a:cxn>
                <a:cxn ang="T11">
                  <a:pos x="T2" y="T3"/>
                </a:cxn>
                <a:cxn ang="T12">
                  <a:pos x="T4" y="T5"/>
                </a:cxn>
                <a:cxn ang="T13">
                  <a:pos x="T6" y="T7"/>
                </a:cxn>
                <a:cxn ang="T14">
                  <a:pos x="T8" y="T9"/>
                </a:cxn>
              </a:cxnLst>
              <a:rect l="T15" t="T16" r="T17" b="T18"/>
              <a:pathLst>
                <a:path w="2795" h="626">
                  <a:moveTo>
                    <a:pt x="0" y="626"/>
                  </a:moveTo>
                  <a:lnTo>
                    <a:pt x="350" y="0"/>
                  </a:lnTo>
                  <a:lnTo>
                    <a:pt x="2446" y="0"/>
                  </a:lnTo>
                  <a:lnTo>
                    <a:pt x="2795" y="626"/>
                  </a:lnTo>
                  <a:lnTo>
                    <a:pt x="0" y="626"/>
                  </a:lnTo>
                  <a:close/>
                </a:path>
              </a:pathLst>
            </a:custGeom>
            <a:solidFill>
              <a:schemeClr val="accent4"/>
            </a:solidFill>
            <a:ln w="12700">
              <a:noFill/>
              <a:round/>
              <a:headEnd/>
              <a:tailEnd/>
            </a:ln>
          </p:spPr>
          <p:txBody>
            <a:bodyPr lIns="0" tIns="0" rIns="0" bIns="0" anchor="ctr"/>
            <a:lstStyle/>
            <a:p>
              <a:pPr algn="ctr" eaLnBrk="0" hangingPunct="0"/>
              <a:endParaRPr lang="en-US" sz="1300"/>
            </a:p>
          </p:txBody>
        </p:sp>
        <p:sp>
          <p:nvSpPr>
            <p:cNvPr id="8" name="Freeform 9">
              <a:extLst>
                <a:ext uri="{FF2B5EF4-FFF2-40B4-BE49-F238E27FC236}">
                  <a16:creationId xmlns:a16="http://schemas.microsoft.com/office/drawing/2014/main" id="{E7D5D835-85F1-3133-1222-BF66A96CC619}"/>
                </a:ext>
              </a:extLst>
            </p:cNvPr>
            <p:cNvSpPr>
              <a:spLocks/>
            </p:cNvSpPr>
            <p:nvPr/>
          </p:nvSpPr>
          <p:spPr bwMode="gray">
            <a:xfrm>
              <a:off x="891312" y="3697412"/>
              <a:ext cx="3094065" cy="862641"/>
            </a:xfrm>
            <a:custGeom>
              <a:avLst/>
              <a:gdLst>
                <a:gd name="T0" fmla="*/ 0 w 2096"/>
                <a:gd name="T1" fmla="*/ 976313 h 615"/>
                <a:gd name="T2" fmla="*/ 555625 w 2096"/>
                <a:gd name="T3" fmla="*/ 0 h 615"/>
                <a:gd name="T4" fmla="*/ 2771774 w 2096"/>
                <a:gd name="T5" fmla="*/ 0 h 615"/>
                <a:gd name="T6" fmla="*/ 3327400 w 2096"/>
                <a:gd name="T7" fmla="*/ 976313 h 615"/>
                <a:gd name="T8" fmla="*/ 0 w 2096"/>
                <a:gd name="T9" fmla="*/ 976313 h 615"/>
                <a:gd name="T10" fmla="*/ 0 60000 65536"/>
                <a:gd name="T11" fmla="*/ 0 60000 65536"/>
                <a:gd name="T12" fmla="*/ 0 60000 65536"/>
                <a:gd name="T13" fmla="*/ 0 60000 65536"/>
                <a:gd name="T14" fmla="*/ 0 60000 65536"/>
                <a:gd name="T15" fmla="*/ 0 w 2096"/>
                <a:gd name="T16" fmla="*/ 0 h 615"/>
                <a:gd name="T17" fmla="*/ 2096 w 2096"/>
                <a:gd name="T18" fmla="*/ 615 h 615"/>
              </a:gdLst>
              <a:ahLst/>
              <a:cxnLst>
                <a:cxn ang="T10">
                  <a:pos x="T0" y="T1"/>
                </a:cxn>
                <a:cxn ang="T11">
                  <a:pos x="T2" y="T3"/>
                </a:cxn>
                <a:cxn ang="T12">
                  <a:pos x="T4" y="T5"/>
                </a:cxn>
                <a:cxn ang="T13">
                  <a:pos x="T6" y="T7"/>
                </a:cxn>
                <a:cxn ang="T14">
                  <a:pos x="T8" y="T9"/>
                </a:cxn>
              </a:cxnLst>
              <a:rect l="T15" t="T16" r="T17" b="T18"/>
              <a:pathLst>
                <a:path w="2096" h="615">
                  <a:moveTo>
                    <a:pt x="0" y="615"/>
                  </a:moveTo>
                  <a:lnTo>
                    <a:pt x="350" y="0"/>
                  </a:lnTo>
                  <a:lnTo>
                    <a:pt x="1746" y="0"/>
                  </a:lnTo>
                  <a:lnTo>
                    <a:pt x="2096" y="615"/>
                  </a:lnTo>
                  <a:lnTo>
                    <a:pt x="0" y="615"/>
                  </a:lnTo>
                  <a:close/>
                </a:path>
              </a:pathLst>
            </a:custGeom>
            <a:solidFill>
              <a:schemeClr val="accent3"/>
            </a:solidFill>
            <a:ln w="12700">
              <a:noFill/>
              <a:round/>
              <a:headEnd/>
              <a:tailEnd/>
            </a:ln>
          </p:spPr>
          <p:txBody>
            <a:bodyPr lIns="0" tIns="0" rIns="0" bIns="0" anchor="ctr"/>
            <a:lstStyle/>
            <a:p>
              <a:pPr algn="ctr" eaLnBrk="0" hangingPunct="0"/>
              <a:endParaRPr lang="en-US" sz="1300"/>
            </a:p>
          </p:txBody>
        </p:sp>
      </p:grpSp>
      <p:grpSp>
        <p:nvGrpSpPr>
          <p:cNvPr id="15" name="Group 14">
            <a:extLst>
              <a:ext uri="{FF2B5EF4-FFF2-40B4-BE49-F238E27FC236}">
                <a16:creationId xmlns:a16="http://schemas.microsoft.com/office/drawing/2014/main" id="{7F8AC287-D615-D2C2-3239-0A2A40F3A115}"/>
              </a:ext>
            </a:extLst>
          </p:cNvPr>
          <p:cNvGrpSpPr/>
          <p:nvPr userDrawn="1"/>
        </p:nvGrpSpPr>
        <p:grpSpPr>
          <a:xfrm>
            <a:off x="6306925" y="1876377"/>
            <a:ext cx="5352305" cy="4104000"/>
            <a:chOff x="4701964" y="2002368"/>
            <a:chExt cx="4013183" cy="3399668"/>
          </a:xfrm>
        </p:grpSpPr>
        <p:sp>
          <p:nvSpPr>
            <p:cNvPr id="16" name="AutoShape 3">
              <a:extLst>
                <a:ext uri="{FF2B5EF4-FFF2-40B4-BE49-F238E27FC236}">
                  <a16:creationId xmlns:a16="http://schemas.microsoft.com/office/drawing/2014/main" id="{81D192C7-998F-89E5-9DD2-2EBEAA635CA4}"/>
                </a:ext>
              </a:extLst>
            </p:cNvPr>
            <p:cNvSpPr>
              <a:spLocks noChangeArrowheads="1"/>
            </p:cNvSpPr>
            <p:nvPr/>
          </p:nvSpPr>
          <p:spPr bwMode="gray">
            <a:xfrm>
              <a:off x="4701964" y="3694186"/>
              <a:ext cx="2015944" cy="1707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endParaRPr lang="en-US" sz="1300">
                <a:solidFill>
                  <a:schemeClr val="bg1"/>
                </a:solidFill>
              </a:endParaRPr>
            </a:p>
          </p:txBody>
        </p:sp>
        <p:sp>
          <p:nvSpPr>
            <p:cNvPr id="17" name="AutoShape 4">
              <a:extLst>
                <a:ext uri="{FF2B5EF4-FFF2-40B4-BE49-F238E27FC236}">
                  <a16:creationId xmlns:a16="http://schemas.microsoft.com/office/drawing/2014/main" id="{05403C3C-E054-65B9-FE0A-11A328A8A4FD}"/>
                </a:ext>
              </a:extLst>
            </p:cNvPr>
            <p:cNvSpPr>
              <a:spLocks noChangeArrowheads="1"/>
            </p:cNvSpPr>
            <p:nvPr/>
          </p:nvSpPr>
          <p:spPr bwMode="gray">
            <a:xfrm>
              <a:off x="6699203" y="3708333"/>
              <a:ext cx="2015944" cy="1693703"/>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endParaRPr lang="en-US" sz="1300">
                <a:solidFill>
                  <a:schemeClr val="bg1"/>
                </a:solidFill>
              </a:endParaRPr>
            </a:p>
          </p:txBody>
        </p:sp>
        <p:sp>
          <p:nvSpPr>
            <p:cNvPr id="18" name="AutoShape 5">
              <a:extLst>
                <a:ext uri="{FF2B5EF4-FFF2-40B4-BE49-F238E27FC236}">
                  <a16:creationId xmlns:a16="http://schemas.microsoft.com/office/drawing/2014/main" id="{EFCB9BD0-FC27-62AE-7934-1881AC48037D}"/>
                </a:ext>
              </a:extLst>
            </p:cNvPr>
            <p:cNvSpPr>
              <a:spLocks noChangeArrowheads="1"/>
            </p:cNvSpPr>
            <p:nvPr/>
          </p:nvSpPr>
          <p:spPr bwMode="gray">
            <a:xfrm>
              <a:off x="5697625" y="2002368"/>
              <a:ext cx="2017537" cy="1703850"/>
            </a:xfrm>
            <a:prstGeom prst="triangle">
              <a:avLst>
                <a:gd name="adj" fmla="val 50000"/>
              </a:avLst>
            </a:prstGeom>
            <a:solidFill>
              <a:schemeClr val="accent2"/>
            </a:solidFill>
            <a:ln w="28575">
              <a:noFill/>
              <a:miter lim="800000"/>
              <a:headEnd/>
              <a:tailEnd/>
            </a:ln>
            <a:effectLst/>
          </p:spPr>
          <p:txBody>
            <a:bodyPr wrap="square" lIns="121920" tIns="121920" rIns="121920" bIns="121920" anchor="ctr"/>
            <a:lstStyle/>
            <a:p>
              <a:pPr algn="ctr"/>
              <a:endParaRPr lang="en-US" sz="1300">
                <a:solidFill>
                  <a:schemeClr val="bg1"/>
                </a:solidFill>
              </a:endParaRPr>
            </a:p>
          </p:txBody>
        </p:sp>
        <p:sp>
          <p:nvSpPr>
            <p:cNvPr id="19" name="AutoShape 6">
              <a:extLst>
                <a:ext uri="{FF2B5EF4-FFF2-40B4-BE49-F238E27FC236}">
                  <a16:creationId xmlns:a16="http://schemas.microsoft.com/office/drawing/2014/main" id="{0CD78FE3-17DC-E668-519E-B558418B0272}"/>
                </a:ext>
              </a:extLst>
            </p:cNvPr>
            <p:cNvSpPr>
              <a:spLocks noChangeArrowheads="1"/>
            </p:cNvSpPr>
            <p:nvPr userDrawn="1"/>
          </p:nvSpPr>
          <p:spPr bwMode="gray">
            <a:xfrm flipV="1">
              <a:off x="5697625" y="3711170"/>
              <a:ext cx="2017537" cy="1675085"/>
            </a:xfrm>
            <a:prstGeom prst="triangle">
              <a:avLst>
                <a:gd name="adj" fmla="val 50000"/>
              </a:avLst>
            </a:prstGeom>
            <a:solidFill>
              <a:schemeClr val="accent1"/>
            </a:solidFill>
            <a:ln w="28575">
              <a:noFill/>
              <a:miter lim="800000"/>
              <a:headEnd/>
              <a:tailEnd/>
            </a:ln>
            <a:effectLst/>
          </p:spPr>
          <p:txBody>
            <a:bodyPr rot="10800000" wrap="square" lIns="121920" tIns="121920" rIns="121920" bIns="121920" anchor="ctr"/>
            <a:lstStyle/>
            <a:p>
              <a:pPr algn="ctr"/>
              <a:endParaRPr lang="en-US" sz="1300">
                <a:solidFill>
                  <a:schemeClr val="bg1"/>
                </a:solidFill>
              </a:endParaRPr>
            </a:p>
          </p:txBody>
        </p:sp>
      </p:grpSp>
      <p:sp>
        <p:nvSpPr>
          <p:cNvPr id="21" name="Text Placeholder 26">
            <a:extLst>
              <a:ext uri="{FF2B5EF4-FFF2-40B4-BE49-F238E27FC236}">
                <a16:creationId xmlns:a16="http://schemas.microsoft.com/office/drawing/2014/main" id="{53707068-36E9-E8D6-6F3B-80661A36DBB7}"/>
              </a:ext>
            </a:extLst>
          </p:cNvPr>
          <p:cNvSpPr>
            <a:spLocks noGrp="1"/>
          </p:cNvSpPr>
          <p:nvPr>
            <p:ph type="body" sz="quarter" idx="28"/>
          </p:nvPr>
        </p:nvSpPr>
        <p:spPr>
          <a:xfrm>
            <a:off x="8231037" y="3116743"/>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2" name="Text Placeholder 26">
            <a:extLst>
              <a:ext uri="{FF2B5EF4-FFF2-40B4-BE49-F238E27FC236}">
                <a16:creationId xmlns:a16="http://schemas.microsoft.com/office/drawing/2014/main" id="{626345F5-B3D6-AF22-24C9-F060A2B91E2A}"/>
              </a:ext>
            </a:extLst>
          </p:cNvPr>
          <p:cNvSpPr>
            <a:spLocks noGrp="1"/>
          </p:cNvSpPr>
          <p:nvPr>
            <p:ph type="body" sz="quarter" idx="29"/>
          </p:nvPr>
        </p:nvSpPr>
        <p:spPr>
          <a:xfrm>
            <a:off x="9574287" y="5330048"/>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3" name="Text Placeholder 26">
            <a:extLst>
              <a:ext uri="{FF2B5EF4-FFF2-40B4-BE49-F238E27FC236}">
                <a16:creationId xmlns:a16="http://schemas.microsoft.com/office/drawing/2014/main" id="{F46D568B-F957-8410-0FCF-7C11B24676BD}"/>
              </a:ext>
            </a:extLst>
          </p:cNvPr>
          <p:cNvSpPr>
            <a:spLocks noGrp="1"/>
          </p:cNvSpPr>
          <p:nvPr>
            <p:ph type="body" sz="quarter" idx="30"/>
          </p:nvPr>
        </p:nvSpPr>
        <p:spPr>
          <a:xfrm>
            <a:off x="6885661" y="5330048"/>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4" name="Text Placeholder 26">
            <a:extLst>
              <a:ext uri="{FF2B5EF4-FFF2-40B4-BE49-F238E27FC236}">
                <a16:creationId xmlns:a16="http://schemas.microsoft.com/office/drawing/2014/main" id="{349856DD-FFDB-B300-05F7-C9E7F69F6DAD}"/>
              </a:ext>
            </a:extLst>
          </p:cNvPr>
          <p:cNvSpPr>
            <a:spLocks noGrp="1"/>
          </p:cNvSpPr>
          <p:nvPr>
            <p:ph type="body" sz="quarter" idx="31"/>
          </p:nvPr>
        </p:nvSpPr>
        <p:spPr>
          <a:xfrm>
            <a:off x="8221446" y="4385416"/>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5" name="Text Placeholder 26">
            <a:extLst>
              <a:ext uri="{FF2B5EF4-FFF2-40B4-BE49-F238E27FC236}">
                <a16:creationId xmlns:a16="http://schemas.microsoft.com/office/drawing/2014/main" id="{35A0C8B7-F1DD-B4C5-4EE9-AFB1324148F5}"/>
              </a:ext>
            </a:extLst>
          </p:cNvPr>
          <p:cNvSpPr>
            <a:spLocks noGrp="1"/>
          </p:cNvSpPr>
          <p:nvPr>
            <p:ph type="body" sz="quarter" idx="32"/>
          </p:nvPr>
        </p:nvSpPr>
        <p:spPr>
          <a:xfrm>
            <a:off x="2701518" y="256597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6802C84F-A0C1-EB48-3E4C-8A8A2C0F67CC}"/>
              </a:ext>
            </a:extLst>
          </p:cNvPr>
          <p:cNvSpPr>
            <a:spLocks noGrp="1"/>
          </p:cNvSpPr>
          <p:nvPr>
            <p:ph type="body" sz="quarter" idx="33"/>
          </p:nvPr>
        </p:nvSpPr>
        <p:spPr>
          <a:xfrm>
            <a:off x="2701518" y="3609723"/>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7" name="Text Placeholder 26">
            <a:extLst>
              <a:ext uri="{FF2B5EF4-FFF2-40B4-BE49-F238E27FC236}">
                <a16:creationId xmlns:a16="http://schemas.microsoft.com/office/drawing/2014/main" id="{EF467256-1201-AE9A-3F0C-D8D2803170D8}"/>
              </a:ext>
            </a:extLst>
          </p:cNvPr>
          <p:cNvSpPr>
            <a:spLocks noGrp="1"/>
          </p:cNvSpPr>
          <p:nvPr>
            <p:ph type="body" sz="quarter" idx="34"/>
          </p:nvPr>
        </p:nvSpPr>
        <p:spPr>
          <a:xfrm>
            <a:off x="2701518" y="4651959"/>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A4953ECC-117D-5EEA-8799-B4D2B46D59F4}"/>
              </a:ext>
            </a:extLst>
          </p:cNvPr>
          <p:cNvSpPr>
            <a:spLocks noGrp="1"/>
          </p:cNvSpPr>
          <p:nvPr>
            <p:ph type="body" sz="quarter" idx="35"/>
          </p:nvPr>
        </p:nvSpPr>
        <p:spPr>
          <a:xfrm>
            <a:off x="2701518" y="5739925"/>
            <a:ext cx="1086536" cy="184666"/>
          </a:xfrm>
        </p:spPr>
        <p:txBody>
          <a:bodyPr wrap="square">
            <a:spAutoFit/>
          </a:bodyPr>
          <a:lstStyle>
            <a:lvl1pPr algn="ctr">
              <a:defRPr sz="12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937767813"/>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preserve="1" userDrawn="1">
  <p:cSld name="Levels of Maturit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97A92-784F-723B-B24B-FF779D5B12E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AC112E7-9E40-0D91-B611-B8829B6BE09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157FEE59-5E4F-ACDD-46D6-BE4E109A84F4}"/>
              </a:ext>
            </a:extLst>
          </p:cNvPr>
          <p:cNvGrpSpPr/>
          <p:nvPr userDrawn="1"/>
        </p:nvGrpSpPr>
        <p:grpSpPr>
          <a:xfrm>
            <a:off x="1270635" y="1952183"/>
            <a:ext cx="9507856" cy="3940175"/>
            <a:chOff x="2478088" y="1952182"/>
            <a:chExt cx="7162801" cy="3940175"/>
          </a:xfrm>
        </p:grpSpPr>
        <p:sp>
          <p:nvSpPr>
            <p:cNvPr id="5" name="Freeform 5">
              <a:extLst>
                <a:ext uri="{FF2B5EF4-FFF2-40B4-BE49-F238E27FC236}">
                  <a16:creationId xmlns:a16="http://schemas.microsoft.com/office/drawing/2014/main" id="{3299A482-92B2-37B9-64EC-40282A23743D}"/>
                </a:ext>
              </a:extLst>
            </p:cNvPr>
            <p:cNvSpPr>
              <a:spLocks/>
            </p:cNvSpPr>
            <p:nvPr/>
          </p:nvSpPr>
          <p:spPr bwMode="blackWhite">
            <a:xfrm>
              <a:off x="2478088" y="4760468"/>
              <a:ext cx="1820862" cy="1131888"/>
            </a:xfrm>
            <a:custGeom>
              <a:avLst/>
              <a:gdLst>
                <a:gd name="T0" fmla="*/ 0 w 647"/>
                <a:gd name="T1" fmla="*/ 2147483647 h 548"/>
                <a:gd name="T2" fmla="*/ 0 w 647"/>
                <a:gd name="T3" fmla="*/ 2147483647 h 548"/>
                <a:gd name="T4" fmla="*/ 2147483647 w 647"/>
                <a:gd name="T5" fmla="*/ 2147483647 h 548"/>
                <a:gd name="T6" fmla="*/ 2147483647 w 647"/>
                <a:gd name="T7" fmla="*/ 0 h 548"/>
                <a:gd name="T8" fmla="*/ 2147483647 w 647"/>
                <a:gd name="T9" fmla="*/ 2147483647 h 548"/>
                <a:gd name="T10" fmla="*/ 2147483647 w 647"/>
                <a:gd name="T11" fmla="*/ 2147483647 h 548"/>
                <a:gd name="T12" fmla="*/ 2147483647 w 647"/>
                <a:gd name="T13" fmla="*/ 2147483647 h 548"/>
                <a:gd name="T14" fmla="*/ 2147483647 w 647"/>
                <a:gd name="T15" fmla="*/ 2147483647 h 548"/>
                <a:gd name="T16" fmla="*/ 2147483647 w 647"/>
                <a:gd name="T17" fmla="*/ 2147483647 h 548"/>
                <a:gd name="T18" fmla="*/ 2147483647 w 647"/>
                <a:gd name="T19" fmla="*/ 2147483647 h 548"/>
                <a:gd name="T20" fmla="*/ 2147483647 w 647"/>
                <a:gd name="T21" fmla="*/ 2147483647 h 548"/>
                <a:gd name="T22" fmla="*/ 0 w 647"/>
                <a:gd name="T23" fmla="*/ 2147483647 h 5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47"/>
                <a:gd name="T37" fmla="*/ 0 h 548"/>
                <a:gd name="T38" fmla="*/ 647 w 647"/>
                <a:gd name="T39" fmla="*/ 548 h 5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47" h="548">
                  <a:moveTo>
                    <a:pt x="0" y="78"/>
                  </a:moveTo>
                  <a:lnTo>
                    <a:pt x="0" y="547"/>
                  </a:lnTo>
                  <a:lnTo>
                    <a:pt x="646" y="546"/>
                  </a:lnTo>
                  <a:lnTo>
                    <a:pt x="646" y="0"/>
                  </a:lnTo>
                  <a:lnTo>
                    <a:pt x="582" y="10"/>
                  </a:lnTo>
                  <a:lnTo>
                    <a:pt x="490" y="24"/>
                  </a:lnTo>
                  <a:lnTo>
                    <a:pt x="414" y="34"/>
                  </a:lnTo>
                  <a:lnTo>
                    <a:pt x="348" y="42"/>
                  </a:lnTo>
                  <a:lnTo>
                    <a:pt x="278" y="50"/>
                  </a:lnTo>
                  <a:lnTo>
                    <a:pt x="192" y="58"/>
                  </a:lnTo>
                  <a:lnTo>
                    <a:pt x="82" y="70"/>
                  </a:lnTo>
                  <a:lnTo>
                    <a:pt x="0" y="78"/>
                  </a:lnTo>
                </a:path>
              </a:pathLst>
            </a:custGeom>
            <a:solidFill>
              <a:schemeClr val="accent1"/>
            </a:solidFill>
            <a:ln w="9525" cap="rnd">
              <a:noFill/>
              <a:round/>
              <a:headEnd/>
              <a:tailEnd/>
            </a:ln>
          </p:spPr>
          <p:txBody>
            <a:bodyPr lIns="0" tIns="0" rIns="0" bIns="0">
              <a:noAutofit/>
            </a:bodyPr>
            <a:lstStyle/>
            <a:p>
              <a:endParaRPr lang="en-US" sz="1800"/>
            </a:p>
          </p:txBody>
        </p:sp>
        <p:sp>
          <p:nvSpPr>
            <p:cNvPr id="6" name="Freeform 4">
              <a:extLst>
                <a:ext uri="{FF2B5EF4-FFF2-40B4-BE49-F238E27FC236}">
                  <a16:creationId xmlns:a16="http://schemas.microsoft.com/office/drawing/2014/main" id="{E2961151-6065-2FF9-4813-7C25B58D70EF}"/>
                </a:ext>
              </a:extLst>
            </p:cNvPr>
            <p:cNvSpPr>
              <a:spLocks/>
            </p:cNvSpPr>
            <p:nvPr/>
          </p:nvSpPr>
          <p:spPr bwMode="blackWhite">
            <a:xfrm>
              <a:off x="4281489" y="4184206"/>
              <a:ext cx="1800225" cy="1708150"/>
            </a:xfrm>
            <a:custGeom>
              <a:avLst/>
              <a:gdLst>
                <a:gd name="T0" fmla="*/ 0 w 640"/>
                <a:gd name="T1" fmla="*/ 2147483647 h 705"/>
                <a:gd name="T2" fmla="*/ 0 w 640"/>
                <a:gd name="T3" fmla="*/ 2147483647 h 705"/>
                <a:gd name="T4" fmla="*/ 2147483647 w 640"/>
                <a:gd name="T5" fmla="*/ 2147483647 h 705"/>
                <a:gd name="T6" fmla="*/ 2147483647 w 640"/>
                <a:gd name="T7" fmla="*/ 0 h 705"/>
                <a:gd name="T8" fmla="*/ 2147483647 w 640"/>
                <a:gd name="T9" fmla="*/ 2147483647 h 705"/>
                <a:gd name="T10" fmla="*/ 2147483647 w 640"/>
                <a:gd name="T11" fmla="*/ 2147483647 h 705"/>
                <a:gd name="T12" fmla="*/ 2147483647 w 640"/>
                <a:gd name="T13" fmla="*/ 2147483647 h 705"/>
                <a:gd name="T14" fmla="*/ 2147483647 w 640"/>
                <a:gd name="T15" fmla="*/ 2147483647 h 705"/>
                <a:gd name="T16" fmla="*/ 2147483647 w 640"/>
                <a:gd name="T17" fmla="*/ 2147483647 h 705"/>
                <a:gd name="T18" fmla="*/ 2147483647 w 640"/>
                <a:gd name="T19" fmla="*/ 2147483647 h 705"/>
                <a:gd name="T20" fmla="*/ 2147483647 w 640"/>
                <a:gd name="T21" fmla="*/ 2147483647 h 705"/>
                <a:gd name="T22" fmla="*/ 0 w 640"/>
                <a:gd name="T23" fmla="*/ 2147483647 h 7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40"/>
                <a:gd name="T37" fmla="*/ 0 h 705"/>
                <a:gd name="T38" fmla="*/ 640 w 640"/>
                <a:gd name="T39" fmla="*/ 705 h 7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40" h="705">
                  <a:moveTo>
                    <a:pt x="0" y="159"/>
                  </a:moveTo>
                  <a:lnTo>
                    <a:pt x="0" y="704"/>
                  </a:lnTo>
                  <a:lnTo>
                    <a:pt x="639" y="704"/>
                  </a:lnTo>
                  <a:lnTo>
                    <a:pt x="639" y="0"/>
                  </a:lnTo>
                  <a:lnTo>
                    <a:pt x="599" y="16"/>
                  </a:lnTo>
                  <a:lnTo>
                    <a:pt x="556" y="33"/>
                  </a:lnTo>
                  <a:lnTo>
                    <a:pt x="493" y="54"/>
                  </a:lnTo>
                  <a:lnTo>
                    <a:pt x="403" y="78"/>
                  </a:lnTo>
                  <a:lnTo>
                    <a:pt x="308" y="101"/>
                  </a:lnTo>
                  <a:lnTo>
                    <a:pt x="218" y="119"/>
                  </a:lnTo>
                  <a:lnTo>
                    <a:pt x="112" y="138"/>
                  </a:lnTo>
                  <a:lnTo>
                    <a:pt x="0" y="159"/>
                  </a:lnTo>
                </a:path>
              </a:pathLst>
            </a:custGeom>
            <a:solidFill>
              <a:schemeClr val="accent2"/>
            </a:solidFill>
            <a:ln w="9525" cap="rnd">
              <a:noFill/>
              <a:round/>
              <a:headEnd/>
              <a:tailEnd/>
            </a:ln>
          </p:spPr>
          <p:txBody>
            <a:bodyPr lIns="0" tIns="0" rIns="0" bIns="0">
              <a:noAutofit/>
            </a:bodyPr>
            <a:lstStyle/>
            <a:p>
              <a:endParaRPr lang="en-US" sz="1800"/>
            </a:p>
          </p:txBody>
        </p:sp>
        <p:sp>
          <p:nvSpPr>
            <p:cNvPr id="7" name="Freeform 3">
              <a:extLst>
                <a:ext uri="{FF2B5EF4-FFF2-40B4-BE49-F238E27FC236}">
                  <a16:creationId xmlns:a16="http://schemas.microsoft.com/office/drawing/2014/main" id="{C77F3B87-E943-C09E-70DE-FD0C0EDBBBA2}"/>
                </a:ext>
              </a:extLst>
            </p:cNvPr>
            <p:cNvSpPr>
              <a:spLocks/>
            </p:cNvSpPr>
            <p:nvPr/>
          </p:nvSpPr>
          <p:spPr bwMode="blackWhite">
            <a:xfrm>
              <a:off x="6080125" y="3320606"/>
              <a:ext cx="1784350" cy="2571750"/>
            </a:xfrm>
            <a:custGeom>
              <a:avLst/>
              <a:gdLst>
                <a:gd name="T0" fmla="*/ 0 w 634"/>
                <a:gd name="T1" fmla="*/ 555217 h 1246"/>
                <a:gd name="T2" fmla="*/ 0 w 634"/>
                <a:gd name="T3" fmla="*/ 2569686 h 1246"/>
                <a:gd name="T4" fmla="*/ 1778721 w 634"/>
                <a:gd name="T5" fmla="*/ 2569686 h 1246"/>
                <a:gd name="T6" fmla="*/ 1781536 w 634"/>
                <a:gd name="T7" fmla="*/ 0 h 1246"/>
                <a:gd name="T8" fmla="*/ 1607041 w 634"/>
                <a:gd name="T9" fmla="*/ 70176 h 1246"/>
                <a:gd name="T10" fmla="*/ 1432546 w 634"/>
                <a:gd name="T11" fmla="*/ 136224 h 1246"/>
                <a:gd name="T12" fmla="*/ 1224278 w 634"/>
                <a:gd name="T13" fmla="*/ 206400 h 1246"/>
                <a:gd name="T14" fmla="*/ 1010381 w 634"/>
                <a:gd name="T15" fmla="*/ 276577 h 1246"/>
                <a:gd name="T16" fmla="*/ 723309 w 634"/>
                <a:gd name="T17" fmla="*/ 363265 h 1246"/>
                <a:gd name="T18" fmla="*/ 470010 w 634"/>
                <a:gd name="T19" fmla="*/ 437569 h 1246"/>
                <a:gd name="T20" fmla="*/ 194196 w 634"/>
                <a:gd name="T21" fmla="*/ 507745 h 1246"/>
                <a:gd name="T22" fmla="*/ 0 w 634"/>
                <a:gd name="T23" fmla="*/ 555217 h 124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34"/>
                <a:gd name="T37" fmla="*/ 0 h 1246"/>
                <a:gd name="T38" fmla="*/ 634 w 634"/>
                <a:gd name="T39" fmla="*/ 1246 h 124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34" h="1246">
                  <a:moveTo>
                    <a:pt x="0" y="269"/>
                  </a:moveTo>
                  <a:lnTo>
                    <a:pt x="0" y="1245"/>
                  </a:lnTo>
                  <a:lnTo>
                    <a:pt x="632" y="1245"/>
                  </a:lnTo>
                  <a:lnTo>
                    <a:pt x="633" y="0"/>
                  </a:lnTo>
                  <a:lnTo>
                    <a:pt x="571" y="34"/>
                  </a:lnTo>
                  <a:lnTo>
                    <a:pt x="509" y="66"/>
                  </a:lnTo>
                  <a:lnTo>
                    <a:pt x="435" y="100"/>
                  </a:lnTo>
                  <a:lnTo>
                    <a:pt x="359" y="134"/>
                  </a:lnTo>
                  <a:lnTo>
                    <a:pt x="257" y="176"/>
                  </a:lnTo>
                  <a:lnTo>
                    <a:pt x="167" y="212"/>
                  </a:lnTo>
                  <a:lnTo>
                    <a:pt x="69" y="246"/>
                  </a:lnTo>
                  <a:lnTo>
                    <a:pt x="0" y="269"/>
                  </a:lnTo>
                </a:path>
              </a:pathLst>
            </a:custGeom>
            <a:solidFill>
              <a:schemeClr val="accent3"/>
            </a:solidFill>
            <a:ln w="9525" cap="rnd">
              <a:noFill/>
              <a:round/>
              <a:headEnd/>
              <a:tailEnd/>
            </a:ln>
          </p:spPr>
          <p:txBody>
            <a:bodyPr lIns="0" tIns="0" rIns="0" bIns="0">
              <a:noAutofit/>
            </a:bodyPr>
            <a:lstStyle/>
            <a:p>
              <a:pPr>
                <a:defRPr/>
              </a:pPr>
              <a:endParaRPr lang="en-US" sz="1800">
                <a:latin typeface="Arial" charset="0"/>
                <a:cs typeface="Arial" charset="0"/>
              </a:endParaRPr>
            </a:p>
          </p:txBody>
        </p:sp>
        <p:sp>
          <p:nvSpPr>
            <p:cNvPr id="8" name="Freeform 2">
              <a:extLst>
                <a:ext uri="{FF2B5EF4-FFF2-40B4-BE49-F238E27FC236}">
                  <a16:creationId xmlns:a16="http://schemas.microsoft.com/office/drawing/2014/main" id="{511A42C8-94BC-9668-91FF-EC36F70D69DD}"/>
                </a:ext>
              </a:extLst>
            </p:cNvPr>
            <p:cNvSpPr>
              <a:spLocks/>
            </p:cNvSpPr>
            <p:nvPr/>
          </p:nvSpPr>
          <p:spPr bwMode="blackWhite">
            <a:xfrm>
              <a:off x="7858126" y="1952182"/>
              <a:ext cx="1782763" cy="3940175"/>
            </a:xfrm>
            <a:custGeom>
              <a:avLst/>
              <a:gdLst>
                <a:gd name="T0" fmla="*/ 0 w 633"/>
                <a:gd name="T1" fmla="*/ 1127378 h 1744"/>
                <a:gd name="T2" fmla="*/ 2816 w 633"/>
                <a:gd name="T3" fmla="*/ 3937916 h 1744"/>
                <a:gd name="T4" fmla="*/ 1779947 w 633"/>
                <a:gd name="T5" fmla="*/ 3937916 h 1744"/>
                <a:gd name="T6" fmla="*/ 1779947 w 633"/>
                <a:gd name="T7" fmla="*/ 0 h 1744"/>
                <a:gd name="T8" fmla="*/ 1664475 w 633"/>
                <a:gd name="T9" fmla="*/ 124260 h 1744"/>
                <a:gd name="T10" fmla="*/ 1512391 w 633"/>
                <a:gd name="T11" fmla="*/ 246261 h 1744"/>
                <a:gd name="T12" fmla="*/ 1318062 w 633"/>
                <a:gd name="T13" fmla="*/ 388595 h 1744"/>
                <a:gd name="T14" fmla="*/ 1064588 w 633"/>
                <a:gd name="T15" fmla="*/ 551263 h 1744"/>
                <a:gd name="T16" fmla="*/ 811115 w 633"/>
                <a:gd name="T17" fmla="*/ 707153 h 1744"/>
                <a:gd name="T18" fmla="*/ 582989 w 633"/>
                <a:gd name="T19" fmla="*/ 829154 h 1744"/>
                <a:gd name="T20" fmla="*/ 253473 w 633"/>
                <a:gd name="T21" fmla="*/ 998599 h 1744"/>
                <a:gd name="T22" fmla="*/ 0 w 633"/>
                <a:gd name="T23" fmla="*/ 1127378 h 17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33"/>
                <a:gd name="T37" fmla="*/ 0 h 1744"/>
                <a:gd name="T38" fmla="*/ 633 w 633"/>
                <a:gd name="T39" fmla="*/ 1744 h 17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33" h="1744">
                  <a:moveTo>
                    <a:pt x="0" y="499"/>
                  </a:moveTo>
                  <a:lnTo>
                    <a:pt x="1" y="1743"/>
                  </a:lnTo>
                  <a:lnTo>
                    <a:pt x="632" y="1743"/>
                  </a:lnTo>
                  <a:lnTo>
                    <a:pt x="632" y="0"/>
                  </a:lnTo>
                  <a:lnTo>
                    <a:pt x="591" y="55"/>
                  </a:lnTo>
                  <a:lnTo>
                    <a:pt x="537" y="109"/>
                  </a:lnTo>
                  <a:lnTo>
                    <a:pt x="468" y="172"/>
                  </a:lnTo>
                  <a:lnTo>
                    <a:pt x="378" y="244"/>
                  </a:lnTo>
                  <a:lnTo>
                    <a:pt x="288" y="313"/>
                  </a:lnTo>
                  <a:lnTo>
                    <a:pt x="207" y="367"/>
                  </a:lnTo>
                  <a:lnTo>
                    <a:pt x="90" y="442"/>
                  </a:lnTo>
                  <a:lnTo>
                    <a:pt x="0" y="499"/>
                  </a:lnTo>
                </a:path>
              </a:pathLst>
            </a:custGeom>
            <a:solidFill>
              <a:schemeClr val="tx2"/>
            </a:solidFill>
            <a:ln w="9525" cap="rnd">
              <a:noFill/>
              <a:round/>
              <a:headEnd/>
              <a:tailEnd/>
            </a:ln>
          </p:spPr>
          <p:txBody>
            <a:bodyPr lIns="0" tIns="0" rIns="0" bIns="0">
              <a:noAutofit/>
            </a:bodyPr>
            <a:lstStyle/>
            <a:p>
              <a:pPr>
                <a:defRPr/>
              </a:pPr>
              <a:endParaRPr lang="en-US" sz="1800">
                <a:latin typeface="Arial" charset="0"/>
                <a:cs typeface="Arial" charset="0"/>
              </a:endParaRPr>
            </a:p>
          </p:txBody>
        </p:sp>
        <p:sp>
          <p:nvSpPr>
            <p:cNvPr id="9" name="Rectangle 6">
              <a:extLst>
                <a:ext uri="{FF2B5EF4-FFF2-40B4-BE49-F238E27FC236}">
                  <a16:creationId xmlns:a16="http://schemas.microsoft.com/office/drawing/2014/main" id="{2C0796E6-3D60-2AFB-571F-BEF6F8D886C9}"/>
                </a:ext>
              </a:extLst>
            </p:cNvPr>
            <p:cNvSpPr>
              <a:spLocks noChangeArrowheads="1"/>
            </p:cNvSpPr>
            <p:nvPr/>
          </p:nvSpPr>
          <p:spPr bwMode="blackWhite">
            <a:xfrm>
              <a:off x="2794000" y="4508057"/>
              <a:ext cx="1149350" cy="233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600">
                  <a:solidFill>
                    <a:srgbClr val="000000"/>
                  </a:solidFill>
                  <a:ea typeface="MS PGothic" pitchFamily="34" charset="-128"/>
                </a:rPr>
                <a:t>Stage 1 </a:t>
              </a:r>
            </a:p>
          </p:txBody>
        </p:sp>
        <p:sp>
          <p:nvSpPr>
            <p:cNvPr id="10" name="Rectangle 7">
              <a:extLst>
                <a:ext uri="{FF2B5EF4-FFF2-40B4-BE49-F238E27FC236}">
                  <a16:creationId xmlns:a16="http://schemas.microsoft.com/office/drawing/2014/main" id="{7D4C836A-A493-4458-8115-07014893B853}"/>
                </a:ext>
              </a:extLst>
            </p:cNvPr>
            <p:cNvSpPr>
              <a:spLocks noChangeArrowheads="1"/>
            </p:cNvSpPr>
            <p:nvPr/>
          </p:nvSpPr>
          <p:spPr bwMode="blackWhite">
            <a:xfrm>
              <a:off x="4606925" y="3976244"/>
              <a:ext cx="1149350" cy="233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600">
                  <a:solidFill>
                    <a:srgbClr val="000000"/>
                  </a:solidFill>
                  <a:ea typeface="MS PGothic" pitchFamily="34" charset="-128"/>
                </a:rPr>
                <a:t>Stage 2 </a:t>
              </a:r>
            </a:p>
          </p:txBody>
        </p:sp>
        <p:sp>
          <p:nvSpPr>
            <p:cNvPr id="11" name="Rectangle 8">
              <a:extLst>
                <a:ext uri="{FF2B5EF4-FFF2-40B4-BE49-F238E27FC236}">
                  <a16:creationId xmlns:a16="http://schemas.microsoft.com/office/drawing/2014/main" id="{8670994B-FD8E-B2A3-DCEB-A9C775DAB8BD}"/>
                </a:ext>
              </a:extLst>
            </p:cNvPr>
            <p:cNvSpPr>
              <a:spLocks noChangeArrowheads="1"/>
            </p:cNvSpPr>
            <p:nvPr/>
          </p:nvSpPr>
          <p:spPr bwMode="blackWhite">
            <a:xfrm>
              <a:off x="6396039" y="3114232"/>
              <a:ext cx="1150937" cy="233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600">
                  <a:solidFill>
                    <a:srgbClr val="000000"/>
                  </a:solidFill>
                  <a:ea typeface="MS PGothic" pitchFamily="34" charset="-128"/>
                </a:rPr>
                <a:t>Stage 3 </a:t>
              </a:r>
            </a:p>
          </p:txBody>
        </p:sp>
        <p:sp>
          <p:nvSpPr>
            <p:cNvPr id="12" name="Rectangle 9">
              <a:extLst>
                <a:ext uri="{FF2B5EF4-FFF2-40B4-BE49-F238E27FC236}">
                  <a16:creationId xmlns:a16="http://schemas.microsoft.com/office/drawing/2014/main" id="{4C1AAA01-5E19-C33C-1963-214DD3AFB638}"/>
                </a:ext>
              </a:extLst>
            </p:cNvPr>
            <p:cNvSpPr>
              <a:spLocks noChangeArrowheads="1"/>
            </p:cNvSpPr>
            <p:nvPr/>
          </p:nvSpPr>
          <p:spPr bwMode="blackWhite">
            <a:xfrm>
              <a:off x="8174039" y="2023619"/>
              <a:ext cx="1150937" cy="233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defTabSz="820738">
                <a:lnSpc>
                  <a:spcPct val="95000"/>
                </a:lnSpc>
              </a:pPr>
              <a:r>
                <a:rPr lang="en-US" sz="1600">
                  <a:solidFill>
                    <a:srgbClr val="000000"/>
                  </a:solidFill>
                  <a:ea typeface="MS PGothic" pitchFamily="34" charset="-128"/>
                </a:rPr>
                <a:t>Stage 4 </a:t>
              </a:r>
            </a:p>
          </p:txBody>
        </p:sp>
      </p:grpSp>
    </p:spTree>
    <p:extLst>
      <p:ext uri="{BB962C8B-B14F-4D97-AF65-F5344CB8AC3E}">
        <p14:creationId xmlns:p14="http://schemas.microsoft.com/office/powerpoint/2010/main" val="927274686"/>
      </p:ext>
    </p:extLst>
  </p:cSld>
  <p:clrMapOvr>
    <a:masterClrMapping/>
  </p:clrMapOvr>
  <p:transition>
    <p:fade/>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preserve="1" userDrawn="1">
  <p:cSld name="Heat ma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4E27-2123-3CF3-7E00-E83031A3EAF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76AD478-9F80-435D-6633-CE81D6D2DBD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aphicFrame>
        <p:nvGraphicFramePr>
          <p:cNvPr id="4" name="Group 8">
            <a:extLst>
              <a:ext uri="{FF2B5EF4-FFF2-40B4-BE49-F238E27FC236}">
                <a16:creationId xmlns:a16="http://schemas.microsoft.com/office/drawing/2014/main" id="{81DB0E3E-AAC8-FBFF-3932-B6F5B6A266B9}"/>
              </a:ext>
            </a:extLst>
          </p:cNvPr>
          <p:cNvGraphicFramePr>
            <a:graphicFrameLocks noGrp="1"/>
          </p:cNvGraphicFramePr>
          <p:nvPr userDrawn="1">
            <p:extLst>
              <p:ext uri="{D42A27DB-BD31-4B8C-83A1-F6EECF244321}">
                <p14:modId xmlns:p14="http://schemas.microsoft.com/office/powerpoint/2010/main" val="608468106"/>
              </p:ext>
            </p:extLst>
          </p:nvPr>
        </p:nvGraphicFramePr>
        <p:xfrm>
          <a:off x="501781" y="2011064"/>
          <a:ext cx="11191618" cy="3560067"/>
        </p:xfrm>
        <a:graphic>
          <a:graphicData uri="http://schemas.openxmlformats.org/drawingml/2006/table">
            <a:tbl>
              <a:tblPr/>
              <a:tblGrid>
                <a:gridCol w="2135164">
                  <a:extLst>
                    <a:ext uri="{9D8B030D-6E8A-4147-A177-3AD203B41FA5}">
                      <a16:colId xmlns:a16="http://schemas.microsoft.com/office/drawing/2014/main" val="20000"/>
                    </a:ext>
                  </a:extLst>
                </a:gridCol>
                <a:gridCol w="1132057">
                  <a:extLst>
                    <a:ext uri="{9D8B030D-6E8A-4147-A177-3AD203B41FA5}">
                      <a16:colId xmlns:a16="http://schemas.microsoft.com/office/drawing/2014/main" val="20001"/>
                    </a:ext>
                  </a:extLst>
                </a:gridCol>
                <a:gridCol w="1132057">
                  <a:extLst>
                    <a:ext uri="{9D8B030D-6E8A-4147-A177-3AD203B41FA5}">
                      <a16:colId xmlns:a16="http://schemas.microsoft.com/office/drawing/2014/main" val="20002"/>
                    </a:ext>
                  </a:extLst>
                </a:gridCol>
                <a:gridCol w="1132057">
                  <a:extLst>
                    <a:ext uri="{9D8B030D-6E8A-4147-A177-3AD203B41FA5}">
                      <a16:colId xmlns:a16="http://schemas.microsoft.com/office/drawing/2014/main" val="20003"/>
                    </a:ext>
                  </a:extLst>
                </a:gridCol>
                <a:gridCol w="1132057">
                  <a:extLst>
                    <a:ext uri="{9D8B030D-6E8A-4147-A177-3AD203B41FA5}">
                      <a16:colId xmlns:a16="http://schemas.microsoft.com/office/drawing/2014/main" val="20004"/>
                    </a:ext>
                  </a:extLst>
                </a:gridCol>
                <a:gridCol w="1132057">
                  <a:extLst>
                    <a:ext uri="{9D8B030D-6E8A-4147-A177-3AD203B41FA5}">
                      <a16:colId xmlns:a16="http://schemas.microsoft.com/office/drawing/2014/main" val="20005"/>
                    </a:ext>
                  </a:extLst>
                </a:gridCol>
                <a:gridCol w="1132057">
                  <a:extLst>
                    <a:ext uri="{9D8B030D-6E8A-4147-A177-3AD203B41FA5}">
                      <a16:colId xmlns:a16="http://schemas.microsoft.com/office/drawing/2014/main" val="20006"/>
                    </a:ext>
                  </a:extLst>
                </a:gridCol>
                <a:gridCol w="1132057">
                  <a:extLst>
                    <a:ext uri="{9D8B030D-6E8A-4147-A177-3AD203B41FA5}">
                      <a16:colId xmlns:a16="http://schemas.microsoft.com/office/drawing/2014/main" val="20007"/>
                    </a:ext>
                  </a:extLst>
                </a:gridCol>
                <a:gridCol w="1132057">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1" i="0" u="none" strike="noStrike" cap="none" normalizeH="0" baseline="0">
                        <a:ln>
                          <a:noFill/>
                        </a:ln>
                        <a:solidFill>
                          <a:schemeClr val="bg1"/>
                        </a:solidFill>
                        <a:effectLst/>
                        <a:latin typeface="+mn-lt"/>
                      </a:endParaRPr>
                    </a:p>
                  </a:txBody>
                  <a:tcPr marL="91464" marR="91464" marT="91440" marB="91440" anchor="ctr" horzOverflow="overflow">
                    <a:lnL cap="flat">
                      <a:noFill/>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300" b="0" i="0" u="none" strike="noStrike" cap="none" normalizeH="0" baseline="0">
                          <a:ln>
                            <a:noFill/>
                          </a:ln>
                          <a:solidFill>
                            <a:schemeClr val="tx1"/>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1"/>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2"/>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3"/>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4"/>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5"/>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6"/>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7"/>
                  </a:ext>
                </a:extLst>
              </a:tr>
            </a:tbl>
          </a:graphicData>
        </a:graphic>
      </p:graphicFrame>
      <p:grpSp>
        <p:nvGrpSpPr>
          <p:cNvPr id="5" name="Group 4">
            <a:extLst>
              <a:ext uri="{FF2B5EF4-FFF2-40B4-BE49-F238E27FC236}">
                <a16:creationId xmlns:a16="http://schemas.microsoft.com/office/drawing/2014/main" id="{2315230A-C68B-076F-86CF-DE86CAE5BF43}"/>
              </a:ext>
            </a:extLst>
          </p:cNvPr>
          <p:cNvGrpSpPr/>
          <p:nvPr userDrawn="1"/>
        </p:nvGrpSpPr>
        <p:grpSpPr>
          <a:xfrm>
            <a:off x="4608347" y="6163945"/>
            <a:ext cx="2938399" cy="182880"/>
            <a:chOff x="4660695" y="5767570"/>
            <a:chExt cx="2937634" cy="182880"/>
          </a:xfrm>
        </p:grpSpPr>
        <p:sp>
          <p:nvSpPr>
            <p:cNvPr id="6" name="Text Box 32">
              <a:extLst>
                <a:ext uri="{FF2B5EF4-FFF2-40B4-BE49-F238E27FC236}">
                  <a16:creationId xmlns:a16="http://schemas.microsoft.com/office/drawing/2014/main" id="{362CD891-0CFC-E8EF-68C9-E1398EEE9B15}"/>
                </a:ext>
              </a:extLst>
            </p:cNvPr>
            <p:cNvSpPr txBox="1">
              <a:spLocks noChangeArrowheads="1"/>
            </p:cNvSpPr>
            <p:nvPr/>
          </p:nvSpPr>
          <p:spPr bwMode="auto">
            <a:xfrm>
              <a:off x="6020773" y="5782066"/>
              <a:ext cx="389530"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a:ea typeface="ＭＳ Ｐゴシック" charset="-128"/>
                </a:rPr>
                <a:t>Neutral</a:t>
              </a:r>
            </a:p>
          </p:txBody>
        </p:sp>
        <p:sp>
          <p:nvSpPr>
            <p:cNvPr id="7" name="Rectangle 6">
              <a:extLst>
                <a:ext uri="{FF2B5EF4-FFF2-40B4-BE49-F238E27FC236}">
                  <a16:creationId xmlns:a16="http://schemas.microsoft.com/office/drawing/2014/main" id="{D5858501-FD27-19C4-3968-2618EF878305}"/>
                </a:ext>
              </a:extLst>
            </p:cNvPr>
            <p:cNvSpPr>
              <a:spLocks noChangeArrowheads="1"/>
            </p:cNvSpPr>
            <p:nvPr/>
          </p:nvSpPr>
          <p:spPr bwMode="auto">
            <a:xfrm>
              <a:off x="5785271" y="5767570"/>
              <a:ext cx="182880" cy="182880"/>
            </a:xfrm>
            <a:prstGeom prst="rect">
              <a:avLst/>
            </a:prstGeom>
            <a:solidFill>
              <a:srgbClr val="ED8B00"/>
            </a:solidFill>
            <a:ln w="6350">
              <a:noFill/>
              <a:round/>
              <a:headEnd/>
              <a:tailEnd/>
            </a:ln>
          </p:spPr>
          <p:txBody>
            <a:bodyPr wrap="none" anchor="ctr"/>
            <a:lstStyle/>
            <a:p>
              <a:pPr algn="ctr">
                <a:defRPr/>
              </a:pPr>
              <a:endParaRPr lang="en-US" sz="1000"/>
            </a:p>
          </p:txBody>
        </p:sp>
        <p:sp>
          <p:nvSpPr>
            <p:cNvPr id="8" name="Text Box 34">
              <a:extLst>
                <a:ext uri="{FF2B5EF4-FFF2-40B4-BE49-F238E27FC236}">
                  <a16:creationId xmlns:a16="http://schemas.microsoft.com/office/drawing/2014/main" id="{67CF8DC1-80F3-6970-3673-DE4B895FB9A9}"/>
                </a:ext>
              </a:extLst>
            </p:cNvPr>
            <p:cNvSpPr txBox="1">
              <a:spLocks noChangeArrowheads="1"/>
            </p:cNvSpPr>
            <p:nvPr/>
          </p:nvSpPr>
          <p:spPr bwMode="auto">
            <a:xfrm>
              <a:off x="7135061" y="5782066"/>
              <a:ext cx="463268"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a:ea typeface="ＭＳ Ｐゴシック" charset="-128"/>
                </a:rPr>
                <a:t>Negative</a:t>
              </a:r>
            </a:p>
          </p:txBody>
        </p:sp>
        <p:sp>
          <p:nvSpPr>
            <p:cNvPr id="9" name="Rectangle 8">
              <a:extLst>
                <a:ext uri="{FF2B5EF4-FFF2-40B4-BE49-F238E27FC236}">
                  <a16:creationId xmlns:a16="http://schemas.microsoft.com/office/drawing/2014/main" id="{7E209721-1DC7-DCB0-99E6-B82BF6781982}"/>
                </a:ext>
              </a:extLst>
            </p:cNvPr>
            <p:cNvSpPr>
              <a:spLocks noChangeArrowheads="1"/>
            </p:cNvSpPr>
            <p:nvPr/>
          </p:nvSpPr>
          <p:spPr bwMode="auto">
            <a:xfrm>
              <a:off x="6909847" y="5767570"/>
              <a:ext cx="182880" cy="182880"/>
            </a:xfrm>
            <a:prstGeom prst="rect">
              <a:avLst/>
            </a:prstGeom>
            <a:solidFill>
              <a:srgbClr val="DA291C"/>
            </a:solidFill>
            <a:ln w="6350">
              <a:noFill/>
              <a:round/>
              <a:headEnd/>
              <a:tailEnd/>
            </a:ln>
          </p:spPr>
          <p:txBody>
            <a:bodyPr wrap="none" anchor="ctr"/>
            <a:lstStyle/>
            <a:p>
              <a:pPr algn="ctr">
                <a:defRPr/>
              </a:pPr>
              <a:endParaRPr lang="en-US" sz="1000"/>
            </a:p>
          </p:txBody>
        </p:sp>
        <p:sp>
          <p:nvSpPr>
            <p:cNvPr id="10" name="Text Box 32">
              <a:extLst>
                <a:ext uri="{FF2B5EF4-FFF2-40B4-BE49-F238E27FC236}">
                  <a16:creationId xmlns:a16="http://schemas.microsoft.com/office/drawing/2014/main" id="{351215C9-100E-12E7-A926-B14B1176CF39}"/>
                </a:ext>
              </a:extLst>
            </p:cNvPr>
            <p:cNvSpPr txBox="1">
              <a:spLocks noChangeArrowheads="1"/>
            </p:cNvSpPr>
            <p:nvPr/>
          </p:nvSpPr>
          <p:spPr bwMode="auto">
            <a:xfrm>
              <a:off x="4896197" y="5782066"/>
              <a:ext cx="402354" cy="153888"/>
            </a:xfrm>
            <a:prstGeom prst="rect">
              <a:avLst/>
            </a:prstGeom>
            <a:noFill/>
            <a:ln w="9525">
              <a:noFill/>
              <a:miter lim="800000"/>
              <a:headEnd type="none" w="sm" len="sm"/>
              <a:tailEnd type="none" w="sm" len="sm"/>
            </a:ln>
          </p:spPr>
          <p:txBody>
            <a:bodyPr wrap="none" lIns="0" tIns="0" rIns="0" bIns="0" anchor="ctr">
              <a:spAutoFit/>
            </a:bodyPr>
            <a:lstStyle/>
            <a:p>
              <a:r>
                <a:rPr lang="en-US" altLang="ja-JP" sz="1000">
                  <a:ea typeface="ＭＳ Ｐゴシック" charset="-128"/>
                </a:rPr>
                <a:t>Positive</a:t>
              </a:r>
            </a:p>
          </p:txBody>
        </p:sp>
        <p:sp>
          <p:nvSpPr>
            <p:cNvPr id="11" name="Rectangle 10">
              <a:extLst>
                <a:ext uri="{FF2B5EF4-FFF2-40B4-BE49-F238E27FC236}">
                  <a16:creationId xmlns:a16="http://schemas.microsoft.com/office/drawing/2014/main" id="{47999FB8-BC26-9A95-43B1-0170DBC9BBF8}"/>
                </a:ext>
              </a:extLst>
            </p:cNvPr>
            <p:cNvSpPr>
              <a:spLocks noChangeArrowheads="1"/>
            </p:cNvSpPr>
            <p:nvPr/>
          </p:nvSpPr>
          <p:spPr bwMode="auto">
            <a:xfrm>
              <a:off x="4660695" y="5767570"/>
              <a:ext cx="182880" cy="182880"/>
            </a:xfrm>
            <a:prstGeom prst="rect">
              <a:avLst/>
            </a:prstGeom>
            <a:solidFill>
              <a:srgbClr val="009A44"/>
            </a:solidFill>
            <a:ln w="6350">
              <a:noFill/>
              <a:round/>
              <a:headEnd/>
              <a:tailEnd/>
            </a:ln>
          </p:spPr>
          <p:txBody>
            <a:bodyPr wrap="none" anchor="ctr"/>
            <a:lstStyle/>
            <a:p>
              <a:pPr algn="ctr">
                <a:defRPr/>
              </a:pPr>
              <a:endParaRPr lang="en-US" sz="1000"/>
            </a:p>
          </p:txBody>
        </p:sp>
      </p:grpSp>
      <p:sp>
        <p:nvSpPr>
          <p:cNvPr id="22" name="Text Placeholder 26">
            <a:extLst>
              <a:ext uri="{FF2B5EF4-FFF2-40B4-BE49-F238E27FC236}">
                <a16:creationId xmlns:a16="http://schemas.microsoft.com/office/drawing/2014/main" id="{CA008E01-6701-BB33-63EA-49144964C93B}"/>
              </a:ext>
            </a:extLst>
          </p:cNvPr>
          <p:cNvSpPr>
            <a:spLocks noGrp="1"/>
          </p:cNvSpPr>
          <p:nvPr>
            <p:ph type="body" sz="quarter" idx="32"/>
          </p:nvPr>
        </p:nvSpPr>
        <p:spPr>
          <a:xfrm>
            <a:off x="498601" y="261215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3" name="Text Placeholder 26">
            <a:extLst>
              <a:ext uri="{FF2B5EF4-FFF2-40B4-BE49-F238E27FC236}">
                <a16:creationId xmlns:a16="http://schemas.microsoft.com/office/drawing/2014/main" id="{CA853254-F9F7-09BF-60F5-BD3DFA5E3510}"/>
              </a:ext>
            </a:extLst>
          </p:cNvPr>
          <p:cNvSpPr>
            <a:spLocks noGrp="1"/>
          </p:cNvSpPr>
          <p:nvPr>
            <p:ph type="body" sz="quarter" idx="33"/>
          </p:nvPr>
        </p:nvSpPr>
        <p:spPr>
          <a:xfrm>
            <a:off x="498601" y="3071851"/>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4" name="Text Placeholder 26">
            <a:extLst>
              <a:ext uri="{FF2B5EF4-FFF2-40B4-BE49-F238E27FC236}">
                <a16:creationId xmlns:a16="http://schemas.microsoft.com/office/drawing/2014/main" id="{9D6908F5-6016-49A0-1743-79AE77C8C7E1}"/>
              </a:ext>
            </a:extLst>
          </p:cNvPr>
          <p:cNvSpPr>
            <a:spLocks noGrp="1"/>
          </p:cNvSpPr>
          <p:nvPr>
            <p:ph type="body" sz="quarter" idx="34"/>
          </p:nvPr>
        </p:nvSpPr>
        <p:spPr>
          <a:xfrm>
            <a:off x="498601" y="352975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5" name="Text Placeholder 26">
            <a:extLst>
              <a:ext uri="{FF2B5EF4-FFF2-40B4-BE49-F238E27FC236}">
                <a16:creationId xmlns:a16="http://schemas.microsoft.com/office/drawing/2014/main" id="{3A0298A3-45CB-C2DB-20D0-7FCF7FB3BCB0}"/>
              </a:ext>
            </a:extLst>
          </p:cNvPr>
          <p:cNvSpPr>
            <a:spLocks noGrp="1"/>
          </p:cNvSpPr>
          <p:nvPr>
            <p:ph type="body" sz="quarter" idx="35"/>
          </p:nvPr>
        </p:nvSpPr>
        <p:spPr>
          <a:xfrm>
            <a:off x="498601" y="3989451"/>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7529D1AC-9B30-104A-C848-E8228B66078F}"/>
              </a:ext>
            </a:extLst>
          </p:cNvPr>
          <p:cNvSpPr>
            <a:spLocks noGrp="1"/>
          </p:cNvSpPr>
          <p:nvPr>
            <p:ph type="body" sz="quarter" idx="36"/>
          </p:nvPr>
        </p:nvSpPr>
        <p:spPr>
          <a:xfrm>
            <a:off x="498601" y="44491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7" name="Text Placeholder 26">
            <a:extLst>
              <a:ext uri="{FF2B5EF4-FFF2-40B4-BE49-F238E27FC236}">
                <a16:creationId xmlns:a16="http://schemas.microsoft.com/office/drawing/2014/main" id="{9E88BF75-BA1C-1542-87A4-ABA3AC8C7F57}"/>
              </a:ext>
            </a:extLst>
          </p:cNvPr>
          <p:cNvSpPr>
            <a:spLocks noGrp="1"/>
          </p:cNvSpPr>
          <p:nvPr>
            <p:ph type="body" sz="quarter" idx="37"/>
          </p:nvPr>
        </p:nvSpPr>
        <p:spPr>
          <a:xfrm>
            <a:off x="498601" y="4907051"/>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C4A2FE59-43F5-C172-E885-C6F2D64A4FFC}"/>
              </a:ext>
            </a:extLst>
          </p:cNvPr>
          <p:cNvSpPr>
            <a:spLocks noGrp="1"/>
          </p:cNvSpPr>
          <p:nvPr>
            <p:ph type="body" sz="quarter" idx="38"/>
          </p:nvPr>
        </p:nvSpPr>
        <p:spPr>
          <a:xfrm>
            <a:off x="498601" y="53667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458711365"/>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scription + Code 01a">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DFDD6F4-6A29-265C-31C7-C2027BB57D73}"/>
              </a:ext>
            </a:extLst>
          </p:cNvPr>
          <p:cNvSpPr/>
          <p:nvPr userDrawn="1"/>
        </p:nvSpPr>
        <p:spPr>
          <a:xfrm>
            <a:off x="770683" y="2917372"/>
            <a:ext cx="2227298" cy="393159"/>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2000" b="1" i="0" u="none" strike="noStrike" kern="0" cap="none" spc="0" normalizeH="0" baseline="0" noProof="0">
              <a:ln>
                <a:noFill/>
              </a:ln>
              <a:solidFill>
                <a:prstClr val="black"/>
              </a:solidFill>
              <a:effectLst/>
              <a:uLnTx/>
              <a:uFillTx/>
              <a:latin typeface="Calibri"/>
              <a:ea typeface="+mn-ea"/>
              <a:cs typeface="+mn-cs"/>
            </a:endParaRPr>
          </a:p>
        </p:txBody>
      </p:sp>
      <p:sp>
        <p:nvSpPr>
          <p:cNvPr id="9" name="Text Placeholder 56">
            <a:extLst>
              <a:ext uri="{FF2B5EF4-FFF2-40B4-BE49-F238E27FC236}">
                <a16:creationId xmlns:a16="http://schemas.microsoft.com/office/drawing/2014/main" id="{CC7C5F22-6655-BEC8-CC13-23A37D74BC79}"/>
              </a:ext>
            </a:extLst>
          </p:cNvPr>
          <p:cNvSpPr>
            <a:spLocks noGrp="1"/>
          </p:cNvSpPr>
          <p:nvPr>
            <p:ph type="body" sz="quarter" idx="13"/>
          </p:nvPr>
        </p:nvSpPr>
        <p:spPr>
          <a:xfrm>
            <a:off x="886819" y="2944673"/>
            <a:ext cx="2028591"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7" name="Half Frame 6">
            <a:extLst>
              <a:ext uri="{FF2B5EF4-FFF2-40B4-BE49-F238E27FC236}">
                <a16:creationId xmlns:a16="http://schemas.microsoft.com/office/drawing/2014/main" id="{BB86DDD6-873E-09E0-43AE-AE2E69009E79}"/>
              </a:ext>
            </a:extLst>
          </p:cNvPr>
          <p:cNvSpPr/>
          <p:nvPr userDrawn="1"/>
        </p:nvSpPr>
        <p:spPr>
          <a:xfrm rot="16200000">
            <a:off x="3981914" y="356118"/>
            <a:ext cx="2140356" cy="8049181"/>
          </a:xfrm>
          <a:prstGeom prst="halfFrame">
            <a:avLst>
              <a:gd name="adj1" fmla="val 0"/>
              <a:gd name="adj2" fmla="val 0"/>
            </a:avLst>
          </a:prstGeom>
          <a:solidFill>
            <a:srgbClr val="007CB0"/>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a:ea typeface="+mn-ea"/>
              <a:cs typeface="+mn-cs"/>
            </a:endParaRPr>
          </a:p>
        </p:txBody>
      </p:sp>
      <p:sp>
        <p:nvSpPr>
          <p:cNvPr id="8" name="Text Placeholder 21">
            <a:extLst>
              <a:ext uri="{FF2B5EF4-FFF2-40B4-BE49-F238E27FC236}">
                <a16:creationId xmlns:a16="http://schemas.microsoft.com/office/drawing/2014/main" id="{AA32715C-B642-3001-DCBD-0CD8F736FCBF}"/>
              </a:ext>
            </a:extLst>
          </p:cNvPr>
          <p:cNvSpPr>
            <a:spLocks noGrp="1"/>
          </p:cNvSpPr>
          <p:nvPr>
            <p:ph type="body" sz="quarter" idx="12" hasCustomPrompt="1"/>
          </p:nvPr>
        </p:nvSpPr>
        <p:spPr>
          <a:xfrm>
            <a:off x="1281510" y="3551517"/>
            <a:ext cx="7655268" cy="1707118"/>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12" name="Text Placeholder 11">
            <a:extLst>
              <a:ext uri="{FF2B5EF4-FFF2-40B4-BE49-F238E27FC236}">
                <a16:creationId xmlns:a16="http://schemas.microsoft.com/office/drawing/2014/main" id="{21C7B475-1848-03D6-A199-76FBA77D9BE2}"/>
              </a:ext>
            </a:extLst>
          </p:cNvPr>
          <p:cNvSpPr>
            <a:spLocks noGrp="1"/>
          </p:cNvSpPr>
          <p:nvPr>
            <p:ph type="body" sz="quarter" idx="14" hasCustomPrompt="1"/>
          </p:nvPr>
        </p:nvSpPr>
        <p:spPr>
          <a:xfrm>
            <a:off x="896345" y="1124712"/>
            <a:ext cx="9327023" cy="1308050"/>
          </a:xfrm>
        </p:spPr>
        <p:txBody>
          <a:bodyPr lIns="91440" tIns="45720" rIns="91440" bIns="45720">
            <a:spAutoFit/>
          </a:bodyPr>
          <a:lstStyle/>
          <a:p>
            <a:pPr lvl="1"/>
            <a:r>
              <a:rPr lang="en-US"/>
              <a:t>Lorem Ipsum is simply dummy text of the printing and typesetting industry. </a:t>
            </a:r>
          </a:p>
          <a:p>
            <a:pPr lvl="2"/>
            <a:r>
              <a:rPr lang="en-US"/>
              <a:t>Lorem Ipsum is simply dummy text of the printing and typesetting industry. </a:t>
            </a:r>
          </a:p>
          <a:p>
            <a:pPr lvl="3"/>
            <a:r>
              <a:rPr lang="en-US"/>
              <a:t>Lorem Ipsum is simply dummy text of the printing and typesetting industry. </a:t>
            </a:r>
          </a:p>
          <a:p>
            <a:pPr lvl="4"/>
            <a:r>
              <a:rPr lang="en-US"/>
              <a:t>Lorem Ipsum is simply dummy text of the printing and typesetting industry. </a:t>
            </a:r>
            <a:endParaRPr lang="en-IN"/>
          </a:p>
        </p:txBody>
      </p:sp>
    </p:spTree>
    <p:extLst>
      <p:ext uri="{BB962C8B-B14F-4D97-AF65-F5344CB8AC3E}">
        <p14:creationId xmlns:p14="http://schemas.microsoft.com/office/powerpoint/2010/main" val="222197707"/>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preserve="1" userDrawn="1">
  <p:cSld name="1_Heat ma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4E27-2123-3CF3-7E00-E83031A3EAF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76AD478-9F80-435D-6633-CE81D6D2DBD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aphicFrame>
        <p:nvGraphicFramePr>
          <p:cNvPr id="4" name="Group 8">
            <a:extLst>
              <a:ext uri="{FF2B5EF4-FFF2-40B4-BE49-F238E27FC236}">
                <a16:creationId xmlns:a16="http://schemas.microsoft.com/office/drawing/2014/main" id="{81DB0E3E-AAC8-FBFF-3932-B6F5B6A266B9}"/>
              </a:ext>
            </a:extLst>
          </p:cNvPr>
          <p:cNvGraphicFramePr>
            <a:graphicFrameLocks noGrp="1"/>
          </p:cNvGraphicFramePr>
          <p:nvPr userDrawn="1">
            <p:extLst>
              <p:ext uri="{D42A27DB-BD31-4B8C-83A1-F6EECF244321}">
                <p14:modId xmlns:p14="http://schemas.microsoft.com/office/powerpoint/2010/main" val="3804383422"/>
              </p:ext>
            </p:extLst>
          </p:nvPr>
        </p:nvGraphicFramePr>
        <p:xfrm>
          <a:off x="501781" y="1591963"/>
          <a:ext cx="11191618" cy="3606422"/>
        </p:xfrm>
        <a:graphic>
          <a:graphicData uri="http://schemas.openxmlformats.org/drawingml/2006/table">
            <a:tbl>
              <a:tblPr/>
              <a:tblGrid>
                <a:gridCol w="2135164">
                  <a:extLst>
                    <a:ext uri="{9D8B030D-6E8A-4147-A177-3AD203B41FA5}">
                      <a16:colId xmlns:a16="http://schemas.microsoft.com/office/drawing/2014/main" val="20000"/>
                    </a:ext>
                  </a:extLst>
                </a:gridCol>
                <a:gridCol w="1132057">
                  <a:extLst>
                    <a:ext uri="{9D8B030D-6E8A-4147-A177-3AD203B41FA5}">
                      <a16:colId xmlns:a16="http://schemas.microsoft.com/office/drawing/2014/main" val="20001"/>
                    </a:ext>
                  </a:extLst>
                </a:gridCol>
                <a:gridCol w="1132057">
                  <a:extLst>
                    <a:ext uri="{9D8B030D-6E8A-4147-A177-3AD203B41FA5}">
                      <a16:colId xmlns:a16="http://schemas.microsoft.com/office/drawing/2014/main" val="20002"/>
                    </a:ext>
                  </a:extLst>
                </a:gridCol>
                <a:gridCol w="1132057">
                  <a:extLst>
                    <a:ext uri="{9D8B030D-6E8A-4147-A177-3AD203B41FA5}">
                      <a16:colId xmlns:a16="http://schemas.microsoft.com/office/drawing/2014/main" val="20003"/>
                    </a:ext>
                  </a:extLst>
                </a:gridCol>
                <a:gridCol w="1132057">
                  <a:extLst>
                    <a:ext uri="{9D8B030D-6E8A-4147-A177-3AD203B41FA5}">
                      <a16:colId xmlns:a16="http://schemas.microsoft.com/office/drawing/2014/main" val="20004"/>
                    </a:ext>
                  </a:extLst>
                </a:gridCol>
                <a:gridCol w="1132057">
                  <a:extLst>
                    <a:ext uri="{9D8B030D-6E8A-4147-A177-3AD203B41FA5}">
                      <a16:colId xmlns:a16="http://schemas.microsoft.com/office/drawing/2014/main" val="20005"/>
                    </a:ext>
                  </a:extLst>
                </a:gridCol>
                <a:gridCol w="1132057">
                  <a:extLst>
                    <a:ext uri="{9D8B030D-6E8A-4147-A177-3AD203B41FA5}">
                      <a16:colId xmlns:a16="http://schemas.microsoft.com/office/drawing/2014/main" val="20006"/>
                    </a:ext>
                  </a:extLst>
                </a:gridCol>
                <a:gridCol w="1132057">
                  <a:extLst>
                    <a:ext uri="{9D8B030D-6E8A-4147-A177-3AD203B41FA5}">
                      <a16:colId xmlns:a16="http://schemas.microsoft.com/office/drawing/2014/main" val="20007"/>
                    </a:ext>
                  </a:extLst>
                </a:gridCol>
                <a:gridCol w="1132057">
                  <a:extLst>
                    <a:ext uri="{9D8B030D-6E8A-4147-A177-3AD203B41FA5}">
                      <a16:colId xmlns:a16="http://schemas.microsoft.com/office/drawing/2014/main" val="20008"/>
                    </a:ext>
                  </a:extLst>
                </a:gridCol>
              </a:tblGrid>
              <a:tr h="0">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1" i="0" u="none" strike="noStrike" cap="none" normalizeH="0" baseline="0">
                        <a:ln>
                          <a:noFill/>
                        </a:ln>
                        <a:solidFill>
                          <a:schemeClr val="bg1"/>
                        </a:solidFill>
                        <a:effectLst/>
                        <a:latin typeface="+mn-lt"/>
                      </a:endParaRPr>
                    </a:p>
                  </a:txBody>
                  <a:tcPr marL="91464" marR="91464" marT="91440" marB="91440" anchor="ctr" horzOverflow="overflow">
                    <a:lnL cap="flat">
                      <a:noFill/>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r>
                        <a:rPr kumimoji="0" lang="en-US" sz="1600" b="0" i="0" u="none" strike="noStrike" cap="none" normalizeH="0" baseline="0">
                          <a:ln>
                            <a:noFill/>
                          </a:ln>
                          <a:solidFill>
                            <a:srgbClr val="000000"/>
                          </a:solidFill>
                          <a:effectLst/>
                          <a:latin typeface="+mn-lt"/>
                        </a:rPr>
                        <a:t>Column</a:t>
                      </a:r>
                    </a:p>
                  </a:txBody>
                  <a:tcPr marL="91464" marR="91464" marT="91440" marB="91440" anchor="b" horzOverflow="overflow">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no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1"/>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2"/>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3"/>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defRPr/>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4"/>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5"/>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6"/>
                  </a:ext>
                </a:extLst>
              </a:tr>
              <a:tr h="453726">
                <a:tc>
                  <a:txBody>
                    <a:bodyPr/>
                    <a:lstStyle/>
                    <a:p>
                      <a:pPr marL="0" marR="0" lvl="0" indent="0" algn="l" defTabSz="914400" rtl="0" eaLnBrk="1" fontAlgn="base" latinLnBrk="0" hangingPunct="1">
                        <a:lnSpc>
                          <a:spcPct val="106000"/>
                        </a:lnSpc>
                        <a:spcBef>
                          <a:spcPct val="50000"/>
                        </a:spcBef>
                        <a:spcAft>
                          <a:spcPct val="0"/>
                        </a:spcAft>
                        <a:buClr>
                          <a:schemeClr val="tx1"/>
                        </a:buClr>
                        <a:buSzTx/>
                        <a:buFont typeface="Arial" panose="020B0604020202020204" pitchFamily="34" charset="0"/>
                        <a:buNone/>
                        <a:tabLst/>
                      </a:pPr>
                      <a:endParaRPr kumimoji="0" lang="en-US" sz="1200" b="0" i="0" u="none" strike="noStrike" cap="none" normalizeH="0" baseline="0">
                        <a:ln>
                          <a:noFill/>
                        </a:ln>
                        <a:solidFill>
                          <a:schemeClr val="tx1"/>
                        </a:solidFill>
                        <a:effectLst/>
                        <a:latin typeface="+mn-lt"/>
                      </a:endParaRPr>
                    </a:p>
                  </a:txBody>
                  <a:tcPr marL="91464" marR="91464" marT="91440" marB="91440" anchor="ctr" horzOverflow="overflow">
                    <a:lnL cap="flat">
                      <a:noFill/>
                    </a:lnL>
                    <a:lnR w="76200" cap="flat" cmpd="sng" algn="ctr">
                      <a:no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7620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009A44"/>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w="6350" cap="flat" cmpd="sng" algn="ctr">
                      <a:solidFill>
                        <a:schemeClr val="bg1"/>
                      </a:solidFill>
                      <a:prstDash val="solid"/>
                      <a:round/>
                      <a:headEnd type="none" w="med" len="med"/>
                      <a:tailEnd type="none" w="med" len="med"/>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DA291C"/>
                    </a:solidFill>
                  </a:tcPr>
                </a:tc>
                <a:tc>
                  <a:txBody>
                    <a:bodyPr/>
                    <a:lstStyle/>
                    <a:p>
                      <a:pPr marL="0" marR="0" lvl="0" indent="0" algn="r" defTabSz="914400" rtl="0" eaLnBrk="1" fontAlgn="base" latinLnBrk="0" hangingPunct="1">
                        <a:lnSpc>
                          <a:spcPct val="106000"/>
                        </a:lnSpc>
                        <a:spcBef>
                          <a:spcPct val="50000"/>
                        </a:spcBef>
                        <a:spcAft>
                          <a:spcPct val="0"/>
                        </a:spcAft>
                        <a:buClr>
                          <a:schemeClr val="tx1"/>
                        </a:buClr>
                        <a:buSzTx/>
                        <a:buFont typeface="Wingdings 2" pitchFamily="18" charset="2"/>
                        <a:buNone/>
                        <a:tabLst/>
                      </a:pPr>
                      <a:endParaRPr kumimoji="0" lang="en-US" sz="10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solidFill>
                        <a:schemeClr val="bg1"/>
                      </a:solidFill>
                      <a:prstDash val="solid"/>
                      <a:round/>
                      <a:headEnd type="none" w="med" len="med"/>
                      <a:tailEnd type="none" w="med" len="med"/>
                    </a:lnL>
                    <a:lnR cap="flat">
                      <a:noFill/>
                    </a:lnR>
                    <a:lnT w="6350" cap="flat" cmpd="sng" algn="ctr">
                      <a:solidFill>
                        <a:schemeClr val="bg1"/>
                      </a:solidFill>
                      <a:prstDash val="solid"/>
                      <a:round/>
                      <a:headEnd type="none" w="med" len="med"/>
                      <a:tailEnd type="none" w="med" len="med"/>
                    </a:lnT>
                    <a:lnB w="6350" cap="flat" cmpd="sng" algn="ctr">
                      <a:solidFill>
                        <a:schemeClr val="bg1"/>
                      </a:solidFill>
                      <a:prstDash val="solid"/>
                      <a:round/>
                      <a:headEnd type="none" w="med" len="med"/>
                      <a:tailEnd type="none" w="med" len="med"/>
                    </a:lnB>
                    <a:lnTlToBr>
                      <a:noFill/>
                    </a:lnTlToBr>
                    <a:lnBlToTr>
                      <a:noFill/>
                    </a:lnBlToTr>
                    <a:solidFill>
                      <a:srgbClr val="ED8B00"/>
                    </a:solidFill>
                  </a:tcPr>
                </a:tc>
                <a:extLst>
                  <a:ext uri="{0D108BD9-81ED-4DB2-BD59-A6C34878D82A}">
                    <a16:rowId xmlns:a16="http://schemas.microsoft.com/office/drawing/2014/main" val="10007"/>
                  </a:ext>
                </a:extLst>
              </a:tr>
            </a:tbl>
          </a:graphicData>
        </a:graphic>
      </p:graphicFrame>
      <p:grpSp>
        <p:nvGrpSpPr>
          <p:cNvPr id="5" name="Group 4">
            <a:extLst>
              <a:ext uri="{FF2B5EF4-FFF2-40B4-BE49-F238E27FC236}">
                <a16:creationId xmlns:a16="http://schemas.microsoft.com/office/drawing/2014/main" id="{2315230A-C68B-076F-86CF-DE86CAE5BF43}"/>
              </a:ext>
            </a:extLst>
          </p:cNvPr>
          <p:cNvGrpSpPr/>
          <p:nvPr userDrawn="1"/>
        </p:nvGrpSpPr>
        <p:grpSpPr>
          <a:xfrm>
            <a:off x="4585579" y="5522282"/>
            <a:ext cx="3024022" cy="184666"/>
            <a:chOff x="4660695" y="5766678"/>
            <a:chExt cx="3023234" cy="184666"/>
          </a:xfrm>
        </p:grpSpPr>
        <p:sp>
          <p:nvSpPr>
            <p:cNvPr id="6" name="Text Box 32">
              <a:extLst>
                <a:ext uri="{FF2B5EF4-FFF2-40B4-BE49-F238E27FC236}">
                  <a16:creationId xmlns:a16="http://schemas.microsoft.com/office/drawing/2014/main" id="{362CD891-0CFC-E8EF-68C9-E1398EEE9B15}"/>
                </a:ext>
              </a:extLst>
            </p:cNvPr>
            <p:cNvSpPr txBox="1">
              <a:spLocks noChangeArrowheads="1"/>
            </p:cNvSpPr>
            <p:nvPr/>
          </p:nvSpPr>
          <p:spPr bwMode="auto">
            <a:xfrm>
              <a:off x="6020773" y="5766678"/>
              <a:ext cx="466538" cy="184666"/>
            </a:xfrm>
            <a:prstGeom prst="rect">
              <a:avLst/>
            </a:prstGeom>
            <a:noFill/>
            <a:ln w="9525">
              <a:noFill/>
              <a:miter lim="800000"/>
              <a:headEnd type="none" w="sm" len="sm"/>
              <a:tailEnd type="none" w="sm" len="sm"/>
            </a:ln>
          </p:spPr>
          <p:txBody>
            <a:bodyPr wrap="none" lIns="0" tIns="0" rIns="0" bIns="0" anchor="ctr">
              <a:spAutoFit/>
            </a:bodyPr>
            <a:lstStyle/>
            <a:p>
              <a:r>
                <a:rPr lang="en-US" altLang="ja-JP" sz="1200">
                  <a:ea typeface="ＭＳ Ｐゴシック" charset="-128"/>
                </a:rPr>
                <a:t>Neutral</a:t>
              </a:r>
            </a:p>
          </p:txBody>
        </p:sp>
        <p:sp>
          <p:nvSpPr>
            <p:cNvPr id="7" name="Rectangle 6">
              <a:extLst>
                <a:ext uri="{FF2B5EF4-FFF2-40B4-BE49-F238E27FC236}">
                  <a16:creationId xmlns:a16="http://schemas.microsoft.com/office/drawing/2014/main" id="{D5858501-FD27-19C4-3968-2618EF878305}"/>
                </a:ext>
              </a:extLst>
            </p:cNvPr>
            <p:cNvSpPr>
              <a:spLocks noChangeArrowheads="1"/>
            </p:cNvSpPr>
            <p:nvPr/>
          </p:nvSpPr>
          <p:spPr bwMode="auto">
            <a:xfrm>
              <a:off x="5785271" y="5767570"/>
              <a:ext cx="182880" cy="182880"/>
            </a:xfrm>
            <a:prstGeom prst="rect">
              <a:avLst/>
            </a:prstGeom>
            <a:solidFill>
              <a:srgbClr val="ED8B00"/>
            </a:solidFill>
            <a:ln w="6350">
              <a:noFill/>
              <a:round/>
              <a:headEnd/>
              <a:tailEnd/>
            </a:ln>
          </p:spPr>
          <p:txBody>
            <a:bodyPr wrap="none" anchor="ctr"/>
            <a:lstStyle/>
            <a:p>
              <a:pPr algn="ctr">
                <a:defRPr/>
              </a:pPr>
              <a:endParaRPr lang="en-US" sz="1000"/>
            </a:p>
          </p:txBody>
        </p:sp>
        <p:sp>
          <p:nvSpPr>
            <p:cNvPr id="8" name="Text Box 34">
              <a:extLst>
                <a:ext uri="{FF2B5EF4-FFF2-40B4-BE49-F238E27FC236}">
                  <a16:creationId xmlns:a16="http://schemas.microsoft.com/office/drawing/2014/main" id="{67CF8DC1-80F3-6970-3673-DE4B895FB9A9}"/>
                </a:ext>
              </a:extLst>
            </p:cNvPr>
            <p:cNvSpPr txBox="1">
              <a:spLocks noChangeArrowheads="1"/>
            </p:cNvSpPr>
            <p:nvPr/>
          </p:nvSpPr>
          <p:spPr bwMode="auto">
            <a:xfrm>
              <a:off x="7135061" y="5766678"/>
              <a:ext cx="548868" cy="184666"/>
            </a:xfrm>
            <a:prstGeom prst="rect">
              <a:avLst/>
            </a:prstGeom>
            <a:noFill/>
            <a:ln w="9525">
              <a:noFill/>
              <a:miter lim="800000"/>
              <a:headEnd type="none" w="sm" len="sm"/>
              <a:tailEnd type="none" w="sm" len="sm"/>
            </a:ln>
          </p:spPr>
          <p:txBody>
            <a:bodyPr wrap="none" lIns="0" tIns="0" rIns="0" bIns="0" anchor="ctr">
              <a:spAutoFit/>
            </a:bodyPr>
            <a:lstStyle/>
            <a:p>
              <a:r>
                <a:rPr lang="en-US" altLang="ja-JP" sz="1200">
                  <a:ea typeface="ＭＳ Ｐゴシック" charset="-128"/>
                </a:rPr>
                <a:t>Negative</a:t>
              </a:r>
            </a:p>
          </p:txBody>
        </p:sp>
        <p:sp>
          <p:nvSpPr>
            <p:cNvPr id="9" name="Rectangle 8">
              <a:extLst>
                <a:ext uri="{FF2B5EF4-FFF2-40B4-BE49-F238E27FC236}">
                  <a16:creationId xmlns:a16="http://schemas.microsoft.com/office/drawing/2014/main" id="{7E209721-1DC7-DCB0-99E6-B82BF6781982}"/>
                </a:ext>
              </a:extLst>
            </p:cNvPr>
            <p:cNvSpPr>
              <a:spLocks noChangeArrowheads="1"/>
            </p:cNvSpPr>
            <p:nvPr/>
          </p:nvSpPr>
          <p:spPr bwMode="auto">
            <a:xfrm>
              <a:off x="6909847" y="5767570"/>
              <a:ext cx="182880" cy="182880"/>
            </a:xfrm>
            <a:prstGeom prst="rect">
              <a:avLst/>
            </a:prstGeom>
            <a:solidFill>
              <a:srgbClr val="DA291C"/>
            </a:solidFill>
            <a:ln w="6350">
              <a:noFill/>
              <a:round/>
              <a:headEnd/>
              <a:tailEnd/>
            </a:ln>
          </p:spPr>
          <p:txBody>
            <a:bodyPr wrap="none" anchor="ctr"/>
            <a:lstStyle/>
            <a:p>
              <a:pPr algn="ctr">
                <a:defRPr/>
              </a:pPr>
              <a:endParaRPr lang="en-US" sz="1000"/>
            </a:p>
          </p:txBody>
        </p:sp>
        <p:sp>
          <p:nvSpPr>
            <p:cNvPr id="10" name="Text Box 32">
              <a:extLst>
                <a:ext uri="{FF2B5EF4-FFF2-40B4-BE49-F238E27FC236}">
                  <a16:creationId xmlns:a16="http://schemas.microsoft.com/office/drawing/2014/main" id="{351215C9-100E-12E7-A926-B14B1176CF39}"/>
                </a:ext>
              </a:extLst>
            </p:cNvPr>
            <p:cNvSpPr txBox="1">
              <a:spLocks noChangeArrowheads="1"/>
            </p:cNvSpPr>
            <p:nvPr/>
          </p:nvSpPr>
          <p:spPr bwMode="auto">
            <a:xfrm>
              <a:off x="4896197" y="5766678"/>
              <a:ext cx="485967" cy="184666"/>
            </a:xfrm>
            <a:prstGeom prst="rect">
              <a:avLst/>
            </a:prstGeom>
            <a:noFill/>
            <a:ln w="9525">
              <a:noFill/>
              <a:miter lim="800000"/>
              <a:headEnd type="none" w="sm" len="sm"/>
              <a:tailEnd type="none" w="sm" len="sm"/>
            </a:ln>
          </p:spPr>
          <p:txBody>
            <a:bodyPr wrap="none" lIns="0" tIns="0" rIns="0" bIns="0" anchor="ctr">
              <a:spAutoFit/>
            </a:bodyPr>
            <a:lstStyle/>
            <a:p>
              <a:r>
                <a:rPr lang="en-US" altLang="ja-JP" sz="1200">
                  <a:ea typeface="ＭＳ Ｐゴシック" charset="-128"/>
                </a:rPr>
                <a:t>Positive</a:t>
              </a:r>
            </a:p>
          </p:txBody>
        </p:sp>
        <p:sp>
          <p:nvSpPr>
            <p:cNvPr id="11" name="Rectangle 10">
              <a:extLst>
                <a:ext uri="{FF2B5EF4-FFF2-40B4-BE49-F238E27FC236}">
                  <a16:creationId xmlns:a16="http://schemas.microsoft.com/office/drawing/2014/main" id="{47999FB8-BC26-9A95-43B1-0170DBC9BBF8}"/>
                </a:ext>
              </a:extLst>
            </p:cNvPr>
            <p:cNvSpPr>
              <a:spLocks noChangeArrowheads="1"/>
            </p:cNvSpPr>
            <p:nvPr/>
          </p:nvSpPr>
          <p:spPr bwMode="auto">
            <a:xfrm>
              <a:off x="4660695" y="5767570"/>
              <a:ext cx="182880" cy="182880"/>
            </a:xfrm>
            <a:prstGeom prst="rect">
              <a:avLst/>
            </a:prstGeom>
            <a:solidFill>
              <a:srgbClr val="009A44"/>
            </a:solidFill>
            <a:ln w="6350">
              <a:noFill/>
              <a:round/>
              <a:headEnd/>
              <a:tailEnd/>
            </a:ln>
          </p:spPr>
          <p:txBody>
            <a:bodyPr wrap="none" anchor="ctr"/>
            <a:lstStyle/>
            <a:p>
              <a:pPr algn="ctr">
                <a:defRPr/>
              </a:pPr>
              <a:endParaRPr lang="en-US" sz="1000"/>
            </a:p>
          </p:txBody>
        </p:sp>
      </p:grpSp>
      <p:sp>
        <p:nvSpPr>
          <p:cNvPr id="22" name="Text Placeholder 26">
            <a:extLst>
              <a:ext uri="{FF2B5EF4-FFF2-40B4-BE49-F238E27FC236}">
                <a16:creationId xmlns:a16="http://schemas.microsoft.com/office/drawing/2014/main" id="{CA008E01-6701-BB33-63EA-49144964C93B}"/>
              </a:ext>
            </a:extLst>
          </p:cNvPr>
          <p:cNvSpPr>
            <a:spLocks noGrp="1"/>
          </p:cNvSpPr>
          <p:nvPr>
            <p:ph type="body" sz="quarter" idx="32"/>
          </p:nvPr>
        </p:nvSpPr>
        <p:spPr>
          <a:xfrm>
            <a:off x="498601" y="2148601"/>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3" name="Text Placeholder 26">
            <a:extLst>
              <a:ext uri="{FF2B5EF4-FFF2-40B4-BE49-F238E27FC236}">
                <a16:creationId xmlns:a16="http://schemas.microsoft.com/office/drawing/2014/main" id="{CA853254-F9F7-09BF-60F5-BD3DFA5E3510}"/>
              </a:ext>
            </a:extLst>
          </p:cNvPr>
          <p:cNvSpPr>
            <a:spLocks noGrp="1"/>
          </p:cNvSpPr>
          <p:nvPr>
            <p:ph type="body" sz="quarter" idx="33"/>
          </p:nvPr>
        </p:nvSpPr>
        <p:spPr>
          <a:xfrm>
            <a:off x="498601" y="2608302"/>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4" name="Text Placeholder 26">
            <a:extLst>
              <a:ext uri="{FF2B5EF4-FFF2-40B4-BE49-F238E27FC236}">
                <a16:creationId xmlns:a16="http://schemas.microsoft.com/office/drawing/2014/main" id="{9D6908F5-6016-49A0-1743-79AE77C8C7E1}"/>
              </a:ext>
            </a:extLst>
          </p:cNvPr>
          <p:cNvSpPr>
            <a:spLocks noGrp="1"/>
          </p:cNvSpPr>
          <p:nvPr>
            <p:ph type="body" sz="quarter" idx="34"/>
          </p:nvPr>
        </p:nvSpPr>
        <p:spPr>
          <a:xfrm>
            <a:off x="498601" y="3059851"/>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5" name="Text Placeholder 26">
            <a:extLst>
              <a:ext uri="{FF2B5EF4-FFF2-40B4-BE49-F238E27FC236}">
                <a16:creationId xmlns:a16="http://schemas.microsoft.com/office/drawing/2014/main" id="{3A0298A3-45CB-C2DB-20D0-7FCF7FB3BCB0}"/>
              </a:ext>
            </a:extLst>
          </p:cNvPr>
          <p:cNvSpPr>
            <a:spLocks noGrp="1"/>
          </p:cNvSpPr>
          <p:nvPr>
            <p:ph type="body" sz="quarter" idx="35"/>
          </p:nvPr>
        </p:nvSpPr>
        <p:spPr>
          <a:xfrm>
            <a:off x="498601" y="3519552"/>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6" name="Text Placeholder 26">
            <a:extLst>
              <a:ext uri="{FF2B5EF4-FFF2-40B4-BE49-F238E27FC236}">
                <a16:creationId xmlns:a16="http://schemas.microsoft.com/office/drawing/2014/main" id="{7529D1AC-9B30-104A-C848-E8228B66078F}"/>
              </a:ext>
            </a:extLst>
          </p:cNvPr>
          <p:cNvSpPr>
            <a:spLocks noGrp="1"/>
          </p:cNvSpPr>
          <p:nvPr>
            <p:ph type="body" sz="quarter" idx="36"/>
          </p:nvPr>
        </p:nvSpPr>
        <p:spPr>
          <a:xfrm>
            <a:off x="498601" y="3970017"/>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7" name="Text Placeholder 26">
            <a:extLst>
              <a:ext uri="{FF2B5EF4-FFF2-40B4-BE49-F238E27FC236}">
                <a16:creationId xmlns:a16="http://schemas.microsoft.com/office/drawing/2014/main" id="{9E88BF75-BA1C-1542-87A4-ABA3AC8C7F57}"/>
              </a:ext>
            </a:extLst>
          </p:cNvPr>
          <p:cNvSpPr>
            <a:spLocks noGrp="1"/>
          </p:cNvSpPr>
          <p:nvPr>
            <p:ph type="body" sz="quarter" idx="37"/>
          </p:nvPr>
        </p:nvSpPr>
        <p:spPr>
          <a:xfrm>
            <a:off x="498601" y="4427916"/>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C4A2FE59-43F5-C172-E885-C6F2D64A4FFC}"/>
              </a:ext>
            </a:extLst>
          </p:cNvPr>
          <p:cNvSpPr>
            <a:spLocks noGrp="1"/>
          </p:cNvSpPr>
          <p:nvPr>
            <p:ph type="body" sz="quarter" idx="38"/>
          </p:nvPr>
        </p:nvSpPr>
        <p:spPr>
          <a:xfrm>
            <a:off x="498601" y="4887617"/>
            <a:ext cx="2002363" cy="246221"/>
          </a:xfrm>
        </p:spPr>
        <p:txBody>
          <a:bodyPr wrap="square" anchor="t">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850480111"/>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preserve="1" userDrawn="1">
  <p:cSld name="Generic strategy development framewo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C795D-6AB1-EBC7-2A59-70E19D3CBCD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B84D997-4642-85A6-2A07-DED258B62D3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3B431D09-18AF-90A1-3F1D-038B8DBD6354}"/>
              </a:ext>
            </a:extLst>
          </p:cNvPr>
          <p:cNvGrpSpPr/>
          <p:nvPr userDrawn="1"/>
        </p:nvGrpSpPr>
        <p:grpSpPr>
          <a:xfrm>
            <a:off x="501781" y="1698625"/>
            <a:ext cx="11191613" cy="3983039"/>
            <a:chOff x="1885633" y="1978024"/>
            <a:chExt cx="8396691" cy="3983039"/>
          </a:xfrm>
        </p:grpSpPr>
        <p:sp>
          <p:nvSpPr>
            <p:cNvPr id="5" name="Oval 4">
              <a:extLst>
                <a:ext uri="{FF2B5EF4-FFF2-40B4-BE49-F238E27FC236}">
                  <a16:creationId xmlns:a16="http://schemas.microsoft.com/office/drawing/2014/main" id="{F937E2C6-B273-3573-3F9D-75806E11880F}"/>
                </a:ext>
              </a:extLst>
            </p:cNvPr>
            <p:cNvSpPr/>
            <p:nvPr/>
          </p:nvSpPr>
          <p:spPr>
            <a:xfrm>
              <a:off x="5256228" y="2790799"/>
              <a:ext cx="1410227" cy="564558"/>
            </a:xfrm>
            <a:prstGeom prst="ellipse">
              <a:avLst/>
            </a:prstGeom>
            <a:solidFill>
              <a:srgbClr val="81BC00"/>
            </a:solidFill>
            <a:ln w="25400" cap="flat" cmpd="sng" algn="ctr">
              <a:noFill/>
              <a:prstDash val="solid"/>
            </a:ln>
            <a:effectLst/>
          </p:spPr>
          <p:txBody>
            <a:bodyPr lIns="88900" tIns="88900" rIns="88900" bIns="88900" anchor="ctr"/>
            <a:lstStyle/>
            <a:p>
              <a:pPr algn="ctr">
                <a:spcBef>
                  <a:spcPct val="20000"/>
                </a:spcBef>
                <a:defRPr/>
              </a:pPr>
              <a:r>
                <a:rPr lang="en-US" sz="1400" kern="0">
                  <a:latin typeface="+mn-lt"/>
                </a:rPr>
                <a:t>Creativity</a:t>
              </a:r>
            </a:p>
          </p:txBody>
        </p:sp>
        <p:sp>
          <p:nvSpPr>
            <p:cNvPr id="6" name="AutoShape 9">
              <a:extLst>
                <a:ext uri="{FF2B5EF4-FFF2-40B4-BE49-F238E27FC236}">
                  <a16:creationId xmlns:a16="http://schemas.microsoft.com/office/drawing/2014/main" id="{FB07573E-ABD5-228D-E4DC-39E1241CF7ED}"/>
                </a:ext>
              </a:extLst>
            </p:cNvPr>
            <p:cNvSpPr>
              <a:spLocks noChangeArrowheads="1"/>
            </p:cNvSpPr>
            <p:nvPr/>
          </p:nvSpPr>
          <p:spPr bwMode="auto">
            <a:xfrm>
              <a:off x="8306791"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7" name="AutoShape 10">
              <a:extLst>
                <a:ext uri="{FF2B5EF4-FFF2-40B4-BE49-F238E27FC236}">
                  <a16:creationId xmlns:a16="http://schemas.microsoft.com/office/drawing/2014/main" id="{9DA364EF-B788-6E12-9C51-6AF2BF6BB64D}"/>
                </a:ext>
              </a:extLst>
            </p:cNvPr>
            <p:cNvSpPr>
              <a:spLocks noChangeArrowheads="1"/>
            </p:cNvSpPr>
            <p:nvPr/>
          </p:nvSpPr>
          <p:spPr bwMode="auto">
            <a:xfrm>
              <a:off x="3571919" y="1978024"/>
              <a:ext cx="1929066" cy="548640"/>
            </a:xfrm>
            <a:prstGeom prst="chevron">
              <a:avLst>
                <a:gd name="adj" fmla="val 32490"/>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600" kern="0">
                  <a:solidFill>
                    <a:srgbClr val="000000"/>
                  </a:solidFill>
                  <a:latin typeface="+mn-lt"/>
                  <a:cs typeface="Arial" pitchFamily="34" charset="0"/>
                </a:rPr>
                <a:t>2. Conduct analysis</a:t>
              </a:r>
              <a:endParaRPr lang="en-GB" altLang="ja-JP" sz="1600" kern="0">
                <a:solidFill>
                  <a:srgbClr val="000000"/>
                </a:solidFill>
                <a:latin typeface="+mn-lt"/>
                <a:ea typeface="ＭＳ Ｐゴシック" panose="020B0600070205080204" pitchFamily="34" charset="-128"/>
                <a:cs typeface="Arial" pitchFamily="34" charset="0"/>
              </a:endParaRPr>
            </a:p>
          </p:txBody>
        </p:sp>
        <p:sp>
          <p:nvSpPr>
            <p:cNvPr id="8" name="AutoShape 11">
              <a:extLst>
                <a:ext uri="{FF2B5EF4-FFF2-40B4-BE49-F238E27FC236}">
                  <a16:creationId xmlns:a16="http://schemas.microsoft.com/office/drawing/2014/main" id="{65047D1A-E6C8-C214-9B5B-E14C1B805EB0}"/>
                </a:ext>
              </a:extLst>
            </p:cNvPr>
            <p:cNvSpPr>
              <a:spLocks noChangeArrowheads="1"/>
            </p:cNvSpPr>
            <p:nvPr/>
          </p:nvSpPr>
          <p:spPr bwMode="auto">
            <a:xfrm>
              <a:off x="1885633" y="1978024"/>
              <a:ext cx="1791276" cy="548640"/>
            </a:xfrm>
            <a:prstGeom prst="homePlate">
              <a:avLst>
                <a:gd name="adj" fmla="val 31290"/>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600" kern="0">
                  <a:solidFill>
                    <a:srgbClr val="000000"/>
                  </a:solidFill>
                  <a:latin typeface="+mn-lt"/>
                  <a:cs typeface="Arial" pitchFamily="34" charset="0"/>
                </a:rPr>
                <a:t>1. Evaluate situation</a:t>
              </a:r>
              <a:endParaRPr lang="en-GB" altLang="ja-JP" sz="1600" kern="0">
                <a:solidFill>
                  <a:srgbClr val="000000"/>
                </a:solidFill>
                <a:latin typeface="+mn-lt"/>
                <a:ea typeface="ＭＳ Ｐゴシック" pitchFamily="50" charset="-128"/>
                <a:cs typeface="Arial" pitchFamily="34" charset="0"/>
              </a:endParaRPr>
            </a:p>
          </p:txBody>
        </p:sp>
        <p:sp>
          <p:nvSpPr>
            <p:cNvPr id="9" name="Rectangle 12">
              <a:extLst>
                <a:ext uri="{FF2B5EF4-FFF2-40B4-BE49-F238E27FC236}">
                  <a16:creationId xmlns:a16="http://schemas.microsoft.com/office/drawing/2014/main" id="{9B852FBF-13B7-DA8F-76BF-7F31FE997EC4}"/>
                </a:ext>
              </a:extLst>
            </p:cNvPr>
            <p:cNvSpPr>
              <a:spLocks noChangeArrowheads="1"/>
            </p:cNvSpPr>
            <p:nvPr/>
          </p:nvSpPr>
          <p:spPr bwMode="auto">
            <a:xfrm>
              <a:off x="1885634" y="2643664"/>
              <a:ext cx="137105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a:solidFill>
                  <a:srgbClr val="313131"/>
                </a:solidFill>
                <a:latin typeface="+mn-lt"/>
                <a:ea typeface="ＭＳ Ｐゴシック" charset="-128"/>
                <a:cs typeface="Arial" pitchFamily="34" charset="0"/>
              </a:endParaRPr>
            </a:p>
          </p:txBody>
        </p:sp>
        <p:sp>
          <p:nvSpPr>
            <p:cNvPr id="10" name="AutoShape 13">
              <a:extLst>
                <a:ext uri="{FF2B5EF4-FFF2-40B4-BE49-F238E27FC236}">
                  <a16:creationId xmlns:a16="http://schemas.microsoft.com/office/drawing/2014/main" id="{817433B0-56D8-16E1-6D83-30A73A93A63A}"/>
                </a:ext>
              </a:extLst>
            </p:cNvPr>
            <p:cNvSpPr>
              <a:spLocks noChangeArrowheads="1"/>
            </p:cNvSpPr>
            <p:nvPr/>
          </p:nvSpPr>
          <p:spPr bwMode="auto">
            <a:xfrm flipV="1">
              <a:off x="2312975" y="3486455"/>
              <a:ext cx="516372"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11" name="AutoShape 14">
              <a:extLst>
                <a:ext uri="{FF2B5EF4-FFF2-40B4-BE49-F238E27FC236}">
                  <a16:creationId xmlns:a16="http://schemas.microsoft.com/office/drawing/2014/main" id="{0F503B58-D231-67A8-5C22-B739F641B025}"/>
                </a:ext>
              </a:extLst>
            </p:cNvPr>
            <p:cNvSpPr>
              <a:spLocks noChangeArrowheads="1"/>
            </p:cNvSpPr>
            <p:nvPr/>
          </p:nvSpPr>
          <p:spPr bwMode="auto">
            <a:xfrm>
              <a:off x="2312975" y="4327559"/>
              <a:ext cx="516372"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12" name="Rectangle 16">
              <a:extLst>
                <a:ext uri="{FF2B5EF4-FFF2-40B4-BE49-F238E27FC236}">
                  <a16:creationId xmlns:a16="http://schemas.microsoft.com/office/drawing/2014/main" id="{0021A63E-583B-12A4-316A-FDEFEBB6A278}"/>
                </a:ext>
              </a:extLst>
            </p:cNvPr>
            <p:cNvSpPr>
              <a:spLocks noChangeArrowheads="1"/>
            </p:cNvSpPr>
            <p:nvPr/>
          </p:nvSpPr>
          <p:spPr bwMode="auto">
            <a:xfrm>
              <a:off x="1976801"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Business</a:t>
              </a:r>
            </a:p>
            <a:p>
              <a:pPr algn="ctr">
                <a:defRPr/>
              </a:pPr>
              <a:r>
                <a:rPr lang="en-GB" altLang="ja-JP" sz="1400" kern="0">
                  <a:latin typeface="+mn-lt"/>
                  <a:ea typeface="ＭＳ Ｐゴシック" charset="-128"/>
                  <a:cs typeface="Arial" pitchFamily="34" charset="0"/>
                </a:rPr>
                <a:t>constraints</a:t>
              </a:r>
            </a:p>
          </p:txBody>
        </p:sp>
        <p:sp>
          <p:nvSpPr>
            <p:cNvPr id="13" name="Oval 17">
              <a:extLst>
                <a:ext uri="{FF2B5EF4-FFF2-40B4-BE49-F238E27FC236}">
                  <a16:creationId xmlns:a16="http://schemas.microsoft.com/office/drawing/2014/main" id="{86246D89-CC66-488D-BFB1-FDDA74A33527}"/>
                </a:ext>
              </a:extLst>
            </p:cNvPr>
            <p:cNvSpPr>
              <a:spLocks noChangeArrowheads="1"/>
            </p:cNvSpPr>
            <p:nvPr/>
          </p:nvSpPr>
          <p:spPr bwMode="auto">
            <a:xfrm>
              <a:off x="1970245" y="3716770"/>
              <a:ext cx="1201832" cy="505551"/>
            </a:xfrm>
            <a:prstGeom prst="ellipse">
              <a:avLst/>
            </a:prstGeom>
            <a:solidFill>
              <a:schemeClr val="tx2"/>
            </a:solidFill>
            <a:ln w="6350" algn="ctr">
              <a:noFill/>
              <a:round/>
              <a:headEnd type="none" w="sm" len="sm"/>
              <a:tailEnd type="none" w="sm" len="sm"/>
            </a:ln>
          </p:spPr>
          <p:txBody>
            <a:bodyPr lIns="0" tIns="0" rIns="0" bIns="0" anchor="ctr"/>
            <a:lstStyle/>
            <a:p>
              <a:pPr algn="ctr">
                <a:defRPr/>
              </a:pPr>
              <a:r>
                <a:rPr lang="en-GB" altLang="ja-JP" sz="1400" kern="0">
                  <a:solidFill>
                    <a:srgbClr val="000000"/>
                  </a:solidFill>
                  <a:latin typeface="+mn-lt"/>
                  <a:ea typeface="ＭＳ Ｐゴシック" charset="-128"/>
                  <a:cs typeface="Arial" pitchFamily="34" charset="0"/>
                </a:rPr>
                <a:t>Business</a:t>
              </a:r>
            </a:p>
            <a:p>
              <a:pPr algn="ctr">
                <a:defRPr/>
              </a:pPr>
              <a:r>
                <a:rPr lang="en-GB" altLang="ja-JP" sz="1400" kern="0">
                  <a:solidFill>
                    <a:srgbClr val="000000"/>
                  </a:solidFill>
                  <a:latin typeface="+mn-lt"/>
                  <a:ea typeface="ＭＳ Ｐゴシック" charset="-128"/>
                  <a:cs typeface="Arial" pitchFamily="34" charset="0"/>
                </a:rPr>
                <a:t>imperatives</a:t>
              </a:r>
            </a:p>
          </p:txBody>
        </p:sp>
        <p:sp>
          <p:nvSpPr>
            <p:cNvPr id="14" name="Rectangle 18">
              <a:extLst>
                <a:ext uri="{FF2B5EF4-FFF2-40B4-BE49-F238E27FC236}">
                  <a16:creationId xmlns:a16="http://schemas.microsoft.com/office/drawing/2014/main" id="{0716C2E4-98F1-502A-3D31-82E622C064A4}"/>
                </a:ext>
              </a:extLst>
            </p:cNvPr>
            <p:cNvSpPr>
              <a:spLocks noChangeArrowheads="1"/>
            </p:cNvSpPr>
            <p:nvPr/>
          </p:nvSpPr>
          <p:spPr bwMode="auto">
            <a:xfrm>
              <a:off x="3733816" y="2643664"/>
              <a:ext cx="136749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a:solidFill>
                  <a:srgbClr val="313131"/>
                </a:solidFill>
                <a:latin typeface="+mn-lt"/>
                <a:ea typeface="ＭＳ Ｐゴシック" charset="-128"/>
                <a:cs typeface="Arial" pitchFamily="34" charset="0"/>
              </a:endParaRPr>
            </a:p>
          </p:txBody>
        </p:sp>
        <p:sp>
          <p:nvSpPr>
            <p:cNvPr id="15" name="AutoShape 19">
              <a:extLst>
                <a:ext uri="{FF2B5EF4-FFF2-40B4-BE49-F238E27FC236}">
                  <a16:creationId xmlns:a16="http://schemas.microsoft.com/office/drawing/2014/main" id="{E9A8E2BD-CE36-D702-31A5-AE420FDAA4A1}"/>
                </a:ext>
              </a:extLst>
            </p:cNvPr>
            <p:cNvSpPr>
              <a:spLocks noChangeArrowheads="1"/>
            </p:cNvSpPr>
            <p:nvPr/>
          </p:nvSpPr>
          <p:spPr bwMode="auto">
            <a:xfrm flipV="1">
              <a:off x="4161158" y="3486455"/>
              <a:ext cx="512810"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16" name="AutoShape 20">
              <a:extLst>
                <a:ext uri="{FF2B5EF4-FFF2-40B4-BE49-F238E27FC236}">
                  <a16:creationId xmlns:a16="http://schemas.microsoft.com/office/drawing/2014/main" id="{38AF299F-E316-2427-E833-E492384CC882}"/>
                </a:ext>
              </a:extLst>
            </p:cNvPr>
            <p:cNvSpPr>
              <a:spLocks noChangeArrowheads="1"/>
            </p:cNvSpPr>
            <p:nvPr/>
          </p:nvSpPr>
          <p:spPr bwMode="auto">
            <a:xfrm>
              <a:off x="4161158" y="4327559"/>
              <a:ext cx="512810"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17" name="Rectangle 22">
              <a:extLst>
                <a:ext uri="{FF2B5EF4-FFF2-40B4-BE49-F238E27FC236}">
                  <a16:creationId xmlns:a16="http://schemas.microsoft.com/office/drawing/2014/main" id="{22FD8EA9-1646-D1C5-8A55-DD6B56AA068D}"/>
                </a:ext>
              </a:extLst>
            </p:cNvPr>
            <p:cNvSpPr>
              <a:spLocks noChangeArrowheads="1"/>
            </p:cNvSpPr>
            <p:nvPr/>
          </p:nvSpPr>
          <p:spPr bwMode="auto">
            <a:xfrm>
              <a:off x="3823203"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Internal analysis</a:t>
              </a:r>
            </a:p>
          </p:txBody>
        </p:sp>
        <p:sp>
          <p:nvSpPr>
            <p:cNvPr id="18" name="Oval 23">
              <a:extLst>
                <a:ext uri="{FF2B5EF4-FFF2-40B4-BE49-F238E27FC236}">
                  <a16:creationId xmlns:a16="http://schemas.microsoft.com/office/drawing/2014/main" id="{737A9CA7-15FC-5BF7-BDFC-89818170FEC1}"/>
                </a:ext>
              </a:extLst>
            </p:cNvPr>
            <p:cNvSpPr>
              <a:spLocks noChangeArrowheads="1"/>
            </p:cNvSpPr>
            <p:nvPr/>
          </p:nvSpPr>
          <p:spPr bwMode="auto">
            <a:xfrm>
              <a:off x="3791687" y="3716770"/>
              <a:ext cx="1251755"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400" kern="0">
                  <a:solidFill>
                    <a:srgbClr val="000000"/>
                  </a:solidFill>
                  <a:latin typeface="+mn-lt"/>
                  <a:ea typeface="ＭＳ Ｐゴシック" charset="-128"/>
                  <a:cs typeface="Arial" pitchFamily="34" charset="0"/>
                </a:rPr>
                <a:t>Key insights</a:t>
              </a:r>
            </a:p>
          </p:txBody>
        </p:sp>
        <p:sp>
          <p:nvSpPr>
            <p:cNvPr id="19" name="Rectangle 26">
              <a:extLst>
                <a:ext uri="{FF2B5EF4-FFF2-40B4-BE49-F238E27FC236}">
                  <a16:creationId xmlns:a16="http://schemas.microsoft.com/office/drawing/2014/main" id="{D17FCDFB-41C5-1BB2-12DA-99DCFB570AAD}"/>
                </a:ext>
              </a:extLst>
            </p:cNvPr>
            <p:cNvSpPr>
              <a:spLocks noChangeArrowheads="1"/>
            </p:cNvSpPr>
            <p:nvPr/>
          </p:nvSpPr>
          <p:spPr bwMode="auto">
            <a:xfrm>
              <a:off x="5706635" y="3646379"/>
              <a:ext cx="514881" cy="646331"/>
            </a:xfrm>
            <a:prstGeom prst="rect">
              <a:avLst/>
            </a:prstGeom>
            <a:noFill/>
            <a:ln w="6350" algn="ctr">
              <a:noFill/>
              <a:miter lim="800000"/>
              <a:headEnd type="none" w="sm" len="sm"/>
              <a:tailEnd type="none" w="sm" len="sm"/>
            </a:ln>
          </p:spPr>
          <p:txBody>
            <a:bodyPr wrap="none" lIns="0" tIns="0" rIns="0" bIns="0" anchor="ctr">
              <a:spAutoFit/>
            </a:bodyPr>
            <a:lstStyle/>
            <a:p>
              <a:pPr algn="ctr"/>
              <a:r>
                <a:rPr lang="en-GB" altLang="ja-JP" sz="1400">
                  <a:latin typeface="+mn-lt"/>
                  <a:ea typeface="ＭＳ Ｐゴシック" charset="-128"/>
                  <a:cs typeface="Arial" pitchFamily="34" charset="0"/>
                </a:rPr>
                <a:t>Future</a:t>
              </a:r>
            </a:p>
            <a:p>
              <a:pPr algn="ctr"/>
              <a:r>
                <a:rPr lang="en-GB" altLang="ja-JP" sz="1400">
                  <a:latin typeface="+mn-lt"/>
                  <a:ea typeface="ＭＳ Ｐゴシック" charset="-128"/>
                  <a:cs typeface="Arial" pitchFamily="34" charset="0"/>
                </a:rPr>
                <a:t>industry</a:t>
              </a:r>
            </a:p>
            <a:p>
              <a:pPr algn="ctr"/>
              <a:r>
                <a:rPr lang="en-GB" altLang="ja-JP" sz="1400">
                  <a:latin typeface="+mn-lt"/>
                  <a:ea typeface="ＭＳ Ｐゴシック" charset="-128"/>
                  <a:cs typeface="Arial" pitchFamily="34" charset="0"/>
                </a:rPr>
                <a:t>scenarios</a:t>
              </a:r>
            </a:p>
          </p:txBody>
        </p:sp>
        <p:sp>
          <p:nvSpPr>
            <p:cNvPr id="20" name="AutoShape 28">
              <a:extLst>
                <a:ext uri="{FF2B5EF4-FFF2-40B4-BE49-F238E27FC236}">
                  <a16:creationId xmlns:a16="http://schemas.microsoft.com/office/drawing/2014/main" id="{980309EC-7922-1DC2-AF22-ED2D2F766296}"/>
                </a:ext>
              </a:extLst>
            </p:cNvPr>
            <p:cNvSpPr>
              <a:spLocks noChangeArrowheads="1"/>
            </p:cNvSpPr>
            <p:nvPr/>
          </p:nvSpPr>
          <p:spPr bwMode="auto">
            <a:xfrm>
              <a:off x="5395997" y="1978024"/>
              <a:ext cx="2924461" cy="548640"/>
            </a:xfrm>
            <a:prstGeom prst="chevron">
              <a:avLst>
                <a:gd name="adj" fmla="val 32358"/>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600" kern="0">
                  <a:solidFill>
                    <a:srgbClr val="000000"/>
                  </a:solidFill>
                  <a:latin typeface="+mn-lt"/>
                  <a:cs typeface="Arial" pitchFamily="34" charset="0"/>
                </a:rPr>
                <a:t>3. Formulate strategy</a:t>
              </a:r>
              <a:endParaRPr lang="en-GB" altLang="ja-JP" sz="1600" kern="0">
                <a:solidFill>
                  <a:srgbClr val="000000"/>
                </a:solidFill>
                <a:latin typeface="+mn-lt"/>
                <a:ea typeface="ＭＳ Ｐゴシック" panose="020B0600070205080204" pitchFamily="34" charset="-128"/>
                <a:cs typeface="Arial" pitchFamily="34" charset="0"/>
              </a:endParaRPr>
            </a:p>
          </p:txBody>
        </p:sp>
        <p:sp>
          <p:nvSpPr>
            <p:cNvPr id="21" name="AutoShape 29">
              <a:extLst>
                <a:ext uri="{FF2B5EF4-FFF2-40B4-BE49-F238E27FC236}">
                  <a16:creationId xmlns:a16="http://schemas.microsoft.com/office/drawing/2014/main" id="{12ABD966-9F2B-1383-0C99-B3523E3078F5}"/>
                </a:ext>
              </a:extLst>
            </p:cNvPr>
            <p:cNvSpPr>
              <a:spLocks noChangeArrowheads="1"/>
            </p:cNvSpPr>
            <p:nvPr/>
          </p:nvSpPr>
          <p:spPr bwMode="auto">
            <a:xfrm>
              <a:off x="8215467" y="1978024"/>
              <a:ext cx="2066856" cy="548640"/>
            </a:xfrm>
            <a:prstGeom prst="chevron">
              <a:avLst>
                <a:gd name="adj" fmla="val 30967"/>
              </a:avLst>
            </a:prstGeom>
            <a:solidFill>
              <a:srgbClr val="43B02A"/>
            </a:solidFill>
            <a:ln w="6350" algn="ctr">
              <a:noFill/>
              <a:miter lim="800000"/>
              <a:headEnd type="none" w="sm" len="sm"/>
              <a:tailEnd type="none" w="sm" len="sm"/>
            </a:ln>
          </p:spPr>
          <p:txBody>
            <a:bodyPr lIns="88900" tIns="88900" rIns="88900" bIns="88900" anchor="ctr"/>
            <a:lstStyle/>
            <a:p>
              <a:pPr marL="171450" indent="-171450">
                <a:defRPr/>
              </a:pPr>
              <a:r>
                <a:rPr lang="en-GB" sz="1600" kern="0">
                  <a:solidFill>
                    <a:srgbClr val="000000"/>
                  </a:solidFill>
                  <a:latin typeface="+mn-lt"/>
                  <a:cs typeface="Arial" pitchFamily="34" charset="0"/>
                </a:rPr>
                <a:t>4. Plan implementation</a:t>
              </a:r>
              <a:endParaRPr lang="en-GB" altLang="ja-JP" sz="1600" kern="0">
                <a:solidFill>
                  <a:srgbClr val="000000"/>
                </a:solidFill>
                <a:latin typeface="+mn-lt"/>
                <a:ea typeface="ＭＳ Ｐゴシック" panose="020B0600070205080204" pitchFamily="34" charset="-128"/>
                <a:cs typeface="Arial" pitchFamily="34" charset="0"/>
              </a:endParaRPr>
            </a:p>
          </p:txBody>
        </p:sp>
        <p:sp>
          <p:nvSpPr>
            <p:cNvPr id="22" name="Rectangle 30">
              <a:extLst>
                <a:ext uri="{FF2B5EF4-FFF2-40B4-BE49-F238E27FC236}">
                  <a16:creationId xmlns:a16="http://schemas.microsoft.com/office/drawing/2014/main" id="{611FE42A-056A-4DE8-9AF4-80B389A45B0A}"/>
                </a:ext>
              </a:extLst>
            </p:cNvPr>
            <p:cNvSpPr>
              <a:spLocks noChangeArrowheads="1"/>
            </p:cNvSpPr>
            <p:nvPr/>
          </p:nvSpPr>
          <p:spPr bwMode="auto">
            <a:xfrm>
              <a:off x="8694027" y="2643664"/>
              <a:ext cx="137105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sz="1100" kern="0">
                <a:solidFill>
                  <a:srgbClr val="313131"/>
                </a:solidFill>
                <a:latin typeface="+mn-lt"/>
                <a:ea typeface="ＭＳ Ｐゴシック" charset="-128"/>
                <a:cs typeface="Arial" pitchFamily="34" charset="0"/>
              </a:endParaRPr>
            </a:p>
          </p:txBody>
        </p:sp>
        <p:sp>
          <p:nvSpPr>
            <p:cNvPr id="23" name="AutoShape 31">
              <a:extLst>
                <a:ext uri="{FF2B5EF4-FFF2-40B4-BE49-F238E27FC236}">
                  <a16:creationId xmlns:a16="http://schemas.microsoft.com/office/drawing/2014/main" id="{5C9E63F4-2788-B355-03A5-8BCE395FB103}"/>
                </a:ext>
              </a:extLst>
            </p:cNvPr>
            <p:cNvSpPr>
              <a:spLocks noChangeArrowheads="1"/>
            </p:cNvSpPr>
            <p:nvPr/>
          </p:nvSpPr>
          <p:spPr bwMode="auto">
            <a:xfrm>
              <a:off x="9121368" y="3486455"/>
              <a:ext cx="516372" cy="130773"/>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24" name="AutoShape 32">
              <a:extLst>
                <a:ext uri="{FF2B5EF4-FFF2-40B4-BE49-F238E27FC236}">
                  <a16:creationId xmlns:a16="http://schemas.microsoft.com/office/drawing/2014/main" id="{9AEDA6D6-D3D8-08A3-1B2E-1A3FED8AD507}"/>
                </a:ext>
              </a:extLst>
            </p:cNvPr>
            <p:cNvSpPr>
              <a:spLocks noChangeArrowheads="1"/>
            </p:cNvSpPr>
            <p:nvPr/>
          </p:nvSpPr>
          <p:spPr bwMode="auto">
            <a:xfrm flipV="1">
              <a:off x="9121368" y="4327559"/>
              <a:ext cx="516372" cy="132369"/>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25" name="Rectangle 34">
              <a:extLst>
                <a:ext uri="{FF2B5EF4-FFF2-40B4-BE49-F238E27FC236}">
                  <a16:creationId xmlns:a16="http://schemas.microsoft.com/office/drawing/2014/main" id="{694096FB-06AF-2498-1ABA-54D9A13F7868}"/>
                </a:ext>
              </a:extLst>
            </p:cNvPr>
            <p:cNvSpPr>
              <a:spLocks noChangeArrowheads="1"/>
            </p:cNvSpPr>
            <p:nvPr/>
          </p:nvSpPr>
          <p:spPr bwMode="auto">
            <a:xfrm>
              <a:off x="8785194"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Financial </a:t>
              </a:r>
              <a:br>
                <a:rPr lang="en-GB" altLang="ja-JP" sz="1400" kern="0">
                  <a:latin typeface="+mn-lt"/>
                  <a:ea typeface="ＭＳ Ｐゴシック" charset="-128"/>
                  <a:cs typeface="Arial" pitchFamily="34" charset="0"/>
                </a:rPr>
              </a:br>
              <a:r>
                <a:rPr lang="en-GB" altLang="ja-JP" sz="1400" kern="0">
                  <a:latin typeface="+mn-lt"/>
                  <a:ea typeface="ＭＳ Ｐゴシック" charset="-128"/>
                  <a:cs typeface="Arial" pitchFamily="34" charset="0"/>
                </a:rPr>
                <a:t>plan</a:t>
              </a:r>
            </a:p>
          </p:txBody>
        </p:sp>
        <p:sp>
          <p:nvSpPr>
            <p:cNvPr id="26" name="Oval 35">
              <a:extLst>
                <a:ext uri="{FF2B5EF4-FFF2-40B4-BE49-F238E27FC236}">
                  <a16:creationId xmlns:a16="http://schemas.microsoft.com/office/drawing/2014/main" id="{8FEE98AB-3862-C034-4948-6B33E4097754}"/>
                </a:ext>
              </a:extLst>
            </p:cNvPr>
            <p:cNvSpPr>
              <a:spLocks noChangeArrowheads="1"/>
            </p:cNvSpPr>
            <p:nvPr/>
          </p:nvSpPr>
          <p:spPr bwMode="auto">
            <a:xfrm>
              <a:off x="8753678" y="3716770"/>
              <a:ext cx="1251755"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400" kern="0">
                  <a:solidFill>
                    <a:srgbClr val="000000"/>
                  </a:solidFill>
                  <a:latin typeface="+mn-lt"/>
                  <a:ea typeface="ＭＳ Ｐゴシック" charset="-128"/>
                  <a:cs typeface="Arial" pitchFamily="34" charset="0"/>
                </a:rPr>
                <a:t>Plans</a:t>
              </a:r>
            </a:p>
          </p:txBody>
        </p:sp>
        <p:sp>
          <p:nvSpPr>
            <p:cNvPr id="27" name="Rectangle 36">
              <a:extLst>
                <a:ext uri="{FF2B5EF4-FFF2-40B4-BE49-F238E27FC236}">
                  <a16:creationId xmlns:a16="http://schemas.microsoft.com/office/drawing/2014/main" id="{4A96F909-66AA-68C9-14F7-165A054CD522}"/>
                </a:ext>
              </a:extLst>
            </p:cNvPr>
            <p:cNvSpPr>
              <a:spLocks noChangeArrowheads="1"/>
            </p:cNvSpPr>
            <p:nvPr/>
          </p:nvSpPr>
          <p:spPr bwMode="auto">
            <a:xfrm>
              <a:off x="6871358" y="2643664"/>
              <a:ext cx="1367494"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defRPr/>
              </a:pPr>
              <a:endParaRPr lang="en-GB" altLang="ja-JP" sz="1100" kern="0">
                <a:solidFill>
                  <a:srgbClr val="313131"/>
                </a:solidFill>
                <a:latin typeface="+mn-lt"/>
                <a:ea typeface="ＭＳ Ｐゴシック" charset="-128"/>
                <a:cs typeface="Arial" pitchFamily="34" charset="0"/>
              </a:endParaRPr>
            </a:p>
          </p:txBody>
        </p:sp>
        <p:sp>
          <p:nvSpPr>
            <p:cNvPr id="28" name="AutoShape 37">
              <a:extLst>
                <a:ext uri="{FF2B5EF4-FFF2-40B4-BE49-F238E27FC236}">
                  <a16:creationId xmlns:a16="http://schemas.microsoft.com/office/drawing/2014/main" id="{439CF0CD-8713-9F4C-2DDA-3AB255F052E5}"/>
                </a:ext>
              </a:extLst>
            </p:cNvPr>
            <p:cNvSpPr>
              <a:spLocks noChangeArrowheads="1"/>
            </p:cNvSpPr>
            <p:nvPr/>
          </p:nvSpPr>
          <p:spPr bwMode="auto">
            <a:xfrm flipV="1">
              <a:off x="7298700" y="3486455"/>
              <a:ext cx="512810" cy="13077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29" name="AutoShape 38">
              <a:extLst>
                <a:ext uri="{FF2B5EF4-FFF2-40B4-BE49-F238E27FC236}">
                  <a16:creationId xmlns:a16="http://schemas.microsoft.com/office/drawing/2014/main" id="{D1F5E323-5FE4-7F5C-257F-D5B66EC2C124}"/>
                </a:ext>
              </a:extLst>
            </p:cNvPr>
            <p:cNvSpPr>
              <a:spLocks noChangeArrowheads="1"/>
            </p:cNvSpPr>
            <p:nvPr/>
          </p:nvSpPr>
          <p:spPr bwMode="auto">
            <a:xfrm>
              <a:off x="7298700" y="4327559"/>
              <a:ext cx="512810" cy="132369"/>
            </a:xfrm>
            <a:prstGeom prst="triangle">
              <a:avLst>
                <a:gd name="adj" fmla="val 50000"/>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30" name="Rectangle 40">
              <a:extLst>
                <a:ext uri="{FF2B5EF4-FFF2-40B4-BE49-F238E27FC236}">
                  <a16:creationId xmlns:a16="http://schemas.microsoft.com/office/drawing/2014/main" id="{DD4C478B-A046-3EA8-CDF5-6E0CDE9C90D1}"/>
                </a:ext>
              </a:extLst>
            </p:cNvPr>
            <p:cNvSpPr>
              <a:spLocks noChangeArrowheads="1"/>
            </p:cNvSpPr>
            <p:nvPr/>
          </p:nvSpPr>
          <p:spPr bwMode="auto">
            <a:xfrm>
              <a:off x="6960745" y="4562319"/>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Risk and reward</a:t>
              </a:r>
            </a:p>
          </p:txBody>
        </p:sp>
        <p:sp>
          <p:nvSpPr>
            <p:cNvPr id="31" name="Oval 41">
              <a:extLst>
                <a:ext uri="{FF2B5EF4-FFF2-40B4-BE49-F238E27FC236}">
                  <a16:creationId xmlns:a16="http://schemas.microsoft.com/office/drawing/2014/main" id="{67E69E38-15F1-6704-4710-65EB4521F542}"/>
                </a:ext>
              </a:extLst>
            </p:cNvPr>
            <p:cNvSpPr>
              <a:spLocks noChangeArrowheads="1"/>
            </p:cNvSpPr>
            <p:nvPr/>
          </p:nvSpPr>
          <p:spPr bwMode="auto">
            <a:xfrm>
              <a:off x="6929228" y="3716770"/>
              <a:ext cx="1251754" cy="505551"/>
            </a:xfrm>
            <a:prstGeom prst="ellipse">
              <a:avLst/>
            </a:prstGeom>
            <a:solidFill>
              <a:schemeClr val="tx2"/>
            </a:solidFill>
            <a:ln w="6350" algn="ctr">
              <a:noFill/>
              <a:round/>
              <a:headEnd type="none" w="sm" len="sm"/>
              <a:tailEnd type="none" w="sm" len="sm"/>
            </a:ln>
          </p:spPr>
          <p:txBody>
            <a:bodyPr lIns="88900" tIns="88900" rIns="88900" bIns="88900" anchor="ctr"/>
            <a:lstStyle/>
            <a:p>
              <a:pPr algn="ctr">
                <a:defRPr/>
              </a:pPr>
              <a:r>
                <a:rPr lang="en-GB" altLang="ja-JP" sz="1400" kern="0">
                  <a:solidFill>
                    <a:srgbClr val="000000"/>
                  </a:solidFill>
                  <a:latin typeface="+mn-lt"/>
                  <a:ea typeface="ＭＳ Ｐゴシック" charset="-128"/>
                  <a:cs typeface="Arial" pitchFamily="34" charset="0"/>
                </a:rPr>
                <a:t>Strategic direction</a:t>
              </a:r>
            </a:p>
          </p:txBody>
        </p:sp>
        <p:sp>
          <p:nvSpPr>
            <p:cNvPr id="32" name="AutoShape 42">
              <a:extLst>
                <a:ext uri="{FF2B5EF4-FFF2-40B4-BE49-F238E27FC236}">
                  <a16:creationId xmlns:a16="http://schemas.microsoft.com/office/drawing/2014/main" id="{108A3DB6-0851-2263-D79E-64FDC6BA2EA6}"/>
                </a:ext>
              </a:extLst>
            </p:cNvPr>
            <p:cNvSpPr>
              <a:spLocks noChangeArrowheads="1"/>
            </p:cNvSpPr>
            <p:nvPr/>
          </p:nvSpPr>
          <p:spPr bwMode="auto">
            <a:xfrm>
              <a:off x="3490165" y="5412423"/>
              <a:ext cx="2020926" cy="548640"/>
            </a:xfrm>
            <a:prstGeom prst="chevron">
              <a:avLst>
                <a:gd name="adj" fmla="val 31969"/>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600" kern="0">
                  <a:solidFill>
                    <a:srgbClr val="000000"/>
                  </a:solidFill>
                  <a:latin typeface="+mn-lt"/>
                  <a:ea typeface="ＭＳ Ｐゴシック" pitchFamily="50" charset="-128"/>
                  <a:cs typeface="Arial" pitchFamily="34" charset="0"/>
                </a:rPr>
                <a:t>Desk research and interviews</a:t>
              </a:r>
            </a:p>
          </p:txBody>
        </p:sp>
        <p:sp>
          <p:nvSpPr>
            <p:cNvPr id="33" name="AutoShape 43">
              <a:extLst>
                <a:ext uri="{FF2B5EF4-FFF2-40B4-BE49-F238E27FC236}">
                  <a16:creationId xmlns:a16="http://schemas.microsoft.com/office/drawing/2014/main" id="{AAF9CD0F-E99D-AB4F-8D80-B3F76CB497AC}"/>
                </a:ext>
              </a:extLst>
            </p:cNvPr>
            <p:cNvSpPr>
              <a:spLocks noChangeArrowheads="1"/>
            </p:cNvSpPr>
            <p:nvPr/>
          </p:nvSpPr>
          <p:spPr bwMode="auto">
            <a:xfrm>
              <a:off x="1885635" y="5412423"/>
              <a:ext cx="1699415" cy="548640"/>
            </a:xfrm>
            <a:prstGeom prst="homePlate">
              <a:avLst>
                <a:gd name="adj" fmla="val 31290"/>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600" kern="0">
                  <a:solidFill>
                    <a:srgbClr val="000000"/>
                  </a:solidFill>
                  <a:latin typeface="+mn-lt"/>
                  <a:ea typeface="ＭＳ Ｐゴシック" pitchFamily="50" charset="-128"/>
                  <a:cs typeface="Arial" pitchFamily="34" charset="0"/>
                </a:rPr>
                <a:t>Interviews and workshops</a:t>
              </a:r>
            </a:p>
          </p:txBody>
        </p:sp>
        <p:sp>
          <p:nvSpPr>
            <p:cNvPr id="34" name="AutoShape 44">
              <a:extLst>
                <a:ext uri="{FF2B5EF4-FFF2-40B4-BE49-F238E27FC236}">
                  <a16:creationId xmlns:a16="http://schemas.microsoft.com/office/drawing/2014/main" id="{2D93F807-7EAD-8E61-4D18-883D5F2ECF3A}"/>
                </a:ext>
              </a:extLst>
            </p:cNvPr>
            <p:cNvSpPr>
              <a:spLocks noChangeArrowheads="1"/>
            </p:cNvSpPr>
            <p:nvPr/>
          </p:nvSpPr>
          <p:spPr bwMode="auto">
            <a:xfrm>
              <a:off x="5416208" y="5412423"/>
              <a:ext cx="2756353" cy="548640"/>
            </a:xfrm>
            <a:prstGeom prst="chevron">
              <a:avLst>
                <a:gd name="adj" fmla="val 31316"/>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600" kern="0">
                  <a:solidFill>
                    <a:srgbClr val="000000"/>
                  </a:solidFill>
                  <a:latin typeface="+mn-lt"/>
                  <a:ea typeface="ＭＳ Ｐゴシック" pitchFamily="50" charset="-128"/>
                  <a:cs typeface="Arial" pitchFamily="34" charset="0"/>
                </a:rPr>
                <a:t>Workshops and analyses</a:t>
              </a:r>
            </a:p>
          </p:txBody>
        </p:sp>
        <p:sp>
          <p:nvSpPr>
            <p:cNvPr id="35" name="AutoShape 45">
              <a:extLst>
                <a:ext uri="{FF2B5EF4-FFF2-40B4-BE49-F238E27FC236}">
                  <a16:creationId xmlns:a16="http://schemas.microsoft.com/office/drawing/2014/main" id="{CB7E8AA5-0231-B604-FE0E-3AF6A9C70B18}"/>
                </a:ext>
              </a:extLst>
            </p:cNvPr>
            <p:cNvSpPr>
              <a:spLocks noChangeArrowheads="1"/>
            </p:cNvSpPr>
            <p:nvPr/>
          </p:nvSpPr>
          <p:spPr bwMode="auto">
            <a:xfrm>
              <a:off x="8077677" y="5412423"/>
              <a:ext cx="2204647" cy="548640"/>
            </a:xfrm>
            <a:prstGeom prst="chevron">
              <a:avLst>
                <a:gd name="adj" fmla="val 30967"/>
              </a:avLst>
            </a:prstGeom>
            <a:solidFill>
              <a:schemeClr val="accent2"/>
            </a:solidFill>
            <a:ln w="6350" algn="ctr">
              <a:noFill/>
              <a:miter lim="800000"/>
              <a:headEnd type="none" w="sm" len="sm"/>
              <a:tailEnd type="none" w="sm" len="sm"/>
            </a:ln>
          </p:spPr>
          <p:txBody>
            <a:bodyPr lIns="88900" tIns="88900" rIns="88900" bIns="88900" anchor="ctr"/>
            <a:lstStyle/>
            <a:p>
              <a:pPr>
                <a:spcBef>
                  <a:spcPct val="20000"/>
                </a:spcBef>
                <a:defRPr/>
              </a:pPr>
              <a:r>
                <a:rPr lang="en-GB" altLang="ja-JP" sz="1600" kern="0">
                  <a:solidFill>
                    <a:srgbClr val="000000"/>
                  </a:solidFill>
                  <a:latin typeface="+mn-lt"/>
                  <a:ea typeface="ＭＳ Ｐゴシック" pitchFamily="50" charset="-128"/>
                  <a:cs typeface="Arial" pitchFamily="34" charset="0"/>
                </a:rPr>
                <a:t>Business plan writing</a:t>
              </a:r>
            </a:p>
          </p:txBody>
        </p:sp>
        <p:sp>
          <p:nvSpPr>
            <p:cNvPr id="36" name="AutoShape 9">
              <a:extLst>
                <a:ext uri="{FF2B5EF4-FFF2-40B4-BE49-F238E27FC236}">
                  <a16:creationId xmlns:a16="http://schemas.microsoft.com/office/drawing/2014/main" id="{45ED3B88-6F68-B262-0742-A97A0D111E53}"/>
                </a:ext>
              </a:extLst>
            </p:cNvPr>
            <p:cNvSpPr>
              <a:spLocks noChangeArrowheads="1"/>
            </p:cNvSpPr>
            <p:nvPr/>
          </p:nvSpPr>
          <p:spPr bwMode="auto">
            <a:xfrm>
              <a:off x="5160675"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37" name="AutoShape 9">
              <a:extLst>
                <a:ext uri="{FF2B5EF4-FFF2-40B4-BE49-F238E27FC236}">
                  <a16:creationId xmlns:a16="http://schemas.microsoft.com/office/drawing/2014/main" id="{3FB05C76-3760-FC60-D856-00B198C68942}"/>
                </a:ext>
              </a:extLst>
            </p:cNvPr>
            <p:cNvSpPr>
              <a:spLocks noChangeArrowheads="1"/>
            </p:cNvSpPr>
            <p:nvPr/>
          </p:nvSpPr>
          <p:spPr bwMode="auto">
            <a:xfrm>
              <a:off x="6492690"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38" name="AutoShape 9">
              <a:extLst>
                <a:ext uri="{FF2B5EF4-FFF2-40B4-BE49-F238E27FC236}">
                  <a16:creationId xmlns:a16="http://schemas.microsoft.com/office/drawing/2014/main" id="{26095AB5-B8A4-8D07-7209-D15CAC34ACAF}"/>
                </a:ext>
              </a:extLst>
            </p:cNvPr>
            <p:cNvSpPr>
              <a:spLocks noChangeArrowheads="1"/>
            </p:cNvSpPr>
            <p:nvPr/>
          </p:nvSpPr>
          <p:spPr bwMode="auto">
            <a:xfrm>
              <a:off x="3336682" y="3798103"/>
              <a:ext cx="319297" cy="342882"/>
            </a:xfrm>
            <a:prstGeom prst="rightArrow">
              <a:avLst>
                <a:gd name="adj1" fmla="val 50000"/>
                <a:gd name="adj2" fmla="val 49002"/>
              </a:avLst>
            </a:prstGeom>
            <a:solidFill>
              <a:schemeClr val="tx2"/>
            </a:solidFill>
            <a:ln w="6350" algn="ctr">
              <a:noFill/>
              <a:miter lim="800000"/>
              <a:headEnd type="none" w="sm" len="sm"/>
              <a:tailEnd type="none" w="sm" len="sm"/>
            </a:ln>
          </p:spPr>
          <p:txBody>
            <a:bodyPr lIns="44450" tIns="44450" rIns="44450" bIns="44450" anchor="ctr"/>
            <a:lstStyle/>
            <a:p>
              <a:pPr>
                <a:spcBef>
                  <a:spcPct val="20000"/>
                </a:spcBef>
                <a:defRPr/>
              </a:pPr>
              <a:endParaRPr lang="en-GB" sz="1100" kern="0">
                <a:solidFill>
                  <a:srgbClr val="002776"/>
                </a:solidFill>
                <a:latin typeface="+mn-lt"/>
                <a:cs typeface="Arial" pitchFamily="34" charset="0"/>
              </a:endParaRPr>
            </a:p>
          </p:txBody>
        </p:sp>
        <p:sp>
          <p:nvSpPr>
            <p:cNvPr id="39" name="Rectangle 16">
              <a:extLst>
                <a:ext uri="{FF2B5EF4-FFF2-40B4-BE49-F238E27FC236}">
                  <a16:creationId xmlns:a16="http://schemas.microsoft.com/office/drawing/2014/main" id="{AEA479D6-E821-E5BF-CC34-B970508009E1}"/>
                </a:ext>
              </a:extLst>
            </p:cNvPr>
            <p:cNvSpPr>
              <a:spLocks noChangeArrowheads="1"/>
            </p:cNvSpPr>
            <p:nvPr/>
          </p:nvSpPr>
          <p:spPr bwMode="auto">
            <a:xfrm>
              <a:off x="1976801"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Business</a:t>
              </a:r>
            </a:p>
            <a:p>
              <a:pPr algn="ctr">
                <a:defRPr/>
              </a:pPr>
              <a:r>
                <a:rPr lang="en-GB" altLang="ja-JP" sz="1400" kern="0">
                  <a:latin typeface="+mn-lt"/>
                  <a:ea typeface="ＭＳ Ｐゴシック" charset="-128"/>
                  <a:cs typeface="Arial" pitchFamily="34" charset="0"/>
                </a:rPr>
                <a:t>definition</a:t>
              </a:r>
              <a:endParaRPr lang="en-GB" sz="1400" kern="0">
                <a:latin typeface="+mn-lt"/>
                <a:ea typeface="ＭＳ Ｐゴシック" charset="-128"/>
                <a:cs typeface="Arial" pitchFamily="34" charset="0"/>
              </a:endParaRPr>
            </a:p>
          </p:txBody>
        </p:sp>
        <p:sp>
          <p:nvSpPr>
            <p:cNvPr id="40" name="Rectangle 22">
              <a:extLst>
                <a:ext uri="{FF2B5EF4-FFF2-40B4-BE49-F238E27FC236}">
                  <a16:creationId xmlns:a16="http://schemas.microsoft.com/office/drawing/2014/main" id="{A496A9FF-178F-7AD7-FCDD-ABC9A8EE5CF5}"/>
                </a:ext>
              </a:extLst>
            </p:cNvPr>
            <p:cNvSpPr>
              <a:spLocks noChangeArrowheads="1"/>
            </p:cNvSpPr>
            <p:nvPr/>
          </p:nvSpPr>
          <p:spPr bwMode="auto">
            <a:xfrm>
              <a:off x="3823203"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External </a:t>
              </a:r>
              <a:br>
                <a:rPr lang="en-GB" altLang="ja-JP" sz="1400" kern="0">
                  <a:latin typeface="+mn-lt"/>
                  <a:ea typeface="ＭＳ Ｐゴシック" charset="-128"/>
                  <a:cs typeface="Arial" pitchFamily="34" charset="0"/>
                </a:rPr>
              </a:br>
              <a:r>
                <a:rPr lang="en-GB" altLang="ja-JP" sz="1400" kern="0">
                  <a:latin typeface="+mn-lt"/>
                  <a:ea typeface="ＭＳ Ｐゴシック" charset="-128"/>
                  <a:cs typeface="Arial" pitchFamily="34" charset="0"/>
                </a:rPr>
                <a:t>analysis</a:t>
              </a:r>
            </a:p>
          </p:txBody>
        </p:sp>
        <p:sp>
          <p:nvSpPr>
            <p:cNvPr id="41" name="Rectangle 34">
              <a:extLst>
                <a:ext uri="{FF2B5EF4-FFF2-40B4-BE49-F238E27FC236}">
                  <a16:creationId xmlns:a16="http://schemas.microsoft.com/office/drawing/2014/main" id="{753DDF70-4672-08F1-3357-5DC74059E31E}"/>
                </a:ext>
              </a:extLst>
            </p:cNvPr>
            <p:cNvSpPr>
              <a:spLocks noChangeArrowheads="1"/>
            </p:cNvSpPr>
            <p:nvPr/>
          </p:nvSpPr>
          <p:spPr bwMode="auto">
            <a:xfrm>
              <a:off x="8785194"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Action </a:t>
              </a:r>
              <a:br>
                <a:rPr lang="en-GB" altLang="ja-JP" sz="1400" kern="0">
                  <a:latin typeface="+mn-lt"/>
                  <a:ea typeface="ＭＳ Ｐゴシック" charset="-128"/>
                  <a:cs typeface="Arial" pitchFamily="34" charset="0"/>
                </a:rPr>
              </a:br>
              <a:r>
                <a:rPr lang="en-GB" altLang="ja-JP" sz="1400" kern="0">
                  <a:latin typeface="+mn-lt"/>
                  <a:ea typeface="ＭＳ Ｐゴシック" charset="-128"/>
                  <a:cs typeface="Arial" pitchFamily="34" charset="0"/>
                </a:rPr>
                <a:t>plan</a:t>
              </a:r>
            </a:p>
          </p:txBody>
        </p:sp>
        <p:sp>
          <p:nvSpPr>
            <p:cNvPr id="42" name="Rectangle 40">
              <a:extLst>
                <a:ext uri="{FF2B5EF4-FFF2-40B4-BE49-F238E27FC236}">
                  <a16:creationId xmlns:a16="http://schemas.microsoft.com/office/drawing/2014/main" id="{267BC293-CDBD-156F-E0B6-4AE2D119634F}"/>
                </a:ext>
              </a:extLst>
            </p:cNvPr>
            <p:cNvSpPr>
              <a:spLocks noChangeArrowheads="1"/>
            </p:cNvSpPr>
            <p:nvPr/>
          </p:nvSpPr>
          <p:spPr bwMode="auto">
            <a:xfrm>
              <a:off x="6960745" y="2762094"/>
              <a:ext cx="1188720" cy="621971"/>
            </a:xfrm>
            <a:prstGeom prst="rect">
              <a:avLst/>
            </a:prstGeom>
            <a:solidFill>
              <a:sysClr val="window" lastClr="FFFFFF"/>
            </a:solidFill>
            <a:ln w="12700">
              <a:noFill/>
              <a:miter lim="800000"/>
              <a:headEnd type="none" w="sm" len="sm"/>
              <a:tailEnd type="none" w="sm" len="sm"/>
            </a:ln>
          </p:spPr>
          <p:txBody>
            <a:bodyPr lIns="88900" tIns="88900" rIns="88900" bIns="88900" anchor="ctr"/>
            <a:lstStyle/>
            <a:p>
              <a:pPr algn="ctr">
                <a:defRPr/>
              </a:pPr>
              <a:r>
                <a:rPr lang="en-GB" altLang="ja-JP" sz="1400" kern="0">
                  <a:latin typeface="+mn-lt"/>
                  <a:ea typeface="ＭＳ Ｐゴシック" charset="-128"/>
                  <a:cs typeface="Arial" pitchFamily="34" charset="0"/>
                </a:rPr>
                <a:t>Strategic </a:t>
              </a:r>
              <a:br>
                <a:rPr lang="en-GB" altLang="ja-JP" sz="1400" kern="0">
                  <a:latin typeface="+mn-lt"/>
                  <a:ea typeface="ＭＳ Ｐゴシック" charset="-128"/>
                  <a:cs typeface="Arial" pitchFamily="34" charset="0"/>
                </a:rPr>
              </a:br>
              <a:r>
                <a:rPr lang="en-GB" altLang="ja-JP" sz="1400" kern="0">
                  <a:latin typeface="+mn-lt"/>
                  <a:ea typeface="ＭＳ Ｐゴシック" charset="-128"/>
                  <a:cs typeface="Arial" pitchFamily="34" charset="0"/>
                </a:rPr>
                <a:t>options</a:t>
              </a:r>
            </a:p>
          </p:txBody>
        </p:sp>
      </p:grpSp>
    </p:spTree>
    <p:extLst>
      <p:ext uri="{BB962C8B-B14F-4D97-AF65-F5344CB8AC3E}">
        <p14:creationId xmlns:p14="http://schemas.microsoft.com/office/powerpoint/2010/main" val="230789096"/>
      </p:ext>
    </p:extLst>
  </p:cSld>
  <p:clrMapOvr>
    <a:masterClrMapping/>
  </p:clrMapOvr>
  <p:transition>
    <p:fade/>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preserve="1" userDrawn="1">
  <p:cSld name="Restructuring framewo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8EC0D-A7B1-68CB-AED7-1179D48DC32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E44684F-1352-6390-D0B9-500601E98B3D}"/>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80D438E7-26D3-3C6B-8B66-642A39B81CE8}"/>
              </a:ext>
            </a:extLst>
          </p:cNvPr>
          <p:cNvGrpSpPr/>
          <p:nvPr userDrawn="1"/>
        </p:nvGrpSpPr>
        <p:grpSpPr>
          <a:xfrm>
            <a:off x="621880" y="1620839"/>
            <a:ext cx="10972775" cy="4340225"/>
            <a:chOff x="1889760" y="1620838"/>
            <a:chExt cx="8412481" cy="4340225"/>
          </a:xfrm>
        </p:grpSpPr>
        <p:sp>
          <p:nvSpPr>
            <p:cNvPr id="5" name="Rectangle 14">
              <a:extLst>
                <a:ext uri="{FF2B5EF4-FFF2-40B4-BE49-F238E27FC236}">
                  <a16:creationId xmlns:a16="http://schemas.microsoft.com/office/drawing/2014/main" id="{85870C70-86FC-306B-1C7C-8F82F0CB189E}"/>
                </a:ext>
              </a:extLst>
            </p:cNvPr>
            <p:cNvSpPr>
              <a:spLocks noChangeArrowheads="1"/>
            </p:cNvSpPr>
            <p:nvPr/>
          </p:nvSpPr>
          <p:spPr bwMode="auto">
            <a:xfrm>
              <a:off x="7156885" y="3861823"/>
              <a:ext cx="1104341" cy="215444"/>
            </a:xfrm>
            <a:prstGeom prst="rect">
              <a:avLst/>
            </a:prstGeom>
            <a:noFill/>
            <a:ln w="6350" algn="ctr">
              <a:noFill/>
              <a:miter lim="800000"/>
              <a:headEnd type="none" w="sm" len="sm"/>
              <a:tailEnd type="none" w="sm" len="sm"/>
            </a:ln>
          </p:spPr>
          <p:txBody>
            <a:bodyPr lIns="0" tIns="0" rIns="0" bIns="0" anchor="ctr">
              <a:spAutoFit/>
            </a:bodyPr>
            <a:lstStyle/>
            <a:p>
              <a:pPr algn="ctr" eaLnBrk="1" hangingPunct="1">
                <a:spcBef>
                  <a:spcPct val="20000"/>
                </a:spcBef>
                <a:defRPr/>
              </a:pPr>
              <a:r>
                <a:rPr lang="en-GB" altLang="ja-JP" sz="1400">
                  <a:latin typeface="+mn-lt"/>
                  <a:ea typeface="ＭＳ Ｐゴシック" pitchFamily="50" charset="-128"/>
                  <a:cs typeface="Arial" pitchFamily="34" charset="0"/>
                </a:rPr>
                <a:t>Restructuring plan</a:t>
              </a:r>
            </a:p>
          </p:txBody>
        </p:sp>
        <p:sp>
          <p:nvSpPr>
            <p:cNvPr id="6" name="AutoShape 15">
              <a:extLst>
                <a:ext uri="{FF2B5EF4-FFF2-40B4-BE49-F238E27FC236}">
                  <a16:creationId xmlns:a16="http://schemas.microsoft.com/office/drawing/2014/main" id="{3E96F4A2-B352-CEE1-E868-534867E60E4F}"/>
                </a:ext>
              </a:extLst>
            </p:cNvPr>
            <p:cNvSpPr>
              <a:spLocks noChangeArrowheads="1"/>
            </p:cNvSpPr>
            <p:nvPr/>
          </p:nvSpPr>
          <p:spPr bwMode="auto">
            <a:xfrm>
              <a:off x="1889760" y="5412423"/>
              <a:ext cx="8412480" cy="548640"/>
            </a:xfrm>
            <a:prstGeom prst="homePlate">
              <a:avLst>
                <a:gd name="adj" fmla="val 50010"/>
              </a:avLst>
            </a:prstGeom>
            <a:solidFill>
              <a:srgbClr val="53565A"/>
            </a:solidFill>
            <a:ln w="6350" algn="ctr">
              <a:noFill/>
              <a:miter lim="800000"/>
              <a:headEnd type="none" w="sm" len="sm"/>
              <a:tailEnd type="none" w="sm" len="sm"/>
            </a:ln>
          </p:spPr>
          <p:txBody>
            <a:bodyPr lIns="88900" tIns="88900" rIns="88900" bIns="88900" anchor="ctr"/>
            <a:lstStyle/>
            <a:p>
              <a:pPr>
                <a:buClr>
                  <a:schemeClr val="bg1"/>
                </a:buClr>
                <a:defRPr/>
              </a:pPr>
              <a:r>
                <a:rPr lang="en-GB" altLang="ja-JP" sz="1600">
                  <a:solidFill>
                    <a:schemeClr val="bg1"/>
                  </a:solidFill>
                  <a:latin typeface="+mn-lt"/>
                  <a:ea typeface="ＭＳ Ｐゴシック" pitchFamily="50" charset="-128"/>
                  <a:cs typeface="Arial" pitchFamily="34" charset="0"/>
                </a:rPr>
                <a:t>Project management stakeholder communication</a:t>
              </a:r>
            </a:p>
          </p:txBody>
        </p:sp>
        <p:sp>
          <p:nvSpPr>
            <p:cNvPr id="7" name="Rectangle 16">
              <a:extLst>
                <a:ext uri="{FF2B5EF4-FFF2-40B4-BE49-F238E27FC236}">
                  <a16:creationId xmlns:a16="http://schemas.microsoft.com/office/drawing/2014/main" id="{559B4E8B-78B9-15D3-8F45-AE4F313BAFBD}"/>
                </a:ext>
              </a:extLst>
            </p:cNvPr>
            <p:cNvSpPr>
              <a:spLocks noChangeArrowheads="1"/>
            </p:cNvSpPr>
            <p:nvPr/>
          </p:nvSpPr>
          <p:spPr bwMode="auto">
            <a:xfrm>
              <a:off x="1889760"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sz="1100">
                <a:solidFill>
                  <a:schemeClr val="tx2"/>
                </a:solidFill>
                <a:latin typeface="+mn-lt"/>
                <a:ea typeface="ＭＳ Ｐゴシック" charset="-128"/>
                <a:cs typeface="Arial" pitchFamily="34" charset="0"/>
              </a:endParaRPr>
            </a:p>
          </p:txBody>
        </p:sp>
        <p:sp>
          <p:nvSpPr>
            <p:cNvPr id="8" name="AutoShape 17">
              <a:extLst>
                <a:ext uri="{FF2B5EF4-FFF2-40B4-BE49-F238E27FC236}">
                  <a16:creationId xmlns:a16="http://schemas.microsoft.com/office/drawing/2014/main" id="{11A2014E-2C3A-F906-4B47-FAD5DA8209E6}"/>
                </a:ext>
              </a:extLst>
            </p:cNvPr>
            <p:cNvSpPr>
              <a:spLocks noChangeArrowheads="1"/>
            </p:cNvSpPr>
            <p:nvPr/>
          </p:nvSpPr>
          <p:spPr bwMode="auto">
            <a:xfrm flipV="1">
              <a:off x="2315169" y="3492504"/>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9" name="AutoShape 18">
              <a:extLst>
                <a:ext uri="{FF2B5EF4-FFF2-40B4-BE49-F238E27FC236}">
                  <a16:creationId xmlns:a16="http://schemas.microsoft.com/office/drawing/2014/main" id="{F0B62C4A-7D1E-93FD-4E1A-9545D39AB4CB}"/>
                </a:ext>
              </a:extLst>
            </p:cNvPr>
            <p:cNvSpPr>
              <a:spLocks noChangeArrowheads="1"/>
            </p:cNvSpPr>
            <p:nvPr/>
          </p:nvSpPr>
          <p:spPr bwMode="auto">
            <a:xfrm>
              <a:off x="2315169" y="4328865"/>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10" name="Rectangle 20">
              <a:extLst>
                <a:ext uri="{FF2B5EF4-FFF2-40B4-BE49-F238E27FC236}">
                  <a16:creationId xmlns:a16="http://schemas.microsoft.com/office/drawing/2014/main" id="{83DB4BBC-7040-CDF9-C21D-F7B168ACF250}"/>
                </a:ext>
              </a:extLst>
            </p:cNvPr>
            <p:cNvSpPr>
              <a:spLocks noChangeArrowheads="1"/>
            </p:cNvSpPr>
            <p:nvPr/>
          </p:nvSpPr>
          <p:spPr bwMode="auto">
            <a:xfrm>
              <a:off x="1958340"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Strategic</a:t>
              </a:r>
            </a:p>
            <a:p>
              <a:pPr algn="ctr"/>
              <a:r>
                <a:rPr lang="en-GB" altLang="ja-JP" sz="1400">
                  <a:latin typeface="+mn-lt"/>
                  <a:ea typeface="ＭＳ Ｐゴシック" charset="-128"/>
                  <a:cs typeface="Arial" pitchFamily="34" charset="0"/>
                </a:rPr>
                <a:t>review</a:t>
              </a:r>
            </a:p>
          </p:txBody>
        </p:sp>
        <p:sp>
          <p:nvSpPr>
            <p:cNvPr id="11" name="Oval 21">
              <a:extLst>
                <a:ext uri="{FF2B5EF4-FFF2-40B4-BE49-F238E27FC236}">
                  <a16:creationId xmlns:a16="http://schemas.microsoft.com/office/drawing/2014/main" id="{9833BB36-54BB-0C51-4F08-61FCF7ED2D9E}"/>
                </a:ext>
              </a:extLst>
            </p:cNvPr>
            <p:cNvSpPr>
              <a:spLocks noChangeArrowheads="1"/>
            </p:cNvSpPr>
            <p:nvPr/>
          </p:nvSpPr>
          <p:spPr bwMode="auto">
            <a:xfrm>
              <a:off x="1976599" y="3718084"/>
              <a:ext cx="1152202" cy="502920"/>
            </a:xfrm>
            <a:prstGeom prst="ellipse">
              <a:avLst/>
            </a:prstGeom>
            <a:solidFill>
              <a:schemeClr val="tx2"/>
            </a:solidFill>
            <a:ln w="6350" algn="ctr">
              <a:noFill/>
              <a:round/>
              <a:headEnd type="none" w="sm" len="sm"/>
              <a:tailEnd type="none" w="sm" len="sm"/>
            </a:ln>
          </p:spPr>
          <p:txBody>
            <a:bodyPr wrap="none" lIns="44450" tIns="44450" rIns="44450" bIns="44450" anchor="ctr"/>
            <a:lstStyle/>
            <a:p>
              <a:pPr algn="ctr"/>
              <a:r>
                <a:rPr lang="en-GB" altLang="ja-JP" sz="1400">
                  <a:solidFill>
                    <a:srgbClr val="000000"/>
                  </a:solidFill>
                  <a:latin typeface="+mn-lt"/>
                  <a:ea typeface="ＭＳ Ｐゴシック" charset="-128"/>
                  <a:cs typeface="Arial" pitchFamily="34" charset="0"/>
                </a:rPr>
                <a:t>Change </a:t>
              </a:r>
              <a:br>
                <a:rPr lang="en-GB" altLang="ja-JP" sz="1400">
                  <a:solidFill>
                    <a:srgbClr val="000000"/>
                  </a:solidFill>
                  <a:latin typeface="+mn-lt"/>
                  <a:ea typeface="ＭＳ Ｐゴシック" charset="-128"/>
                  <a:cs typeface="Arial" pitchFamily="34" charset="0"/>
                </a:rPr>
              </a:br>
              <a:r>
                <a:rPr lang="en-GB" altLang="ja-JP" sz="1400">
                  <a:solidFill>
                    <a:srgbClr val="000000"/>
                  </a:solidFill>
                  <a:latin typeface="+mn-lt"/>
                  <a:ea typeface="ＭＳ Ｐゴシック" charset="-128"/>
                  <a:cs typeface="Arial" pitchFamily="34" charset="0"/>
                </a:rPr>
                <a:t>imperative</a:t>
              </a:r>
            </a:p>
          </p:txBody>
        </p:sp>
        <p:sp>
          <p:nvSpPr>
            <p:cNvPr id="12" name="Rectangle 23">
              <a:extLst>
                <a:ext uri="{FF2B5EF4-FFF2-40B4-BE49-F238E27FC236}">
                  <a16:creationId xmlns:a16="http://schemas.microsoft.com/office/drawing/2014/main" id="{3FF8EC6A-85DA-0A23-6DF3-7FD92EE1CC41}"/>
                </a:ext>
              </a:extLst>
            </p:cNvPr>
            <p:cNvSpPr>
              <a:spLocks noChangeArrowheads="1"/>
            </p:cNvSpPr>
            <p:nvPr/>
          </p:nvSpPr>
          <p:spPr bwMode="auto">
            <a:xfrm>
              <a:off x="3645468"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sz="1100">
                <a:solidFill>
                  <a:schemeClr val="tx2"/>
                </a:solidFill>
                <a:latin typeface="+mn-lt"/>
                <a:ea typeface="ＭＳ Ｐゴシック" charset="-128"/>
                <a:cs typeface="Arial" pitchFamily="34" charset="0"/>
              </a:endParaRPr>
            </a:p>
          </p:txBody>
        </p:sp>
        <p:sp>
          <p:nvSpPr>
            <p:cNvPr id="13" name="AutoShape 24">
              <a:extLst>
                <a:ext uri="{FF2B5EF4-FFF2-40B4-BE49-F238E27FC236}">
                  <a16:creationId xmlns:a16="http://schemas.microsoft.com/office/drawing/2014/main" id="{92745230-E7D8-C1CA-74E7-31ADD07B7D9B}"/>
                </a:ext>
              </a:extLst>
            </p:cNvPr>
            <p:cNvSpPr>
              <a:spLocks noChangeArrowheads="1"/>
            </p:cNvSpPr>
            <p:nvPr/>
          </p:nvSpPr>
          <p:spPr bwMode="auto">
            <a:xfrm flipV="1">
              <a:off x="4069992" y="3492504"/>
              <a:ext cx="476835"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14" name="AutoShape 25">
              <a:extLst>
                <a:ext uri="{FF2B5EF4-FFF2-40B4-BE49-F238E27FC236}">
                  <a16:creationId xmlns:a16="http://schemas.microsoft.com/office/drawing/2014/main" id="{DAABF54F-3311-E350-40F9-EB70F8EDC18B}"/>
                </a:ext>
              </a:extLst>
            </p:cNvPr>
            <p:cNvSpPr>
              <a:spLocks noChangeArrowheads="1"/>
            </p:cNvSpPr>
            <p:nvPr/>
          </p:nvSpPr>
          <p:spPr bwMode="auto">
            <a:xfrm>
              <a:off x="4069992" y="4328865"/>
              <a:ext cx="476835"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15" name="Rectangle 27">
              <a:extLst>
                <a:ext uri="{FF2B5EF4-FFF2-40B4-BE49-F238E27FC236}">
                  <a16:creationId xmlns:a16="http://schemas.microsoft.com/office/drawing/2014/main" id="{E0BA938B-C014-7BD3-4159-1BE13AC4EED3}"/>
                </a:ext>
              </a:extLst>
            </p:cNvPr>
            <p:cNvSpPr>
              <a:spLocks noChangeArrowheads="1"/>
            </p:cNvSpPr>
            <p:nvPr/>
          </p:nvSpPr>
          <p:spPr bwMode="auto">
            <a:xfrm>
              <a:off x="3714048"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Benchmarking</a:t>
              </a:r>
            </a:p>
          </p:txBody>
        </p:sp>
        <p:sp>
          <p:nvSpPr>
            <p:cNvPr id="16" name="Oval 28">
              <a:extLst>
                <a:ext uri="{FF2B5EF4-FFF2-40B4-BE49-F238E27FC236}">
                  <a16:creationId xmlns:a16="http://schemas.microsoft.com/office/drawing/2014/main" id="{806718D4-198B-C77D-45B2-FEDC876BB73D}"/>
                </a:ext>
              </a:extLst>
            </p:cNvPr>
            <p:cNvSpPr>
              <a:spLocks noChangeArrowheads="1"/>
            </p:cNvSpPr>
            <p:nvPr/>
          </p:nvSpPr>
          <p:spPr bwMode="auto">
            <a:xfrm>
              <a:off x="3731421" y="3718084"/>
              <a:ext cx="1153974" cy="502920"/>
            </a:xfrm>
            <a:prstGeom prst="ellipse">
              <a:avLst/>
            </a:prstGeom>
            <a:solidFill>
              <a:schemeClr val="tx2"/>
            </a:solidFill>
            <a:ln w="6350" algn="ctr">
              <a:noFill/>
              <a:round/>
              <a:headEnd type="none" w="sm" len="sm"/>
              <a:tailEnd type="none" w="sm" len="sm"/>
            </a:ln>
          </p:spPr>
          <p:txBody>
            <a:bodyPr wrap="none" lIns="88900" tIns="88900" rIns="88900" bIns="88900" anchor="ctr"/>
            <a:lstStyle/>
            <a:p>
              <a:pPr algn="ctr"/>
              <a:r>
                <a:rPr lang="en-GB" altLang="ja-JP" sz="1400">
                  <a:solidFill>
                    <a:srgbClr val="000000"/>
                  </a:solidFill>
                  <a:latin typeface="+mn-lt"/>
                  <a:ea typeface="ＭＳ Ｐゴシック" charset="-128"/>
                  <a:cs typeface="Arial" pitchFamily="34" charset="0"/>
                </a:rPr>
                <a:t>Targets</a:t>
              </a:r>
            </a:p>
          </p:txBody>
        </p:sp>
        <p:sp>
          <p:nvSpPr>
            <p:cNvPr id="17" name="Text Box 37">
              <a:extLst>
                <a:ext uri="{FF2B5EF4-FFF2-40B4-BE49-F238E27FC236}">
                  <a16:creationId xmlns:a16="http://schemas.microsoft.com/office/drawing/2014/main" id="{A0ABE90C-0EF5-2B8A-114B-3E0B519E0D08}"/>
                </a:ext>
              </a:extLst>
            </p:cNvPr>
            <p:cNvSpPr txBox="1">
              <a:spLocks noChangeArrowheads="1"/>
            </p:cNvSpPr>
            <p:nvPr/>
          </p:nvSpPr>
          <p:spPr bwMode="auto">
            <a:xfrm>
              <a:off x="1920001" y="1620838"/>
              <a:ext cx="453609" cy="246221"/>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600">
                  <a:solidFill>
                    <a:srgbClr val="000000"/>
                  </a:solidFill>
                  <a:latin typeface="+mn-lt"/>
                  <a:ea typeface="ＭＳ Ｐゴシック" charset="-128"/>
                  <a:cs typeface="Arial" pitchFamily="34" charset="0"/>
                </a:rPr>
                <a:t>Phase I</a:t>
              </a:r>
            </a:p>
          </p:txBody>
        </p:sp>
        <p:sp>
          <p:nvSpPr>
            <p:cNvPr id="18" name="Text Box 38">
              <a:extLst>
                <a:ext uri="{FF2B5EF4-FFF2-40B4-BE49-F238E27FC236}">
                  <a16:creationId xmlns:a16="http://schemas.microsoft.com/office/drawing/2014/main" id="{9FF6A5B8-8B41-AFA9-8131-254B7A1C8606}"/>
                </a:ext>
              </a:extLst>
            </p:cNvPr>
            <p:cNvSpPr txBox="1">
              <a:spLocks noChangeArrowheads="1"/>
            </p:cNvSpPr>
            <p:nvPr/>
          </p:nvSpPr>
          <p:spPr bwMode="auto">
            <a:xfrm>
              <a:off x="3584931" y="1620838"/>
              <a:ext cx="492947" cy="246221"/>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600">
                  <a:solidFill>
                    <a:srgbClr val="000000"/>
                  </a:solidFill>
                  <a:latin typeface="+mn-lt"/>
                  <a:ea typeface="ＭＳ Ｐゴシック" charset="-128"/>
                  <a:cs typeface="Arial" pitchFamily="34" charset="0"/>
                </a:rPr>
                <a:t>Phase II</a:t>
              </a:r>
            </a:p>
          </p:txBody>
        </p:sp>
        <p:sp>
          <p:nvSpPr>
            <p:cNvPr id="19" name="Text Box 39">
              <a:extLst>
                <a:ext uri="{FF2B5EF4-FFF2-40B4-BE49-F238E27FC236}">
                  <a16:creationId xmlns:a16="http://schemas.microsoft.com/office/drawing/2014/main" id="{64A0E7C3-E218-56B4-350C-68F48982EB13}"/>
                </a:ext>
              </a:extLst>
            </p:cNvPr>
            <p:cNvSpPr txBox="1">
              <a:spLocks noChangeArrowheads="1"/>
            </p:cNvSpPr>
            <p:nvPr/>
          </p:nvSpPr>
          <p:spPr bwMode="auto">
            <a:xfrm>
              <a:off x="5412438" y="1620838"/>
              <a:ext cx="532284" cy="246221"/>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600">
                  <a:solidFill>
                    <a:srgbClr val="000000"/>
                  </a:solidFill>
                  <a:latin typeface="+mn-lt"/>
                  <a:ea typeface="ＭＳ Ｐゴシック" charset="-128"/>
                  <a:cs typeface="Arial" pitchFamily="34" charset="0"/>
                </a:rPr>
                <a:t>Phase III</a:t>
              </a:r>
            </a:p>
          </p:txBody>
        </p:sp>
        <p:sp>
          <p:nvSpPr>
            <p:cNvPr id="20" name="Text Box 40">
              <a:extLst>
                <a:ext uri="{FF2B5EF4-FFF2-40B4-BE49-F238E27FC236}">
                  <a16:creationId xmlns:a16="http://schemas.microsoft.com/office/drawing/2014/main" id="{E42E6287-6FB3-85A7-7113-13FCA4EE5067}"/>
                </a:ext>
              </a:extLst>
            </p:cNvPr>
            <p:cNvSpPr txBox="1">
              <a:spLocks noChangeArrowheads="1"/>
            </p:cNvSpPr>
            <p:nvPr/>
          </p:nvSpPr>
          <p:spPr bwMode="auto">
            <a:xfrm>
              <a:off x="8231498" y="1620838"/>
              <a:ext cx="543347" cy="246221"/>
            </a:xfrm>
            <a:prstGeom prst="rect">
              <a:avLst/>
            </a:prstGeom>
            <a:noFill/>
            <a:ln w="9525">
              <a:noFill/>
              <a:miter lim="800000"/>
              <a:headEnd type="none" w="sm" len="sm"/>
              <a:tailEnd type="none" w="med" len="lg"/>
            </a:ln>
          </p:spPr>
          <p:txBody>
            <a:bodyPr wrap="none" lIns="0" tIns="0" rIns="0" bIns="0">
              <a:spAutoFit/>
            </a:bodyPr>
            <a:lstStyle/>
            <a:p>
              <a:pPr eaLnBrk="1" hangingPunct="1">
                <a:spcBef>
                  <a:spcPct val="20000"/>
                </a:spcBef>
              </a:pPr>
              <a:r>
                <a:rPr lang="en-GB" altLang="ja-JP" sz="1600">
                  <a:solidFill>
                    <a:srgbClr val="000000"/>
                  </a:solidFill>
                  <a:latin typeface="+mn-lt"/>
                  <a:ea typeface="ＭＳ Ｐゴシック" charset="-128"/>
                  <a:cs typeface="Arial" pitchFamily="34" charset="0"/>
                </a:rPr>
                <a:t>Phase IV</a:t>
              </a:r>
            </a:p>
          </p:txBody>
        </p:sp>
        <p:sp>
          <p:nvSpPr>
            <p:cNvPr id="21" name="AutoShape 9">
              <a:extLst>
                <a:ext uri="{FF2B5EF4-FFF2-40B4-BE49-F238E27FC236}">
                  <a16:creationId xmlns:a16="http://schemas.microsoft.com/office/drawing/2014/main" id="{28DB15DC-989C-AEF3-F848-C0CE6B7A31D0}"/>
                </a:ext>
              </a:extLst>
            </p:cNvPr>
            <p:cNvSpPr>
              <a:spLocks noChangeArrowheads="1"/>
            </p:cNvSpPr>
            <p:nvPr/>
          </p:nvSpPr>
          <p:spPr bwMode="auto">
            <a:xfrm>
              <a:off x="8317205"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a:solidFill>
                  <a:schemeClr val="tx2"/>
                </a:solidFill>
                <a:latin typeface="+mn-lt"/>
                <a:cs typeface="Arial" pitchFamily="34" charset="0"/>
              </a:endParaRPr>
            </a:p>
          </p:txBody>
        </p:sp>
        <p:sp>
          <p:nvSpPr>
            <p:cNvPr id="22" name="AutoShape 9">
              <a:extLst>
                <a:ext uri="{FF2B5EF4-FFF2-40B4-BE49-F238E27FC236}">
                  <a16:creationId xmlns:a16="http://schemas.microsoft.com/office/drawing/2014/main" id="{ED6FE709-EAB6-940E-916F-A318DF216DCF}"/>
                </a:ext>
              </a:extLst>
            </p:cNvPr>
            <p:cNvSpPr>
              <a:spLocks noChangeArrowheads="1"/>
            </p:cNvSpPr>
            <p:nvPr/>
          </p:nvSpPr>
          <p:spPr bwMode="auto">
            <a:xfrm>
              <a:off x="6783036"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a:solidFill>
                  <a:schemeClr val="tx2"/>
                </a:solidFill>
                <a:latin typeface="+mn-lt"/>
                <a:cs typeface="Arial" pitchFamily="34" charset="0"/>
              </a:endParaRPr>
            </a:p>
          </p:txBody>
        </p:sp>
        <p:sp>
          <p:nvSpPr>
            <p:cNvPr id="23" name="AutoShape 9">
              <a:extLst>
                <a:ext uri="{FF2B5EF4-FFF2-40B4-BE49-F238E27FC236}">
                  <a16:creationId xmlns:a16="http://schemas.microsoft.com/office/drawing/2014/main" id="{B50D9D66-F046-6BE9-856E-9E5B10A780BF}"/>
                </a:ext>
              </a:extLst>
            </p:cNvPr>
            <p:cNvSpPr>
              <a:spLocks noChangeArrowheads="1"/>
            </p:cNvSpPr>
            <p:nvPr/>
          </p:nvSpPr>
          <p:spPr bwMode="auto">
            <a:xfrm>
              <a:off x="5027328"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a:solidFill>
                  <a:schemeClr val="tx2"/>
                </a:solidFill>
                <a:latin typeface="+mn-lt"/>
                <a:cs typeface="Arial" pitchFamily="34" charset="0"/>
              </a:endParaRPr>
            </a:p>
          </p:txBody>
        </p:sp>
        <p:sp>
          <p:nvSpPr>
            <p:cNvPr id="24" name="AutoShape 9">
              <a:extLst>
                <a:ext uri="{FF2B5EF4-FFF2-40B4-BE49-F238E27FC236}">
                  <a16:creationId xmlns:a16="http://schemas.microsoft.com/office/drawing/2014/main" id="{A3AE25D7-963E-BA7D-009F-0182CD9B55B6}"/>
                </a:ext>
              </a:extLst>
            </p:cNvPr>
            <p:cNvSpPr>
              <a:spLocks noChangeArrowheads="1"/>
            </p:cNvSpPr>
            <p:nvPr/>
          </p:nvSpPr>
          <p:spPr bwMode="auto">
            <a:xfrm>
              <a:off x="3271620" y="3798889"/>
              <a:ext cx="317868" cy="341313"/>
            </a:xfrm>
            <a:prstGeom prst="rightArrow">
              <a:avLst>
                <a:gd name="adj1" fmla="val 50000"/>
                <a:gd name="adj2" fmla="val 49002"/>
              </a:avLst>
            </a:prstGeom>
            <a:solidFill>
              <a:schemeClr val="tx2"/>
            </a:solidFill>
            <a:ln w="6350" algn="ctr">
              <a:noFill/>
              <a:miter lim="800000"/>
              <a:headEnd type="none" w="sm" len="sm"/>
              <a:tailEnd type="none" w="sm" len="sm"/>
            </a:ln>
          </p:spPr>
          <p:txBody>
            <a:bodyPr tIns="91440" bIns="91440" anchor="ctr"/>
            <a:lstStyle/>
            <a:p>
              <a:pPr algn="ctr" eaLnBrk="1" hangingPunct="1">
                <a:spcBef>
                  <a:spcPct val="20000"/>
                </a:spcBef>
              </a:pPr>
              <a:endParaRPr lang="en-GB" sz="1100">
                <a:solidFill>
                  <a:schemeClr val="tx2"/>
                </a:solidFill>
                <a:latin typeface="+mn-lt"/>
                <a:cs typeface="Arial" pitchFamily="34" charset="0"/>
              </a:endParaRPr>
            </a:p>
          </p:txBody>
        </p:sp>
        <p:sp>
          <p:nvSpPr>
            <p:cNvPr id="25" name="Rectangle 7">
              <a:extLst>
                <a:ext uri="{FF2B5EF4-FFF2-40B4-BE49-F238E27FC236}">
                  <a16:creationId xmlns:a16="http://schemas.microsoft.com/office/drawing/2014/main" id="{7850E598-F2FF-6AF7-93D1-324F7AAFC507}"/>
                </a:ext>
              </a:extLst>
            </p:cNvPr>
            <p:cNvSpPr>
              <a:spLocks noChangeArrowheads="1"/>
            </p:cNvSpPr>
            <p:nvPr/>
          </p:nvSpPr>
          <p:spPr bwMode="auto">
            <a:xfrm>
              <a:off x="5401176"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ja-JP" altLang="en-GB" sz="1100">
                <a:solidFill>
                  <a:schemeClr val="tx2"/>
                </a:solidFill>
                <a:latin typeface="+mn-lt"/>
                <a:ea typeface="ＭＳ Ｐゴシック" charset="-128"/>
                <a:cs typeface="Arial" pitchFamily="34" charset="0"/>
              </a:endParaRPr>
            </a:p>
          </p:txBody>
        </p:sp>
        <p:sp>
          <p:nvSpPr>
            <p:cNvPr id="26" name="AutoShape 9">
              <a:extLst>
                <a:ext uri="{FF2B5EF4-FFF2-40B4-BE49-F238E27FC236}">
                  <a16:creationId xmlns:a16="http://schemas.microsoft.com/office/drawing/2014/main" id="{F73C267E-4950-EF27-6FAF-1588A394C975}"/>
                </a:ext>
              </a:extLst>
            </p:cNvPr>
            <p:cNvSpPr>
              <a:spLocks noChangeArrowheads="1"/>
            </p:cNvSpPr>
            <p:nvPr/>
          </p:nvSpPr>
          <p:spPr bwMode="auto">
            <a:xfrm flipV="1">
              <a:off x="5826585" y="3492107"/>
              <a:ext cx="475062"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27" name="AutoShape 10">
              <a:extLst>
                <a:ext uri="{FF2B5EF4-FFF2-40B4-BE49-F238E27FC236}">
                  <a16:creationId xmlns:a16="http://schemas.microsoft.com/office/drawing/2014/main" id="{77E8EF23-7122-3ADE-26C9-492E77CB30DA}"/>
                </a:ext>
              </a:extLst>
            </p:cNvPr>
            <p:cNvSpPr>
              <a:spLocks noChangeArrowheads="1"/>
            </p:cNvSpPr>
            <p:nvPr/>
          </p:nvSpPr>
          <p:spPr bwMode="auto">
            <a:xfrm>
              <a:off x="5826585" y="4327674"/>
              <a:ext cx="475062" cy="12541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28" name="Rectangle 12">
              <a:extLst>
                <a:ext uri="{FF2B5EF4-FFF2-40B4-BE49-F238E27FC236}">
                  <a16:creationId xmlns:a16="http://schemas.microsoft.com/office/drawing/2014/main" id="{5879C3EA-BE83-CAA9-B3B4-D0BA6D8AE0ED}"/>
                </a:ext>
              </a:extLst>
            </p:cNvPr>
            <p:cNvSpPr>
              <a:spLocks noChangeArrowheads="1"/>
            </p:cNvSpPr>
            <p:nvPr/>
          </p:nvSpPr>
          <p:spPr bwMode="auto">
            <a:xfrm>
              <a:off x="5469756"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Portfolio adjustment</a:t>
              </a:r>
            </a:p>
          </p:txBody>
        </p:sp>
        <p:sp>
          <p:nvSpPr>
            <p:cNvPr id="29" name="Oval 13">
              <a:extLst>
                <a:ext uri="{FF2B5EF4-FFF2-40B4-BE49-F238E27FC236}">
                  <a16:creationId xmlns:a16="http://schemas.microsoft.com/office/drawing/2014/main" id="{4BEFA311-C78F-5ECF-5F81-2270E7F47B0B}"/>
                </a:ext>
              </a:extLst>
            </p:cNvPr>
            <p:cNvSpPr>
              <a:spLocks noChangeArrowheads="1"/>
            </p:cNvSpPr>
            <p:nvPr/>
          </p:nvSpPr>
          <p:spPr bwMode="auto">
            <a:xfrm>
              <a:off x="5482113" y="3718084"/>
              <a:ext cx="1164009" cy="502920"/>
            </a:xfrm>
            <a:prstGeom prst="ellipse">
              <a:avLst/>
            </a:prstGeom>
            <a:solidFill>
              <a:schemeClr val="tx2"/>
            </a:solidFill>
            <a:ln w="6350" algn="ctr">
              <a:noFill/>
              <a:round/>
              <a:headEnd type="none" w="sm" len="sm"/>
              <a:tailEnd type="none" w="sm" len="sm"/>
            </a:ln>
          </p:spPr>
          <p:txBody>
            <a:bodyPr wrap="none" lIns="88900" tIns="88900" rIns="88900" bIns="88900" anchor="ctr"/>
            <a:lstStyle/>
            <a:p>
              <a:pPr algn="ctr"/>
              <a:r>
                <a:rPr lang="en-GB" altLang="ja-JP" sz="1400">
                  <a:solidFill>
                    <a:srgbClr val="000000"/>
                  </a:solidFill>
                  <a:latin typeface="+mn-lt"/>
                  <a:ea typeface="ＭＳ Ｐゴシック" charset="-128"/>
                  <a:cs typeface="Arial" pitchFamily="34" charset="0"/>
                </a:rPr>
                <a:t>Opportunities</a:t>
              </a:r>
            </a:p>
          </p:txBody>
        </p:sp>
        <p:sp>
          <p:nvSpPr>
            <p:cNvPr id="30" name="Rectangle 31">
              <a:extLst>
                <a:ext uri="{FF2B5EF4-FFF2-40B4-BE49-F238E27FC236}">
                  <a16:creationId xmlns:a16="http://schemas.microsoft.com/office/drawing/2014/main" id="{DF34AA03-F109-A8BB-3E1E-EB4C6E08EC73}"/>
                </a:ext>
              </a:extLst>
            </p:cNvPr>
            <p:cNvSpPr>
              <a:spLocks noChangeArrowheads="1"/>
            </p:cNvSpPr>
            <p:nvPr/>
          </p:nvSpPr>
          <p:spPr bwMode="auto">
            <a:xfrm>
              <a:off x="8691055" y="2643664"/>
              <a:ext cx="1325880" cy="2651760"/>
            </a:xfrm>
            <a:prstGeom prst="rect">
              <a:avLst/>
            </a:prstGeom>
            <a:solidFill>
              <a:schemeClr val="tx1"/>
            </a:solidFill>
            <a:ln w="6350" algn="ctr">
              <a:noFill/>
              <a:miter lim="800000"/>
              <a:headEnd type="none" w="sm" len="sm"/>
              <a:tailEnd type="none" w="sm" len="sm"/>
            </a:ln>
          </p:spPr>
          <p:txBody>
            <a:bodyPr wrap="square" lIns="88900" tIns="88900" rIns="88900" bIns="88900" anchor="t"/>
            <a:lstStyle/>
            <a:p>
              <a:pPr algn="ctr"/>
              <a:endParaRPr lang="en-GB" altLang="ja-JP" sz="1100">
                <a:solidFill>
                  <a:schemeClr val="tx2"/>
                </a:solidFill>
                <a:latin typeface="+mn-lt"/>
                <a:ea typeface="ＭＳ Ｐゴシック" charset="-128"/>
                <a:cs typeface="Arial" pitchFamily="34" charset="0"/>
              </a:endParaRPr>
            </a:p>
          </p:txBody>
        </p:sp>
        <p:sp>
          <p:nvSpPr>
            <p:cNvPr id="31" name="AutoShape 32">
              <a:extLst>
                <a:ext uri="{FF2B5EF4-FFF2-40B4-BE49-F238E27FC236}">
                  <a16:creationId xmlns:a16="http://schemas.microsoft.com/office/drawing/2014/main" id="{942FC5FC-9B8B-3A31-AA7A-EBB26FD9455B}"/>
                </a:ext>
              </a:extLst>
            </p:cNvPr>
            <p:cNvSpPr>
              <a:spLocks noChangeArrowheads="1"/>
            </p:cNvSpPr>
            <p:nvPr/>
          </p:nvSpPr>
          <p:spPr bwMode="auto">
            <a:xfrm>
              <a:off x="9115578" y="3492107"/>
              <a:ext cx="476834" cy="123825"/>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32" name="AutoShape 33">
              <a:extLst>
                <a:ext uri="{FF2B5EF4-FFF2-40B4-BE49-F238E27FC236}">
                  <a16:creationId xmlns:a16="http://schemas.microsoft.com/office/drawing/2014/main" id="{C45F39C0-996A-EF1D-8B4F-C7AC2F9BA6BF}"/>
                </a:ext>
              </a:extLst>
            </p:cNvPr>
            <p:cNvSpPr>
              <a:spLocks noChangeArrowheads="1"/>
            </p:cNvSpPr>
            <p:nvPr/>
          </p:nvSpPr>
          <p:spPr bwMode="auto">
            <a:xfrm flipV="1">
              <a:off x="9115578" y="4327674"/>
              <a:ext cx="476834" cy="125413"/>
            </a:xfrm>
            <a:prstGeom prst="triangle">
              <a:avLst>
                <a:gd name="adj" fmla="val 50000"/>
              </a:avLst>
            </a:prstGeom>
            <a:solidFill>
              <a:schemeClr val="tx2"/>
            </a:solidFill>
            <a:ln w="6350" algn="ctr">
              <a:noFill/>
              <a:miter lim="800000"/>
              <a:headEnd type="none" w="sm" len="sm"/>
              <a:tailEnd type="none" w="sm" len="sm"/>
            </a:ln>
          </p:spPr>
          <p:txBody>
            <a:bodyPr rot="10800000" lIns="44450" tIns="44450" rIns="44450" bIns="44450" anchor="ctr"/>
            <a:lstStyle/>
            <a:p>
              <a:pPr>
                <a:spcBef>
                  <a:spcPct val="20000"/>
                </a:spcBef>
              </a:pPr>
              <a:endParaRPr lang="en-GB" sz="1100">
                <a:solidFill>
                  <a:srgbClr val="002776"/>
                </a:solidFill>
                <a:latin typeface="+mn-lt"/>
                <a:cs typeface="Arial" pitchFamily="34" charset="0"/>
              </a:endParaRPr>
            </a:p>
          </p:txBody>
        </p:sp>
        <p:sp>
          <p:nvSpPr>
            <p:cNvPr id="33" name="Rectangle 35">
              <a:extLst>
                <a:ext uri="{FF2B5EF4-FFF2-40B4-BE49-F238E27FC236}">
                  <a16:creationId xmlns:a16="http://schemas.microsoft.com/office/drawing/2014/main" id="{3338FA70-50C9-C83D-D42B-132C06078B3D}"/>
                </a:ext>
              </a:extLst>
            </p:cNvPr>
            <p:cNvSpPr>
              <a:spLocks noChangeArrowheads="1"/>
            </p:cNvSpPr>
            <p:nvPr/>
          </p:nvSpPr>
          <p:spPr bwMode="auto">
            <a:xfrm>
              <a:off x="8759635" y="4570831"/>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Performance management</a:t>
              </a:r>
            </a:p>
          </p:txBody>
        </p:sp>
        <p:sp>
          <p:nvSpPr>
            <p:cNvPr id="34" name="Oval 36">
              <a:extLst>
                <a:ext uri="{FF2B5EF4-FFF2-40B4-BE49-F238E27FC236}">
                  <a16:creationId xmlns:a16="http://schemas.microsoft.com/office/drawing/2014/main" id="{924C4184-5308-0A53-BCB0-FBD388EFACA0}"/>
                </a:ext>
              </a:extLst>
            </p:cNvPr>
            <p:cNvSpPr>
              <a:spLocks noChangeArrowheads="1"/>
            </p:cNvSpPr>
            <p:nvPr/>
          </p:nvSpPr>
          <p:spPr bwMode="auto">
            <a:xfrm>
              <a:off x="8776123" y="3718084"/>
              <a:ext cx="1155747" cy="502920"/>
            </a:xfrm>
            <a:prstGeom prst="ellipse">
              <a:avLst/>
            </a:prstGeom>
            <a:solidFill>
              <a:srgbClr val="86BC25"/>
            </a:solidFill>
            <a:ln w="6350" algn="ctr">
              <a:noFill/>
              <a:round/>
              <a:headEnd type="none" w="sm" len="sm"/>
              <a:tailEnd type="none" w="sm" len="sm"/>
            </a:ln>
          </p:spPr>
          <p:txBody>
            <a:bodyPr wrap="none" lIns="88900" tIns="88900" rIns="88900" bIns="88900" anchor="ctr"/>
            <a:lstStyle/>
            <a:p>
              <a:pPr algn="ctr"/>
              <a:r>
                <a:rPr lang="en-GB" altLang="ja-JP" sz="1400">
                  <a:solidFill>
                    <a:srgbClr val="000000"/>
                  </a:solidFill>
                  <a:latin typeface="+mn-lt"/>
                  <a:ea typeface="ＭＳ Ｐゴシック" charset="-128"/>
                  <a:cs typeface="Arial" pitchFamily="34" charset="0"/>
                </a:rPr>
                <a:t>Actions</a:t>
              </a:r>
            </a:p>
          </p:txBody>
        </p:sp>
        <p:sp>
          <p:nvSpPr>
            <p:cNvPr id="35" name="AutoShape 10">
              <a:extLst>
                <a:ext uri="{FF2B5EF4-FFF2-40B4-BE49-F238E27FC236}">
                  <a16:creationId xmlns:a16="http://schemas.microsoft.com/office/drawing/2014/main" id="{989207F8-D5D9-5E5E-E841-CB3A32DEBBE9}"/>
                </a:ext>
              </a:extLst>
            </p:cNvPr>
            <p:cNvSpPr>
              <a:spLocks noChangeArrowheads="1"/>
            </p:cNvSpPr>
            <p:nvPr/>
          </p:nvSpPr>
          <p:spPr bwMode="auto">
            <a:xfrm>
              <a:off x="3584930" y="1978025"/>
              <a:ext cx="1932694" cy="548640"/>
            </a:xfrm>
            <a:prstGeom prst="chevron">
              <a:avLst>
                <a:gd name="adj" fmla="val 32490"/>
              </a:avLst>
            </a:prstGeom>
            <a:solidFill>
              <a:srgbClr val="53565A"/>
            </a:solidFill>
            <a:ln w="6350" algn="ctr">
              <a:noFill/>
              <a:miter lim="800000"/>
              <a:headEnd type="none" w="sm" len="sm"/>
              <a:tailEnd type="none" w="sm" len="sm"/>
            </a:ln>
          </p:spPr>
          <p:txBody>
            <a:bodyPr lIns="88900" tIns="88900" rIns="88900" bIns="88900" anchor="ctr"/>
            <a:lstStyle/>
            <a:p>
              <a:pPr>
                <a:buClr>
                  <a:schemeClr val="bg1"/>
                </a:buClr>
                <a:defRPr/>
              </a:pPr>
              <a:r>
                <a:rPr lang="en-GB" sz="1600">
                  <a:solidFill>
                    <a:schemeClr val="bg1"/>
                  </a:solidFill>
                  <a:latin typeface="+mn-lt"/>
                  <a:cs typeface="Arial" pitchFamily="34" charset="0"/>
                </a:rPr>
                <a:t>Conduct analysis</a:t>
              </a:r>
              <a:endParaRPr lang="en-GB" altLang="ja-JP" sz="1600">
                <a:solidFill>
                  <a:schemeClr val="bg1"/>
                </a:solidFill>
                <a:latin typeface="+mn-lt"/>
                <a:ea typeface="ＭＳ Ｐゴシック" pitchFamily="50" charset="-128"/>
                <a:cs typeface="Arial" pitchFamily="34" charset="0"/>
              </a:endParaRPr>
            </a:p>
          </p:txBody>
        </p:sp>
        <p:sp>
          <p:nvSpPr>
            <p:cNvPr id="36" name="AutoShape 11">
              <a:extLst>
                <a:ext uri="{FF2B5EF4-FFF2-40B4-BE49-F238E27FC236}">
                  <a16:creationId xmlns:a16="http://schemas.microsoft.com/office/drawing/2014/main" id="{1CD65D21-3E42-66B8-17CE-37D2964CD23E}"/>
                </a:ext>
              </a:extLst>
            </p:cNvPr>
            <p:cNvSpPr>
              <a:spLocks noChangeArrowheads="1"/>
            </p:cNvSpPr>
            <p:nvPr/>
          </p:nvSpPr>
          <p:spPr bwMode="auto">
            <a:xfrm>
              <a:off x="1889760" y="1978025"/>
              <a:ext cx="1794644" cy="548640"/>
            </a:xfrm>
            <a:prstGeom prst="homePlate">
              <a:avLst>
                <a:gd name="adj" fmla="val 31290"/>
              </a:avLst>
            </a:prstGeom>
            <a:solidFill>
              <a:srgbClr val="53565A"/>
            </a:solidFill>
            <a:ln w="6350" algn="ctr">
              <a:noFill/>
              <a:miter lim="800000"/>
              <a:headEnd type="none" w="sm" len="sm"/>
              <a:tailEnd type="none" w="sm" len="sm"/>
            </a:ln>
          </p:spPr>
          <p:txBody>
            <a:bodyPr lIns="88900" tIns="88900" rIns="88900" bIns="88900" anchor="ctr"/>
            <a:lstStyle/>
            <a:p>
              <a:pPr>
                <a:buClr>
                  <a:schemeClr val="bg1"/>
                </a:buClr>
                <a:defRPr/>
              </a:pPr>
              <a:r>
                <a:rPr lang="en-GB" sz="1600">
                  <a:solidFill>
                    <a:schemeClr val="bg1"/>
                  </a:solidFill>
                  <a:latin typeface="+mn-lt"/>
                  <a:cs typeface="Arial" pitchFamily="34" charset="0"/>
                </a:rPr>
                <a:t>Evaluate situation</a:t>
              </a:r>
              <a:endParaRPr lang="en-GB" altLang="ja-JP" sz="1600">
                <a:solidFill>
                  <a:schemeClr val="bg1"/>
                </a:solidFill>
                <a:latin typeface="+mn-lt"/>
                <a:ea typeface="ＭＳ Ｐゴシック" pitchFamily="50" charset="-128"/>
                <a:cs typeface="Arial" pitchFamily="34" charset="0"/>
              </a:endParaRPr>
            </a:p>
          </p:txBody>
        </p:sp>
        <p:sp>
          <p:nvSpPr>
            <p:cNvPr id="37" name="AutoShape 28">
              <a:extLst>
                <a:ext uri="{FF2B5EF4-FFF2-40B4-BE49-F238E27FC236}">
                  <a16:creationId xmlns:a16="http://schemas.microsoft.com/office/drawing/2014/main" id="{B2C70D4D-FD90-5815-DD71-75786315F7EF}"/>
                </a:ext>
              </a:extLst>
            </p:cNvPr>
            <p:cNvSpPr>
              <a:spLocks noChangeArrowheads="1"/>
            </p:cNvSpPr>
            <p:nvPr/>
          </p:nvSpPr>
          <p:spPr bwMode="auto">
            <a:xfrm>
              <a:off x="5412438" y="1978025"/>
              <a:ext cx="2929961" cy="548640"/>
            </a:xfrm>
            <a:prstGeom prst="chevron">
              <a:avLst>
                <a:gd name="adj" fmla="val 32358"/>
              </a:avLst>
            </a:prstGeom>
            <a:solidFill>
              <a:srgbClr val="53565A"/>
            </a:solidFill>
            <a:ln w="6350" algn="ctr">
              <a:noFill/>
              <a:miter lim="800000"/>
              <a:headEnd type="none" w="sm" len="sm"/>
              <a:tailEnd type="none" w="sm" len="sm"/>
            </a:ln>
          </p:spPr>
          <p:txBody>
            <a:bodyPr lIns="88900" tIns="88900" rIns="88900" bIns="88900" anchor="ctr"/>
            <a:lstStyle/>
            <a:p>
              <a:pPr>
                <a:buClr>
                  <a:schemeClr val="bg1"/>
                </a:buClr>
                <a:defRPr/>
              </a:pPr>
              <a:r>
                <a:rPr lang="en-GB" sz="1600">
                  <a:solidFill>
                    <a:schemeClr val="bg1"/>
                  </a:solidFill>
                  <a:latin typeface="+mn-lt"/>
                  <a:cs typeface="Arial" pitchFamily="34" charset="0"/>
                </a:rPr>
                <a:t>Formulate strategy</a:t>
              </a:r>
              <a:endParaRPr lang="en-GB" altLang="ja-JP" sz="1600">
                <a:solidFill>
                  <a:schemeClr val="bg1"/>
                </a:solidFill>
                <a:latin typeface="+mn-lt"/>
                <a:ea typeface="ＭＳ Ｐゴシック" pitchFamily="50" charset="-128"/>
                <a:cs typeface="Arial" pitchFamily="34" charset="0"/>
              </a:endParaRPr>
            </a:p>
          </p:txBody>
        </p:sp>
        <p:sp>
          <p:nvSpPr>
            <p:cNvPr id="38" name="AutoShape 29">
              <a:extLst>
                <a:ext uri="{FF2B5EF4-FFF2-40B4-BE49-F238E27FC236}">
                  <a16:creationId xmlns:a16="http://schemas.microsoft.com/office/drawing/2014/main" id="{78BAFAF4-4758-ED0B-09C6-1B4C0C632AAE}"/>
                </a:ext>
              </a:extLst>
            </p:cNvPr>
            <p:cNvSpPr>
              <a:spLocks noChangeArrowheads="1"/>
            </p:cNvSpPr>
            <p:nvPr/>
          </p:nvSpPr>
          <p:spPr bwMode="auto">
            <a:xfrm>
              <a:off x="8231498" y="1978025"/>
              <a:ext cx="2070743" cy="548640"/>
            </a:xfrm>
            <a:prstGeom prst="chevron">
              <a:avLst>
                <a:gd name="adj" fmla="val 30967"/>
              </a:avLst>
            </a:prstGeom>
            <a:solidFill>
              <a:srgbClr val="53565A"/>
            </a:solidFill>
            <a:ln w="6350" algn="ctr">
              <a:noFill/>
              <a:miter lim="800000"/>
              <a:headEnd type="none" w="sm" len="sm"/>
              <a:tailEnd type="none" w="sm" len="sm"/>
            </a:ln>
          </p:spPr>
          <p:txBody>
            <a:bodyPr lIns="88900" tIns="88900" rIns="88900" bIns="88900" anchor="ctr"/>
            <a:lstStyle/>
            <a:p>
              <a:pPr>
                <a:buClr>
                  <a:schemeClr val="bg1"/>
                </a:buClr>
                <a:defRPr/>
              </a:pPr>
              <a:r>
                <a:rPr lang="en-GB" sz="1600">
                  <a:solidFill>
                    <a:schemeClr val="bg1"/>
                  </a:solidFill>
                  <a:latin typeface="+mn-lt"/>
                  <a:ea typeface="ＭＳ Ｐゴシック" pitchFamily="50" charset="-128"/>
                  <a:cs typeface="Arial" pitchFamily="34" charset="0"/>
                </a:rPr>
                <a:t>Plan implementation</a:t>
              </a:r>
              <a:endParaRPr lang="en-GB" altLang="ja-JP" sz="1600">
                <a:solidFill>
                  <a:schemeClr val="bg1"/>
                </a:solidFill>
                <a:latin typeface="+mn-lt"/>
                <a:ea typeface="ＭＳ Ｐゴシック" pitchFamily="50" charset="-128"/>
                <a:cs typeface="Arial" pitchFamily="34" charset="0"/>
              </a:endParaRPr>
            </a:p>
          </p:txBody>
        </p:sp>
        <p:sp>
          <p:nvSpPr>
            <p:cNvPr id="39" name="Rectangle 35">
              <a:extLst>
                <a:ext uri="{FF2B5EF4-FFF2-40B4-BE49-F238E27FC236}">
                  <a16:creationId xmlns:a16="http://schemas.microsoft.com/office/drawing/2014/main" id="{CBBAFD51-DDF8-C3DF-A9FA-FBF9B217E5D1}"/>
                </a:ext>
              </a:extLst>
            </p:cNvPr>
            <p:cNvSpPr>
              <a:spLocks noChangeArrowheads="1"/>
            </p:cNvSpPr>
            <p:nvPr/>
          </p:nvSpPr>
          <p:spPr bwMode="auto">
            <a:xfrm>
              <a:off x="8759635"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Detailed </a:t>
              </a:r>
              <a:br>
                <a:rPr lang="en-GB" altLang="ja-JP" sz="1400">
                  <a:latin typeface="+mn-lt"/>
                  <a:ea typeface="ＭＳ Ｐゴシック" charset="-128"/>
                  <a:cs typeface="Arial" pitchFamily="34" charset="0"/>
                </a:rPr>
              </a:br>
              <a:r>
                <a:rPr lang="en-GB" altLang="ja-JP" sz="1400">
                  <a:latin typeface="+mn-lt"/>
                  <a:ea typeface="ＭＳ Ｐゴシック" charset="-128"/>
                  <a:cs typeface="Arial" pitchFamily="34" charset="0"/>
                </a:rPr>
                <a:t>planning</a:t>
              </a:r>
            </a:p>
          </p:txBody>
        </p:sp>
        <p:sp>
          <p:nvSpPr>
            <p:cNvPr id="40" name="Rectangle 20">
              <a:extLst>
                <a:ext uri="{FF2B5EF4-FFF2-40B4-BE49-F238E27FC236}">
                  <a16:creationId xmlns:a16="http://schemas.microsoft.com/office/drawing/2014/main" id="{87E48E34-DBD7-A3C6-BDB7-D8493FFD3415}"/>
                </a:ext>
              </a:extLst>
            </p:cNvPr>
            <p:cNvSpPr>
              <a:spLocks noChangeArrowheads="1"/>
            </p:cNvSpPr>
            <p:nvPr/>
          </p:nvSpPr>
          <p:spPr bwMode="auto">
            <a:xfrm>
              <a:off x="1958340"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Financial</a:t>
              </a:r>
            </a:p>
            <a:p>
              <a:pPr algn="ctr"/>
              <a:r>
                <a:rPr lang="en-GB" altLang="ja-JP" sz="1400">
                  <a:latin typeface="+mn-lt"/>
                  <a:ea typeface="ＭＳ Ｐゴシック" charset="-128"/>
                  <a:cs typeface="Arial" pitchFamily="34" charset="0"/>
                </a:rPr>
                <a:t>review</a:t>
              </a:r>
            </a:p>
          </p:txBody>
        </p:sp>
        <p:sp>
          <p:nvSpPr>
            <p:cNvPr id="41" name="Rectangle 27">
              <a:extLst>
                <a:ext uri="{FF2B5EF4-FFF2-40B4-BE49-F238E27FC236}">
                  <a16:creationId xmlns:a16="http://schemas.microsoft.com/office/drawing/2014/main" id="{3237390E-7D3F-A6F9-5642-94A4F2E09F5D}"/>
                </a:ext>
              </a:extLst>
            </p:cNvPr>
            <p:cNvSpPr>
              <a:spLocks noChangeArrowheads="1"/>
            </p:cNvSpPr>
            <p:nvPr/>
          </p:nvSpPr>
          <p:spPr bwMode="auto">
            <a:xfrm>
              <a:off x="3714048"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Financial needs</a:t>
              </a:r>
            </a:p>
          </p:txBody>
        </p:sp>
        <p:sp>
          <p:nvSpPr>
            <p:cNvPr id="42" name="Rectangle 12">
              <a:extLst>
                <a:ext uri="{FF2B5EF4-FFF2-40B4-BE49-F238E27FC236}">
                  <a16:creationId xmlns:a16="http://schemas.microsoft.com/office/drawing/2014/main" id="{CFAC7FC4-0336-506D-69F7-5286B20614BA}"/>
                </a:ext>
              </a:extLst>
            </p:cNvPr>
            <p:cNvSpPr>
              <a:spLocks noChangeArrowheads="1"/>
            </p:cNvSpPr>
            <p:nvPr/>
          </p:nvSpPr>
          <p:spPr bwMode="auto">
            <a:xfrm>
              <a:off x="5469756" y="2752568"/>
              <a:ext cx="1188720" cy="621792"/>
            </a:xfrm>
            <a:prstGeom prst="rect">
              <a:avLst/>
            </a:prstGeom>
            <a:solidFill>
              <a:schemeClr val="bg1"/>
            </a:solidFill>
            <a:ln w="12700">
              <a:noFill/>
              <a:miter lim="800000"/>
              <a:headEnd type="none" w="sm" len="sm"/>
              <a:tailEnd type="none" w="sm" len="sm"/>
            </a:ln>
          </p:spPr>
          <p:txBody>
            <a:bodyPr lIns="88900" tIns="88900" rIns="88900" bIns="88900" anchor="ctr"/>
            <a:lstStyle/>
            <a:p>
              <a:pPr algn="ctr"/>
              <a:r>
                <a:rPr lang="en-GB" altLang="ja-JP" sz="1400">
                  <a:latin typeface="+mn-lt"/>
                  <a:ea typeface="ＭＳ Ｐゴシック" charset="-128"/>
                  <a:cs typeface="Arial" pitchFamily="34" charset="0"/>
                </a:rPr>
                <a:t>Cost and asset reduction</a:t>
              </a:r>
              <a:endParaRPr lang="ja-JP" altLang="en-GB" sz="1400">
                <a:latin typeface="+mn-lt"/>
                <a:ea typeface="ＭＳ Ｐゴシック" charset="-128"/>
                <a:cs typeface="Arial" pitchFamily="34" charset="0"/>
              </a:endParaRPr>
            </a:p>
          </p:txBody>
        </p:sp>
      </p:grpSp>
    </p:spTree>
    <p:extLst>
      <p:ext uri="{BB962C8B-B14F-4D97-AF65-F5344CB8AC3E}">
        <p14:creationId xmlns:p14="http://schemas.microsoft.com/office/powerpoint/2010/main" val="3860186099"/>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reserve="1" userDrawn="1">
  <p:cSld name="Competitive strategy 3.0 framework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D2B48-E8C8-28E8-459B-FCE3FE7CBDE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682F8DC4-294E-803D-5F96-759ACDE634B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6" name="AutoShape 4">
            <a:extLst>
              <a:ext uri="{FF2B5EF4-FFF2-40B4-BE49-F238E27FC236}">
                <a16:creationId xmlns:a16="http://schemas.microsoft.com/office/drawing/2014/main" id="{B388E593-9DAF-F99F-B2E3-06BB8730ECF4}"/>
              </a:ext>
            </a:extLst>
          </p:cNvPr>
          <p:cNvSpPr>
            <a:spLocks noChangeArrowheads="1"/>
          </p:cNvSpPr>
          <p:nvPr/>
        </p:nvSpPr>
        <p:spPr bwMode="auto">
          <a:xfrm>
            <a:off x="6859545" y="1367100"/>
            <a:ext cx="2554607" cy="548640"/>
          </a:xfrm>
          <a:prstGeom prst="chevron">
            <a:avLst>
              <a:gd name="adj" fmla="val 36855"/>
            </a:avLst>
          </a:prstGeom>
          <a:solidFill>
            <a:srgbClr val="046A38"/>
          </a:solidFill>
          <a:ln w="6350" algn="ctr">
            <a:noFill/>
            <a:miter lim="800000"/>
            <a:headEnd type="none" w="sm" len="sm"/>
            <a:tailEnd type="none" w="sm" len="sm"/>
          </a:ln>
        </p:spPr>
        <p:txBody>
          <a:bodyPr wrap="none" lIns="88900" tIns="88900" rIns="88900" bIns="88900" anchor="ctr"/>
          <a:lstStyle/>
          <a:p>
            <a:pPr marL="171450" indent="-171450"/>
            <a:endParaRPr lang="en-US" sz="1200">
              <a:solidFill>
                <a:schemeClr val="bg1"/>
              </a:solidFill>
              <a:cs typeface="Arial" pitchFamily="34" charset="0"/>
            </a:endParaRPr>
          </a:p>
        </p:txBody>
      </p:sp>
      <p:sp>
        <p:nvSpPr>
          <p:cNvPr id="7" name="AutoShape 5">
            <a:extLst>
              <a:ext uri="{FF2B5EF4-FFF2-40B4-BE49-F238E27FC236}">
                <a16:creationId xmlns:a16="http://schemas.microsoft.com/office/drawing/2014/main" id="{BE095976-A1C1-6BA0-180D-931003614D94}"/>
              </a:ext>
            </a:extLst>
          </p:cNvPr>
          <p:cNvSpPr>
            <a:spLocks noChangeArrowheads="1"/>
          </p:cNvSpPr>
          <p:nvPr/>
        </p:nvSpPr>
        <p:spPr bwMode="auto">
          <a:xfrm>
            <a:off x="9231176" y="1367100"/>
            <a:ext cx="2554607" cy="548640"/>
          </a:xfrm>
          <a:prstGeom prst="chevron">
            <a:avLst>
              <a:gd name="adj" fmla="val 36855"/>
            </a:avLst>
          </a:prstGeom>
          <a:solidFill>
            <a:srgbClr val="046A38"/>
          </a:solidFill>
          <a:ln w="6350" algn="ctr">
            <a:noFill/>
            <a:miter lim="800000"/>
            <a:headEnd type="none" w="sm" len="sm"/>
            <a:tailEnd type="none" w="sm" len="sm"/>
          </a:ln>
        </p:spPr>
        <p:txBody>
          <a:bodyPr wrap="none" lIns="88900" tIns="88900" rIns="88900" bIns="88900" anchor="ctr"/>
          <a:lstStyle/>
          <a:p>
            <a:pPr marL="171450" indent="-171450"/>
            <a:endParaRPr lang="en-US" sz="1200">
              <a:solidFill>
                <a:schemeClr val="bg1"/>
              </a:solidFill>
              <a:cs typeface="Arial" pitchFamily="34" charset="0"/>
            </a:endParaRPr>
          </a:p>
        </p:txBody>
      </p:sp>
      <p:sp>
        <p:nvSpPr>
          <p:cNvPr id="8" name="AutoShape 6">
            <a:extLst>
              <a:ext uri="{FF2B5EF4-FFF2-40B4-BE49-F238E27FC236}">
                <a16:creationId xmlns:a16="http://schemas.microsoft.com/office/drawing/2014/main" id="{4E44812B-DE7E-8429-4EF7-E47AD40E11AC}"/>
              </a:ext>
            </a:extLst>
          </p:cNvPr>
          <p:cNvSpPr>
            <a:spLocks noChangeArrowheads="1"/>
          </p:cNvSpPr>
          <p:nvPr/>
        </p:nvSpPr>
        <p:spPr bwMode="auto">
          <a:xfrm>
            <a:off x="2116285" y="1367100"/>
            <a:ext cx="2554607" cy="548640"/>
          </a:xfrm>
          <a:prstGeom prst="homePlate">
            <a:avLst>
              <a:gd name="adj" fmla="val 38784"/>
            </a:avLst>
          </a:prstGeom>
          <a:solidFill>
            <a:srgbClr val="046A38"/>
          </a:solidFill>
          <a:ln w="6350" algn="ctr">
            <a:noFill/>
            <a:miter lim="800000"/>
            <a:headEnd type="none" w="sm" len="sm"/>
            <a:tailEnd type="none" w="sm" len="sm"/>
          </a:ln>
        </p:spPr>
        <p:txBody>
          <a:bodyPr wrap="none" lIns="88900" tIns="88900" rIns="88900" bIns="88900" anchor="ctr"/>
          <a:lstStyle/>
          <a:p>
            <a:pPr marL="171450" indent="-171450"/>
            <a:endParaRPr lang="en-US" sz="1200">
              <a:solidFill>
                <a:schemeClr val="bg1"/>
              </a:solidFill>
              <a:cs typeface="Arial" pitchFamily="34" charset="0"/>
            </a:endParaRPr>
          </a:p>
        </p:txBody>
      </p:sp>
      <p:sp>
        <p:nvSpPr>
          <p:cNvPr id="9" name="AutoShape 7">
            <a:extLst>
              <a:ext uri="{FF2B5EF4-FFF2-40B4-BE49-F238E27FC236}">
                <a16:creationId xmlns:a16="http://schemas.microsoft.com/office/drawing/2014/main" id="{07B90BEB-5875-277F-D3F4-1C20835EB387}"/>
              </a:ext>
            </a:extLst>
          </p:cNvPr>
          <p:cNvSpPr>
            <a:spLocks noChangeArrowheads="1"/>
          </p:cNvSpPr>
          <p:nvPr/>
        </p:nvSpPr>
        <p:spPr bwMode="auto">
          <a:xfrm>
            <a:off x="4487916" y="1367100"/>
            <a:ext cx="2554607" cy="548640"/>
          </a:xfrm>
          <a:prstGeom prst="chevron">
            <a:avLst>
              <a:gd name="adj" fmla="val 36855"/>
            </a:avLst>
          </a:prstGeom>
          <a:solidFill>
            <a:srgbClr val="046A38"/>
          </a:solidFill>
          <a:ln w="6350" algn="ctr">
            <a:noFill/>
            <a:miter lim="800000"/>
            <a:headEnd type="none" w="sm" len="sm"/>
            <a:tailEnd type="none" w="sm" len="sm"/>
          </a:ln>
        </p:spPr>
        <p:txBody>
          <a:bodyPr wrap="none" lIns="88900" tIns="88900" rIns="88900" bIns="88900" anchor="ctr"/>
          <a:lstStyle/>
          <a:p>
            <a:pPr marL="171450" indent="-171450"/>
            <a:endParaRPr lang="en-US" sz="1200">
              <a:solidFill>
                <a:schemeClr val="bg1"/>
              </a:solidFill>
              <a:cs typeface="Arial" pitchFamily="34" charset="0"/>
            </a:endParaRPr>
          </a:p>
        </p:txBody>
      </p:sp>
      <p:sp>
        <p:nvSpPr>
          <p:cNvPr id="10" name="Rectangle 9">
            <a:extLst>
              <a:ext uri="{FF2B5EF4-FFF2-40B4-BE49-F238E27FC236}">
                <a16:creationId xmlns:a16="http://schemas.microsoft.com/office/drawing/2014/main" id="{FC7DDBDB-7FEF-1BE3-8C44-330262302D53}"/>
              </a:ext>
            </a:extLst>
          </p:cNvPr>
          <p:cNvSpPr>
            <a:spLocks noChangeArrowheads="1"/>
          </p:cNvSpPr>
          <p:nvPr/>
        </p:nvSpPr>
        <p:spPr bwMode="auto">
          <a:xfrm>
            <a:off x="2116285" y="1983840"/>
            <a:ext cx="2311312" cy="411480"/>
          </a:xfrm>
          <a:prstGeom prst="rect">
            <a:avLst/>
          </a:prstGeom>
          <a:solidFill>
            <a:srgbClr val="007680"/>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11" name="Rectangle 10">
            <a:extLst>
              <a:ext uri="{FF2B5EF4-FFF2-40B4-BE49-F238E27FC236}">
                <a16:creationId xmlns:a16="http://schemas.microsoft.com/office/drawing/2014/main" id="{FFF93DFA-36A6-F789-4AD2-23CA7C5CCA86}"/>
              </a:ext>
            </a:extLst>
          </p:cNvPr>
          <p:cNvSpPr>
            <a:spLocks noChangeArrowheads="1"/>
          </p:cNvSpPr>
          <p:nvPr/>
        </p:nvSpPr>
        <p:spPr bwMode="auto">
          <a:xfrm>
            <a:off x="2116285" y="2459270"/>
            <a:ext cx="2311312" cy="411480"/>
          </a:xfrm>
          <a:prstGeom prst="rect">
            <a:avLst/>
          </a:prstGeom>
          <a:solidFill>
            <a:srgbClr val="A7A8A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2" name="Rectangle 11">
            <a:extLst>
              <a:ext uri="{FF2B5EF4-FFF2-40B4-BE49-F238E27FC236}">
                <a16:creationId xmlns:a16="http://schemas.microsoft.com/office/drawing/2014/main" id="{734B77D4-3301-11B0-829C-D9261A022CBA}"/>
              </a:ext>
            </a:extLst>
          </p:cNvPr>
          <p:cNvSpPr>
            <a:spLocks noChangeArrowheads="1"/>
          </p:cNvSpPr>
          <p:nvPr/>
        </p:nvSpPr>
        <p:spPr bwMode="auto">
          <a:xfrm>
            <a:off x="2116285" y="4740495"/>
            <a:ext cx="2311312" cy="411480"/>
          </a:xfrm>
          <a:prstGeom prst="rect">
            <a:avLst/>
          </a:prstGeom>
          <a:solidFill>
            <a:srgbClr val="97999B"/>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3" name="Rectangle 12">
            <a:extLst>
              <a:ext uri="{FF2B5EF4-FFF2-40B4-BE49-F238E27FC236}">
                <a16:creationId xmlns:a16="http://schemas.microsoft.com/office/drawing/2014/main" id="{5BAFE5F4-4AA2-1C9A-AB76-0B82D464DA81}"/>
              </a:ext>
            </a:extLst>
          </p:cNvPr>
          <p:cNvSpPr>
            <a:spLocks noChangeArrowheads="1"/>
          </p:cNvSpPr>
          <p:nvPr/>
        </p:nvSpPr>
        <p:spPr bwMode="auto">
          <a:xfrm>
            <a:off x="4487917" y="2459270"/>
            <a:ext cx="2311312" cy="411480"/>
          </a:xfrm>
          <a:prstGeom prst="rect">
            <a:avLst/>
          </a:prstGeom>
          <a:solidFill>
            <a:srgbClr val="A7A8A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4" name="Rectangle 13">
            <a:extLst>
              <a:ext uri="{FF2B5EF4-FFF2-40B4-BE49-F238E27FC236}">
                <a16:creationId xmlns:a16="http://schemas.microsoft.com/office/drawing/2014/main" id="{31F4D89D-9B65-0F23-FC03-38783A0F2527}"/>
              </a:ext>
            </a:extLst>
          </p:cNvPr>
          <p:cNvSpPr>
            <a:spLocks noChangeArrowheads="1"/>
          </p:cNvSpPr>
          <p:nvPr/>
        </p:nvSpPr>
        <p:spPr bwMode="auto">
          <a:xfrm>
            <a:off x="4487917" y="4265065"/>
            <a:ext cx="2311312" cy="411480"/>
          </a:xfrm>
          <a:prstGeom prst="rect">
            <a:avLst/>
          </a:prstGeom>
          <a:solidFill>
            <a:srgbClr val="53565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15" name="Rectangle 14">
            <a:extLst>
              <a:ext uri="{FF2B5EF4-FFF2-40B4-BE49-F238E27FC236}">
                <a16:creationId xmlns:a16="http://schemas.microsoft.com/office/drawing/2014/main" id="{427C3BDC-2A48-A49B-1138-A2141F8BBC7A}"/>
              </a:ext>
            </a:extLst>
          </p:cNvPr>
          <p:cNvSpPr>
            <a:spLocks noChangeArrowheads="1"/>
          </p:cNvSpPr>
          <p:nvPr/>
        </p:nvSpPr>
        <p:spPr bwMode="auto">
          <a:xfrm>
            <a:off x="4487917" y="2902725"/>
            <a:ext cx="2311312" cy="411480"/>
          </a:xfrm>
          <a:prstGeom prst="rect">
            <a:avLst/>
          </a:prstGeom>
          <a:solidFill>
            <a:srgbClr val="A7A8A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6" name="Rectangle 15">
            <a:extLst>
              <a:ext uri="{FF2B5EF4-FFF2-40B4-BE49-F238E27FC236}">
                <a16:creationId xmlns:a16="http://schemas.microsoft.com/office/drawing/2014/main" id="{C7DFFBAE-2E2E-4272-95BB-1C6C8DEE64A7}"/>
              </a:ext>
            </a:extLst>
          </p:cNvPr>
          <p:cNvSpPr>
            <a:spLocks noChangeArrowheads="1"/>
          </p:cNvSpPr>
          <p:nvPr/>
        </p:nvSpPr>
        <p:spPr bwMode="auto">
          <a:xfrm>
            <a:off x="4487917" y="3346180"/>
            <a:ext cx="2311312" cy="411480"/>
          </a:xfrm>
          <a:prstGeom prst="rect">
            <a:avLst/>
          </a:prstGeom>
          <a:solidFill>
            <a:srgbClr val="A7A8A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7" name="Rectangle 16">
            <a:extLst>
              <a:ext uri="{FF2B5EF4-FFF2-40B4-BE49-F238E27FC236}">
                <a16:creationId xmlns:a16="http://schemas.microsoft.com/office/drawing/2014/main" id="{FEBE573D-25A3-D2C9-B895-201104D24978}"/>
              </a:ext>
            </a:extLst>
          </p:cNvPr>
          <p:cNvSpPr>
            <a:spLocks noChangeArrowheads="1"/>
          </p:cNvSpPr>
          <p:nvPr/>
        </p:nvSpPr>
        <p:spPr bwMode="auto">
          <a:xfrm>
            <a:off x="4487917" y="4740495"/>
            <a:ext cx="2311312" cy="411480"/>
          </a:xfrm>
          <a:prstGeom prst="rect">
            <a:avLst/>
          </a:prstGeom>
          <a:solidFill>
            <a:srgbClr val="97999B"/>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8" name="Rectangle 17">
            <a:extLst>
              <a:ext uri="{FF2B5EF4-FFF2-40B4-BE49-F238E27FC236}">
                <a16:creationId xmlns:a16="http://schemas.microsoft.com/office/drawing/2014/main" id="{C305BB7D-5477-0457-62DE-7D6EAD70C65E}"/>
              </a:ext>
            </a:extLst>
          </p:cNvPr>
          <p:cNvSpPr>
            <a:spLocks noChangeArrowheads="1"/>
          </p:cNvSpPr>
          <p:nvPr/>
        </p:nvSpPr>
        <p:spPr bwMode="auto">
          <a:xfrm>
            <a:off x="6859546" y="4740495"/>
            <a:ext cx="2311312" cy="411480"/>
          </a:xfrm>
          <a:prstGeom prst="rect">
            <a:avLst/>
          </a:prstGeom>
          <a:solidFill>
            <a:srgbClr val="97999B"/>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19" name="Rectangle 18">
            <a:extLst>
              <a:ext uri="{FF2B5EF4-FFF2-40B4-BE49-F238E27FC236}">
                <a16:creationId xmlns:a16="http://schemas.microsoft.com/office/drawing/2014/main" id="{D6C01070-44E2-0DDD-E5E8-BFD99ADACDCB}"/>
              </a:ext>
            </a:extLst>
          </p:cNvPr>
          <p:cNvSpPr>
            <a:spLocks noChangeArrowheads="1"/>
          </p:cNvSpPr>
          <p:nvPr/>
        </p:nvSpPr>
        <p:spPr bwMode="auto">
          <a:xfrm>
            <a:off x="6859546" y="5183950"/>
            <a:ext cx="2311312" cy="411480"/>
          </a:xfrm>
          <a:prstGeom prst="rect">
            <a:avLst/>
          </a:prstGeom>
          <a:solidFill>
            <a:srgbClr val="97999B"/>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20" name="Rectangle 19">
            <a:extLst>
              <a:ext uri="{FF2B5EF4-FFF2-40B4-BE49-F238E27FC236}">
                <a16:creationId xmlns:a16="http://schemas.microsoft.com/office/drawing/2014/main" id="{45FB8C3F-A32F-1DB6-6EEA-A7F966F51BAF}"/>
              </a:ext>
            </a:extLst>
          </p:cNvPr>
          <p:cNvSpPr>
            <a:spLocks noChangeArrowheads="1"/>
          </p:cNvSpPr>
          <p:nvPr/>
        </p:nvSpPr>
        <p:spPr bwMode="auto">
          <a:xfrm>
            <a:off x="9221392" y="1983840"/>
            <a:ext cx="2311312" cy="411480"/>
          </a:xfrm>
          <a:prstGeom prst="rect">
            <a:avLst/>
          </a:prstGeom>
          <a:solidFill>
            <a:srgbClr val="007680"/>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21" name="Rectangle 20">
            <a:extLst>
              <a:ext uri="{FF2B5EF4-FFF2-40B4-BE49-F238E27FC236}">
                <a16:creationId xmlns:a16="http://schemas.microsoft.com/office/drawing/2014/main" id="{AE1FD5E6-1134-9C47-7722-E820DB17A9B4}"/>
              </a:ext>
            </a:extLst>
          </p:cNvPr>
          <p:cNvSpPr>
            <a:spLocks noChangeArrowheads="1"/>
          </p:cNvSpPr>
          <p:nvPr/>
        </p:nvSpPr>
        <p:spPr bwMode="auto">
          <a:xfrm>
            <a:off x="4487917" y="3789635"/>
            <a:ext cx="2311312" cy="411480"/>
          </a:xfrm>
          <a:prstGeom prst="rect">
            <a:avLst/>
          </a:prstGeom>
          <a:solidFill>
            <a:srgbClr val="A7A8A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25" name="Line 23">
            <a:extLst>
              <a:ext uri="{FF2B5EF4-FFF2-40B4-BE49-F238E27FC236}">
                <a16:creationId xmlns:a16="http://schemas.microsoft.com/office/drawing/2014/main" id="{DC59B708-2701-DCB4-98E8-6666B61E8CDB}"/>
              </a:ext>
            </a:extLst>
          </p:cNvPr>
          <p:cNvSpPr>
            <a:spLocks noChangeShapeType="1"/>
          </p:cNvSpPr>
          <p:nvPr/>
        </p:nvSpPr>
        <p:spPr bwMode="auto">
          <a:xfrm>
            <a:off x="594169" y="2427295"/>
            <a:ext cx="10948318"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a:p>
        </p:txBody>
      </p:sp>
      <p:sp>
        <p:nvSpPr>
          <p:cNvPr id="26" name="Line 24">
            <a:extLst>
              <a:ext uri="{FF2B5EF4-FFF2-40B4-BE49-F238E27FC236}">
                <a16:creationId xmlns:a16="http://schemas.microsoft.com/office/drawing/2014/main" id="{7EBC9D2D-753F-2A47-39E7-F63281C64BAB}"/>
              </a:ext>
            </a:extLst>
          </p:cNvPr>
          <p:cNvSpPr>
            <a:spLocks noChangeShapeType="1"/>
          </p:cNvSpPr>
          <p:nvPr/>
        </p:nvSpPr>
        <p:spPr bwMode="auto">
          <a:xfrm>
            <a:off x="594169" y="4708520"/>
            <a:ext cx="10948318"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a:p>
        </p:txBody>
      </p:sp>
      <p:sp>
        <p:nvSpPr>
          <p:cNvPr id="27" name="Line 25">
            <a:extLst>
              <a:ext uri="{FF2B5EF4-FFF2-40B4-BE49-F238E27FC236}">
                <a16:creationId xmlns:a16="http://schemas.microsoft.com/office/drawing/2014/main" id="{955A38C5-E636-0E16-3D88-807574B96D9A}"/>
              </a:ext>
            </a:extLst>
          </p:cNvPr>
          <p:cNvSpPr>
            <a:spLocks noChangeShapeType="1"/>
          </p:cNvSpPr>
          <p:nvPr/>
        </p:nvSpPr>
        <p:spPr bwMode="auto">
          <a:xfrm>
            <a:off x="594169" y="4233090"/>
            <a:ext cx="10948318"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a:p>
        </p:txBody>
      </p:sp>
      <p:sp>
        <p:nvSpPr>
          <p:cNvPr id="28" name="Rectangle 27">
            <a:extLst>
              <a:ext uri="{FF2B5EF4-FFF2-40B4-BE49-F238E27FC236}">
                <a16:creationId xmlns:a16="http://schemas.microsoft.com/office/drawing/2014/main" id="{8324839A-1414-E9CA-3996-F2A1DFDCC28B}"/>
              </a:ext>
            </a:extLst>
          </p:cNvPr>
          <p:cNvSpPr>
            <a:spLocks noChangeArrowheads="1"/>
          </p:cNvSpPr>
          <p:nvPr/>
        </p:nvSpPr>
        <p:spPr bwMode="auto">
          <a:xfrm>
            <a:off x="6859546" y="4265065"/>
            <a:ext cx="2311312" cy="411480"/>
          </a:xfrm>
          <a:prstGeom prst="rect">
            <a:avLst/>
          </a:prstGeom>
          <a:solidFill>
            <a:srgbClr val="53565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30" name="Line 28">
            <a:extLst>
              <a:ext uri="{FF2B5EF4-FFF2-40B4-BE49-F238E27FC236}">
                <a16:creationId xmlns:a16="http://schemas.microsoft.com/office/drawing/2014/main" id="{FA4C3AA2-E61D-7186-DA8B-FDB3B78E374B}"/>
              </a:ext>
            </a:extLst>
          </p:cNvPr>
          <p:cNvSpPr>
            <a:spLocks noChangeShapeType="1"/>
          </p:cNvSpPr>
          <p:nvPr/>
        </p:nvSpPr>
        <p:spPr bwMode="auto">
          <a:xfrm>
            <a:off x="594169" y="5646455"/>
            <a:ext cx="10948318" cy="0"/>
          </a:xfrm>
          <a:prstGeom prst="line">
            <a:avLst/>
          </a:prstGeom>
          <a:noFill/>
          <a:ln w="6350">
            <a:solidFill>
              <a:srgbClr val="BBBCBC"/>
            </a:solidFill>
            <a:prstDash val="solid"/>
            <a:round/>
            <a:headEnd/>
            <a:tailEnd/>
          </a:ln>
        </p:spPr>
        <p:txBody>
          <a:bodyPr wrap="square" lIns="36000" tIns="36000" rIns="36000" bIns="36000" anchor="ctr">
            <a:noAutofit/>
          </a:bodyPr>
          <a:lstStyle/>
          <a:p>
            <a:pPr>
              <a:defRPr/>
            </a:pPr>
            <a:endParaRPr lang="en-US" sz="1100"/>
          </a:p>
        </p:txBody>
      </p:sp>
      <p:sp>
        <p:nvSpPr>
          <p:cNvPr id="31" name="Rectangle 30">
            <a:extLst>
              <a:ext uri="{FF2B5EF4-FFF2-40B4-BE49-F238E27FC236}">
                <a16:creationId xmlns:a16="http://schemas.microsoft.com/office/drawing/2014/main" id="{133B6E20-2BFF-8DC6-5BB6-B2487E5B1EF2}"/>
              </a:ext>
            </a:extLst>
          </p:cNvPr>
          <p:cNvSpPr>
            <a:spLocks noChangeArrowheads="1"/>
          </p:cNvSpPr>
          <p:nvPr/>
        </p:nvSpPr>
        <p:spPr bwMode="auto">
          <a:xfrm>
            <a:off x="2116285" y="5678432"/>
            <a:ext cx="9416418" cy="411480"/>
          </a:xfrm>
          <a:prstGeom prst="rect">
            <a:avLst/>
          </a:prstGeom>
          <a:solidFill>
            <a:srgbClr val="86BC25"/>
          </a:solidFill>
          <a:ln w="12700" algn="ctr">
            <a:noFill/>
            <a:miter lim="800000"/>
            <a:headEnd type="none" w="sm" len="sm"/>
            <a:tailEnd/>
          </a:ln>
        </p:spPr>
        <p:txBody>
          <a:bodyPr wrap="square" lIns="88900" tIns="88900" rIns="88900" bIns="88900" anchor="ctr">
            <a:noAutofit/>
          </a:bodyPr>
          <a:lstStyle/>
          <a:p>
            <a:pPr algn="ctr">
              <a:defRPr/>
            </a:pPr>
            <a:endParaRPr lang="en-US" altLang="ja-JP" sz="1000">
              <a:ea typeface="ＭＳ Ｐゴシック" pitchFamily="50" charset="-128"/>
            </a:endParaRPr>
          </a:p>
        </p:txBody>
      </p:sp>
      <p:sp>
        <p:nvSpPr>
          <p:cNvPr id="32" name="Rectangle 31">
            <a:extLst>
              <a:ext uri="{FF2B5EF4-FFF2-40B4-BE49-F238E27FC236}">
                <a16:creationId xmlns:a16="http://schemas.microsoft.com/office/drawing/2014/main" id="{F6848A8F-C3F9-DA5F-DB29-32C2702955E1}"/>
              </a:ext>
            </a:extLst>
          </p:cNvPr>
          <p:cNvSpPr>
            <a:spLocks noChangeArrowheads="1"/>
          </p:cNvSpPr>
          <p:nvPr/>
        </p:nvSpPr>
        <p:spPr bwMode="auto">
          <a:xfrm>
            <a:off x="2116285" y="4265065"/>
            <a:ext cx="2311312" cy="411480"/>
          </a:xfrm>
          <a:prstGeom prst="rect">
            <a:avLst/>
          </a:prstGeom>
          <a:solidFill>
            <a:srgbClr val="53565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33" name="Rectangle 32">
            <a:extLst>
              <a:ext uri="{FF2B5EF4-FFF2-40B4-BE49-F238E27FC236}">
                <a16:creationId xmlns:a16="http://schemas.microsoft.com/office/drawing/2014/main" id="{0B3A726C-AA88-EB40-FED7-92AB2B23B9E4}"/>
              </a:ext>
            </a:extLst>
          </p:cNvPr>
          <p:cNvSpPr>
            <a:spLocks noChangeArrowheads="1"/>
          </p:cNvSpPr>
          <p:nvPr/>
        </p:nvSpPr>
        <p:spPr bwMode="auto">
          <a:xfrm>
            <a:off x="9231176" y="4265065"/>
            <a:ext cx="2311312" cy="411480"/>
          </a:xfrm>
          <a:prstGeom prst="rect">
            <a:avLst/>
          </a:prstGeom>
          <a:solidFill>
            <a:srgbClr val="53565A"/>
          </a:solidFill>
          <a:ln w="12700" algn="ctr">
            <a:noFill/>
            <a:miter lim="800000"/>
            <a:headEnd type="none" w="sm" len="sm"/>
            <a:tailEnd/>
          </a:ln>
        </p:spPr>
        <p:txBody>
          <a:bodyPr wrap="square" lIns="88900" tIns="88900" rIns="88900" bIns="88900" anchor="ctr">
            <a:noAutofit/>
          </a:bodyPr>
          <a:lstStyle/>
          <a:p>
            <a:pPr algn="ctr">
              <a:defRPr/>
            </a:pPr>
            <a:endParaRPr lang="en-US" altLang="ja-JP" sz="1000">
              <a:solidFill>
                <a:schemeClr val="bg1"/>
              </a:solidFill>
              <a:ea typeface="ＭＳ Ｐゴシック" pitchFamily="50" charset="-128"/>
            </a:endParaRPr>
          </a:p>
        </p:txBody>
      </p:sp>
      <p:sp>
        <p:nvSpPr>
          <p:cNvPr id="34" name="Text Placeholder 26">
            <a:extLst>
              <a:ext uri="{FF2B5EF4-FFF2-40B4-BE49-F238E27FC236}">
                <a16:creationId xmlns:a16="http://schemas.microsoft.com/office/drawing/2014/main" id="{472ACA2C-E5A3-D9F3-87FE-D923A5A235A3}"/>
              </a:ext>
            </a:extLst>
          </p:cNvPr>
          <p:cNvSpPr>
            <a:spLocks noGrp="1"/>
          </p:cNvSpPr>
          <p:nvPr>
            <p:ph type="body" sz="quarter" idx="32"/>
          </p:nvPr>
        </p:nvSpPr>
        <p:spPr>
          <a:xfrm>
            <a:off x="594169" y="1549088"/>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5" name="Text Placeholder 26">
            <a:extLst>
              <a:ext uri="{FF2B5EF4-FFF2-40B4-BE49-F238E27FC236}">
                <a16:creationId xmlns:a16="http://schemas.microsoft.com/office/drawing/2014/main" id="{E254EA58-1F98-3743-D0CF-6AE357877ADE}"/>
              </a:ext>
            </a:extLst>
          </p:cNvPr>
          <p:cNvSpPr>
            <a:spLocks noGrp="1"/>
          </p:cNvSpPr>
          <p:nvPr>
            <p:ph type="body" sz="quarter" idx="33"/>
          </p:nvPr>
        </p:nvSpPr>
        <p:spPr>
          <a:xfrm>
            <a:off x="594169" y="2056946"/>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6" name="Text Placeholder 26">
            <a:extLst>
              <a:ext uri="{FF2B5EF4-FFF2-40B4-BE49-F238E27FC236}">
                <a16:creationId xmlns:a16="http://schemas.microsoft.com/office/drawing/2014/main" id="{9C9B03A7-E72D-5440-B427-A147F5726B9F}"/>
              </a:ext>
            </a:extLst>
          </p:cNvPr>
          <p:cNvSpPr>
            <a:spLocks noGrp="1"/>
          </p:cNvSpPr>
          <p:nvPr>
            <p:ph type="body" sz="quarter" idx="34"/>
          </p:nvPr>
        </p:nvSpPr>
        <p:spPr>
          <a:xfrm>
            <a:off x="594169" y="2559254"/>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7" name="Text Placeholder 26">
            <a:extLst>
              <a:ext uri="{FF2B5EF4-FFF2-40B4-BE49-F238E27FC236}">
                <a16:creationId xmlns:a16="http://schemas.microsoft.com/office/drawing/2014/main" id="{CD5CED80-D44F-CFD6-24B6-2392B3138123}"/>
              </a:ext>
            </a:extLst>
          </p:cNvPr>
          <p:cNvSpPr>
            <a:spLocks noGrp="1"/>
          </p:cNvSpPr>
          <p:nvPr>
            <p:ph type="body" sz="quarter" idx="35"/>
          </p:nvPr>
        </p:nvSpPr>
        <p:spPr>
          <a:xfrm>
            <a:off x="594169" y="4323202"/>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8" name="Text Placeholder 26">
            <a:extLst>
              <a:ext uri="{FF2B5EF4-FFF2-40B4-BE49-F238E27FC236}">
                <a16:creationId xmlns:a16="http://schemas.microsoft.com/office/drawing/2014/main" id="{3BA10804-9FCB-1FE4-0A62-B7700ACAE8F0}"/>
              </a:ext>
            </a:extLst>
          </p:cNvPr>
          <p:cNvSpPr>
            <a:spLocks noGrp="1"/>
          </p:cNvSpPr>
          <p:nvPr>
            <p:ph type="body" sz="quarter" idx="36"/>
          </p:nvPr>
        </p:nvSpPr>
        <p:spPr>
          <a:xfrm>
            <a:off x="594169" y="4833288"/>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9" name="Text Placeholder 26">
            <a:extLst>
              <a:ext uri="{FF2B5EF4-FFF2-40B4-BE49-F238E27FC236}">
                <a16:creationId xmlns:a16="http://schemas.microsoft.com/office/drawing/2014/main" id="{D9D85B5F-7D58-AC30-86E6-DB2710328921}"/>
              </a:ext>
            </a:extLst>
          </p:cNvPr>
          <p:cNvSpPr>
            <a:spLocks noGrp="1"/>
          </p:cNvSpPr>
          <p:nvPr>
            <p:ph type="body" sz="quarter" idx="37"/>
          </p:nvPr>
        </p:nvSpPr>
        <p:spPr>
          <a:xfrm>
            <a:off x="594169" y="5773308"/>
            <a:ext cx="1339139"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0" name="Text Placeholder 26">
            <a:extLst>
              <a:ext uri="{FF2B5EF4-FFF2-40B4-BE49-F238E27FC236}">
                <a16:creationId xmlns:a16="http://schemas.microsoft.com/office/drawing/2014/main" id="{3AFCF60B-0CD5-C9CE-806E-FB63837F1761}"/>
              </a:ext>
            </a:extLst>
          </p:cNvPr>
          <p:cNvSpPr>
            <a:spLocks noGrp="1"/>
          </p:cNvSpPr>
          <p:nvPr>
            <p:ph type="body" sz="quarter" idx="38"/>
          </p:nvPr>
        </p:nvSpPr>
        <p:spPr>
          <a:xfrm>
            <a:off x="2189052" y="1518311"/>
            <a:ext cx="2238545"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1" name="Text Placeholder 26">
            <a:extLst>
              <a:ext uri="{FF2B5EF4-FFF2-40B4-BE49-F238E27FC236}">
                <a16:creationId xmlns:a16="http://schemas.microsoft.com/office/drawing/2014/main" id="{B7BA4A58-944E-3C95-1583-0D6224D70994}"/>
              </a:ext>
            </a:extLst>
          </p:cNvPr>
          <p:cNvSpPr>
            <a:spLocks noGrp="1"/>
          </p:cNvSpPr>
          <p:nvPr>
            <p:ph type="body" sz="quarter" idx="39"/>
          </p:nvPr>
        </p:nvSpPr>
        <p:spPr>
          <a:xfrm>
            <a:off x="4743660" y="1518311"/>
            <a:ext cx="2115885"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2" name="Text Placeholder 26">
            <a:extLst>
              <a:ext uri="{FF2B5EF4-FFF2-40B4-BE49-F238E27FC236}">
                <a16:creationId xmlns:a16="http://schemas.microsoft.com/office/drawing/2014/main" id="{37898A9F-9071-4FEA-2382-B395AC9E10F4}"/>
              </a:ext>
            </a:extLst>
          </p:cNvPr>
          <p:cNvSpPr>
            <a:spLocks noGrp="1"/>
          </p:cNvSpPr>
          <p:nvPr>
            <p:ph type="body" sz="quarter" idx="40"/>
          </p:nvPr>
        </p:nvSpPr>
        <p:spPr>
          <a:xfrm>
            <a:off x="7115291" y="1518311"/>
            <a:ext cx="2055567"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3" name="Text Placeholder 26">
            <a:extLst>
              <a:ext uri="{FF2B5EF4-FFF2-40B4-BE49-F238E27FC236}">
                <a16:creationId xmlns:a16="http://schemas.microsoft.com/office/drawing/2014/main" id="{13DE4427-9D30-A7A1-D564-67EFDDCCF1C6}"/>
              </a:ext>
            </a:extLst>
          </p:cNvPr>
          <p:cNvSpPr>
            <a:spLocks noGrp="1"/>
          </p:cNvSpPr>
          <p:nvPr>
            <p:ph type="body" sz="quarter" idx="41"/>
          </p:nvPr>
        </p:nvSpPr>
        <p:spPr>
          <a:xfrm>
            <a:off x="9486921" y="1518311"/>
            <a:ext cx="205556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4" name="Text Placeholder 26">
            <a:extLst>
              <a:ext uri="{FF2B5EF4-FFF2-40B4-BE49-F238E27FC236}">
                <a16:creationId xmlns:a16="http://schemas.microsoft.com/office/drawing/2014/main" id="{E121B53D-330E-0A34-46C0-11459B517667}"/>
              </a:ext>
            </a:extLst>
          </p:cNvPr>
          <p:cNvSpPr>
            <a:spLocks noGrp="1"/>
          </p:cNvSpPr>
          <p:nvPr>
            <p:ph type="body" sz="quarter" idx="42"/>
          </p:nvPr>
        </p:nvSpPr>
        <p:spPr>
          <a:xfrm>
            <a:off x="9308349" y="2056971"/>
            <a:ext cx="2112774"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5" name="Text Placeholder 26">
            <a:extLst>
              <a:ext uri="{FF2B5EF4-FFF2-40B4-BE49-F238E27FC236}">
                <a16:creationId xmlns:a16="http://schemas.microsoft.com/office/drawing/2014/main" id="{E7AB8B9D-6CD2-4752-5F5F-26A80A755D22}"/>
              </a:ext>
            </a:extLst>
          </p:cNvPr>
          <p:cNvSpPr>
            <a:spLocks noGrp="1"/>
          </p:cNvSpPr>
          <p:nvPr>
            <p:ph type="body" sz="quarter" idx="43"/>
          </p:nvPr>
        </p:nvSpPr>
        <p:spPr>
          <a:xfrm>
            <a:off x="2189053" y="2056945"/>
            <a:ext cx="2126897"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46" name="Text Placeholder 26">
            <a:extLst>
              <a:ext uri="{FF2B5EF4-FFF2-40B4-BE49-F238E27FC236}">
                <a16:creationId xmlns:a16="http://schemas.microsoft.com/office/drawing/2014/main" id="{1565ED8D-0184-4253-7B9D-586024A6EC19}"/>
              </a:ext>
            </a:extLst>
          </p:cNvPr>
          <p:cNvSpPr>
            <a:spLocks noGrp="1"/>
          </p:cNvSpPr>
          <p:nvPr>
            <p:ph type="body" sz="quarter" idx="44"/>
          </p:nvPr>
        </p:nvSpPr>
        <p:spPr>
          <a:xfrm>
            <a:off x="2189053" y="2541900"/>
            <a:ext cx="2126897"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7" name="Text Placeholder 26">
            <a:extLst>
              <a:ext uri="{FF2B5EF4-FFF2-40B4-BE49-F238E27FC236}">
                <a16:creationId xmlns:a16="http://schemas.microsoft.com/office/drawing/2014/main" id="{1DD198CC-835C-0FB1-F1BE-B6FDF8ABFD2A}"/>
              </a:ext>
            </a:extLst>
          </p:cNvPr>
          <p:cNvSpPr>
            <a:spLocks noGrp="1"/>
          </p:cNvSpPr>
          <p:nvPr>
            <p:ph type="body" sz="quarter" idx="45"/>
          </p:nvPr>
        </p:nvSpPr>
        <p:spPr>
          <a:xfrm>
            <a:off x="4573192" y="2541900"/>
            <a:ext cx="214368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8" name="Text Placeholder 26">
            <a:extLst>
              <a:ext uri="{FF2B5EF4-FFF2-40B4-BE49-F238E27FC236}">
                <a16:creationId xmlns:a16="http://schemas.microsoft.com/office/drawing/2014/main" id="{FFAE5D81-6315-4A64-3949-583A8277A567}"/>
              </a:ext>
            </a:extLst>
          </p:cNvPr>
          <p:cNvSpPr>
            <a:spLocks noGrp="1"/>
          </p:cNvSpPr>
          <p:nvPr>
            <p:ph type="body" sz="quarter" idx="46"/>
          </p:nvPr>
        </p:nvSpPr>
        <p:spPr>
          <a:xfrm>
            <a:off x="4573192" y="2975831"/>
            <a:ext cx="214368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9" name="Text Placeholder 26">
            <a:extLst>
              <a:ext uri="{FF2B5EF4-FFF2-40B4-BE49-F238E27FC236}">
                <a16:creationId xmlns:a16="http://schemas.microsoft.com/office/drawing/2014/main" id="{625E79AA-1A99-6BF6-6D82-1C447B921663}"/>
              </a:ext>
            </a:extLst>
          </p:cNvPr>
          <p:cNvSpPr>
            <a:spLocks noGrp="1"/>
          </p:cNvSpPr>
          <p:nvPr>
            <p:ph type="body" sz="quarter" idx="47"/>
          </p:nvPr>
        </p:nvSpPr>
        <p:spPr>
          <a:xfrm>
            <a:off x="4573192" y="3419286"/>
            <a:ext cx="214368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0" name="Text Placeholder 26">
            <a:extLst>
              <a:ext uri="{FF2B5EF4-FFF2-40B4-BE49-F238E27FC236}">
                <a16:creationId xmlns:a16="http://schemas.microsoft.com/office/drawing/2014/main" id="{034F3725-778B-A015-EDE0-F654FCD3499E}"/>
              </a:ext>
            </a:extLst>
          </p:cNvPr>
          <p:cNvSpPr>
            <a:spLocks noGrp="1"/>
          </p:cNvSpPr>
          <p:nvPr>
            <p:ph type="body" sz="quarter" idx="48"/>
          </p:nvPr>
        </p:nvSpPr>
        <p:spPr>
          <a:xfrm>
            <a:off x="4573192" y="3872107"/>
            <a:ext cx="2143683"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1" name="Text Placeholder 26">
            <a:extLst>
              <a:ext uri="{FF2B5EF4-FFF2-40B4-BE49-F238E27FC236}">
                <a16:creationId xmlns:a16="http://schemas.microsoft.com/office/drawing/2014/main" id="{10D30D35-10C7-867F-F76B-68C61929990A}"/>
              </a:ext>
            </a:extLst>
          </p:cNvPr>
          <p:cNvSpPr>
            <a:spLocks noGrp="1"/>
          </p:cNvSpPr>
          <p:nvPr>
            <p:ph type="body" sz="quarter" idx="49"/>
          </p:nvPr>
        </p:nvSpPr>
        <p:spPr>
          <a:xfrm>
            <a:off x="2189053" y="4347695"/>
            <a:ext cx="212689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52" name="Text Placeholder 26">
            <a:extLst>
              <a:ext uri="{FF2B5EF4-FFF2-40B4-BE49-F238E27FC236}">
                <a16:creationId xmlns:a16="http://schemas.microsoft.com/office/drawing/2014/main" id="{AC37144E-2E31-313F-C0D2-8BE996DFE383}"/>
              </a:ext>
            </a:extLst>
          </p:cNvPr>
          <p:cNvSpPr>
            <a:spLocks noGrp="1"/>
          </p:cNvSpPr>
          <p:nvPr>
            <p:ph type="body" sz="quarter" idx="50"/>
          </p:nvPr>
        </p:nvSpPr>
        <p:spPr>
          <a:xfrm>
            <a:off x="4573192" y="4347695"/>
            <a:ext cx="2143682"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53" name="Text Placeholder 26">
            <a:extLst>
              <a:ext uri="{FF2B5EF4-FFF2-40B4-BE49-F238E27FC236}">
                <a16:creationId xmlns:a16="http://schemas.microsoft.com/office/drawing/2014/main" id="{C321749B-B602-41EE-8F5C-1236E739A77D}"/>
              </a:ext>
            </a:extLst>
          </p:cNvPr>
          <p:cNvSpPr>
            <a:spLocks noGrp="1"/>
          </p:cNvSpPr>
          <p:nvPr>
            <p:ph type="body" sz="quarter" idx="51"/>
          </p:nvPr>
        </p:nvSpPr>
        <p:spPr>
          <a:xfrm>
            <a:off x="6955062" y="4347695"/>
            <a:ext cx="2124628"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54" name="Text Placeholder 26">
            <a:extLst>
              <a:ext uri="{FF2B5EF4-FFF2-40B4-BE49-F238E27FC236}">
                <a16:creationId xmlns:a16="http://schemas.microsoft.com/office/drawing/2014/main" id="{75EC6F6E-F380-571B-A634-9242A79FC8B7}"/>
              </a:ext>
            </a:extLst>
          </p:cNvPr>
          <p:cNvSpPr>
            <a:spLocks noGrp="1"/>
          </p:cNvSpPr>
          <p:nvPr>
            <p:ph type="body" sz="quarter" idx="52"/>
          </p:nvPr>
        </p:nvSpPr>
        <p:spPr>
          <a:xfrm>
            <a:off x="9308350" y="4347695"/>
            <a:ext cx="211277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55" name="Text Placeholder 26">
            <a:extLst>
              <a:ext uri="{FF2B5EF4-FFF2-40B4-BE49-F238E27FC236}">
                <a16:creationId xmlns:a16="http://schemas.microsoft.com/office/drawing/2014/main" id="{86BC9FEF-5772-D5BE-18C3-F4495A04B606}"/>
              </a:ext>
            </a:extLst>
          </p:cNvPr>
          <p:cNvSpPr>
            <a:spLocks noGrp="1"/>
          </p:cNvSpPr>
          <p:nvPr>
            <p:ph type="body" sz="quarter" idx="53"/>
          </p:nvPr>
        </p:nvSpPr>
        <p:spPr>
          <a:xfrm>
            <a:off x="2189053" y="4823126"/>
            <a:ext cx="2126897"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6" name="Text Placeholder 26">
            <a:extLst>
              <a:ext uri="{FF2B5EF4-FFF2-40B4-BE49-F238E27FC236}">
                <a16:creationId xmlns:a16="http://schemas.microsoft.com/office/drawing/2014/main" id="{89D07682-C848-7A0B-C87A-ABF7ECCA1D78}"/>
              </a:ext>
            </a:extLst>
          </p:cNvPr>
          <p:cNvSpPr>
            <a:spLocks noGrp="1"/>
          </p:cNvSpPr>
          <p:nvPr>
            <p:ph type="body" sz="quarter" idx="54"/>
          </p:nvPr>
        </p:nvSpPr>
        <p:spPr>
          <a:xfrm>
            <a:off x="4573192" y="4823126"/>
            <a:ext cx="2143682"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7" name="Text Placeholder 26">
            <a:extLst>
              <a:ext uri="{FF2B5EF4-FFF2-40B4-BE49-F238E27FC236}">
                <a16:creationId xmlns:a16="http://schemas.microsoft.com/office/drawing/2014/main" id="{CAF781D6-4BC5-6FF3-BC41-3FC0AA596C51}"/>
              </a:ext>
            </a:extLst>
          </p:cNvPr>
          <p:cNvSpPr>
            <a:spLocks noGrp="1"/>
          </p:cNvSpPr>
          <p:nvPr>
            <p:ph type="body" sz="quarter" idx="55"/>
          </p:nvPr>
        </p:nvSpPr>
        <p:spPr>
          <a:xfrm>
            <a:off x="6955062" y="4823126"/>
            <a:ext cx="2124627"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8" name="Text Placeholder 26">
            <a:extLst>
              <a:ext uri="{FF2B5EF4-FFF2-40B4-BE49-F238E27FC236}">
                <a16:creationId xmlns:a16="http://schemas.microsoft.com/office/drawing/2014/main" id="{026AB8E6-53CE-E2F4-58F0-E11DBE82F2D0}"/>
              </a:ext>
            </a:extLst>
          </p:cNvPr>
          <p:cNvSpPr>
            <a:spLocks noGrp="1"/>
          </p:cNvSpPr>
          <p:nvPr>
            <p:ph type="body" sz="quarter" idx="56"/>
          </p:nvPr>
        </p:nvSpPr>
        <p:spPr>
          <a:xfrm>
            <a:off x="6955062" y="5245579"/>
            <a:ext cx="2124628"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9" name="Text Placeholder 26">
            <a:extLst>
              <a:ext uri="{FF2B5EF4-FFF2-40B4-BE49-F238E27FC236}">
                <a16:creationId xmlns:a16="http://schemas.microsoft.com/office/drawing/2014/main" id="{E0F89A6D-04C4-7F22-67E9-9DB7E900F1CB}"/>
              </a:ext>
            </a:extLst>
          </p:cNvPr>
          <p:cNvSpPr>
            <a:spLocks noGrp="1"/>
          </p:cNvSpPr>
          <p:nvPr>
            <p:ph type="body" sz="quarter" idx="57"/>
          </p:nvPr>
        </p:nvSpPr>
        <p:spPr>
          <a:xfrm>
            <a:off x="2189052" y="5760689"/>
            <a:ext cx="9232070"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588281671"/>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reserve="1" userDrawn="1">
  <p:cSld name="Incremental versus backward strategic plann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BAA0F-6403-836B-7527-43844B10A00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5C1A7AF-5756-5F03-EAAB-2A9303397A1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Rectangle 3">
            <a:extLst>
              <a:ext uri="{FF2B5EF4-FFF2-40B4-BE49-F238E27FC236}">
                <a16:creationId xmlns:a16="http://schemas.microsoft.com/office/drawing/2014/main" id="{3ECBF6D8-E51D-CC8D-3E82-453795B2965C}"/>
              </a:ext>
            </a:extLst>
          </p:cNvPr>
          <p:cNvSpPr>
            <a:spLocks noChangeArrowheads="1"/>
          </p:cNvSpPr>
          <p:nvPr userDrawn="1"/>
        </p:nvSpPr>
        <p:spPr bwMode="auto">
          <a:xfrm>
            <a:off x="5816472" y="3320550"/>
            <a:ext cx="418365" cy="184666"/>
          </a:xfrm>
          <a:prstGeom prst="rect">
            <a:avLst/>
          </a:prstGeom>
          <a:noFill/>
          <a:ln w="12700">
            <a:noFill/>
            <a:miter lim="800000"/>
            <a:headEnd/>
            <a:tailEnd/>
          </a:ln>
        </p:spPr>
        <p:txBody>
          <a:bodyPr wrap="none" lIns="0" tIns="0" rIns="0" bIns="0">
            <a:spAutoFit/>
          </a:bodyPr>
          <a:lstStyle/>
          <a:p>
            <a:pPr algn="ctr" defTabSz="903288"/>
            <a:r>
              <a:rPr lang="en-US" altLang="ja-JP" sz="1200" b="1">
                <a:ea typeface="ＭＳ Ｐゴシック" charset="-128"/>
              </a:rPr>
              <a:t>Versus</a:t>
            </a:r>
          </a:p>
        </p:txBody>
      </p:sp>
      <p:sp>
        <p:nvSpPr>
          <p:cNvPr id="5" name="Rectangle 4">
            <a:extLst>
              <a:ext uri="{FF2B5EF4-FFF2-40B4-BE49-F238E27FC236}">
                <a16:creationId xmlns:a16="http://schemas.microsoft.com/office/drawing/2014/main" id="{859B8ED8-FDBA-78CE-7962-ABACA5685520}"/>
              </a:ext>
            </a:extLst>
          </p:cNvPr>
          <p:cNvSpPr>
            <a:spLocks noChangeArrowheads="1"/>
          </p:cNvSpPr>
          <p:nvPr userDrawn="1"/>
        </p:nvSpPr>
        <p:spPr bwMode="auto">
          <a:xfrm>
            <a:off x="1108110" y="5063516"/>
            <a:ext cx="4115872" cy="768350"/>
          </a:xfrm>
          <a:prstGeom prst="rect">
            <a:avLst/>
          </a:prstGeom>
          <a:solidFill>
            <a:srgbClr val="007680"/>
          </a:solidFill>
          <a:ln w="12700" algn="ctr">
            <a:noFill/>
            <a:miter lim="800000"/>
            <a:headEnd/>
            <a:tailEnd/>
          </a:ln>
          <a:effectLst/>
        </p:spPr>
        <p:txBody>
          <a:bodyPr wrap="square" lIns="88900" tIns="88900" rIns="88900" bIns="88900" anchor="ctr">
            <a:noAutofit/>
          </a:bodyPr>
          <a:lstStyle/>
          <a:p>
            <a:pPr algn="ctr">
              <a:defRPr/>
            </a:pPr>
            <a:endParaRPr lang="en-US" altLang="ja-JP" sz="1200" b="1">
              <a:solidFill>
                <a:schemeClr val="bg1"/>
              </a:solidFill>
              <a:ea typeface="ＭＳ Ｐゴシック" pitchFamily="50" charset="-128"/>
            </a:endParaRPr>
          </a:p>
        </p:txBody>
      </p:sp>
      <p:sp>
        <p:nvSpPr>
          <p:cNvPr id="6" name="Rectangle 9">
            <a:extLst>
              <a:ext uri="{FF2B5EF4-FFF2-40B4-BE49-F238E27FC236}">
                <a16:creationId xmlns:a16="http://schemas.microsoft.com/office/drawing/2014/main" id="{9F6DBAC2-E046-CF04-2E81-46480DDAA13C}"/>
              </a:ext>
            </a:extLst>
          </p:cNvPr>
          <p:cNvSpPr>
            <a:spLocks noChangeArrowheads="1"/>
          </p:cNvSpPr>
          <p:nvPr userDrawn="1"/>
        </p:nvSpPr>
        <p:spPr bwMode="auto">
          <a:xfrm>
            <a:off x="2988327" y="4631913"/>
            <a:ext cx="311065" cy="184666"/>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Time</a:t>
            </a:r>
          </a:p>
        </p:txBody>
      </p:sp>
      <p:sp>
        <p:nvSpPr>
          <p:cNvPr id="7" name="Rectangle 10">
            <a:extLst>
              <a:ext uri="{FF2B5EF4-FFF2-40B4-BE49-F238E27FC236}">
                <a16:creationId xmlns:a16="http://schemas.microsoft.com/office/drawing/2014/main" id="{88C52997-69B0-736F-D6B4-95277CA12754}"/>
              </a:ext>
            </a:extLst>
          </p:cNvPr>
          <p:cNvSpPr>
            <a:spLocks noChangeArrowheads="1"/>
          </p:cNvSpPr>
          <p:nvPr userDrawn="1"/>
        </p:nvSpPr>
        <p:spPr bwMode="auto">
          <a:xfrm>
            <a:off x="1142120" y="3320550"/>
            <a:ext cx="288617" cy="184666"/>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Goal</a:t>
            </a:r>
          </a:p>
        </p:txBody>
      </p:sp>
      <p:sp>
        <p:nvSpPr>
          <p:cNvPr id="8" name="Oval 11">
            <a:extLst>
              <a:ext uri="{FF2B5EF4-FFF2-40B4-BE49-F238E27FC236}">
                <a16:creationId xmlns:a16="http://schemas.microsoft.com/office/drawing/2014/main" id="{A9BDF2A7-A918-622D-A40E-5C4C4B2C6570}"/>
              </a:ext>
            </a:extLst>
          </p:cNvPr>
          <p:cNvSpPr>
            <a:spLocks noChangeArrowheads="1"/>
          </p:cNvSpPr>
          <p:nvPr userDrawn="1"/>
        </p:nvSpPr>
        <p:spPr bwMode="auto">
          <a:xfrm>
            <a:off x="1919211" y="3890353"/>
            <a:ext cx="164635" cy="164592"/>
          </a:xfrm>
          <a:prstGeom prst="ellipse">
            <a:avLst/>
          </a:prstGeom>
          <a:solidFill>
            <a:schemeClr val="accent3"/>
          </a:solidFill>
          <a:ln w="12700" algn="ctr">
            <a:solidFill>
              <a:schemeClr val="accent3"/>
            </a:solidFill>
            <a:round/>
            <a:headEnd/>
            <a:tailEnd/>
          </a:ln>
        </p:spPr>
        <p:txBody>
          <a:bodyPr wrap="square" lIns="0" tIns="0" rIns="0" bIns="0" anchor="ctr">
            <a:noAutofit/>
          </a:bodyPr>
          <a:lstStyle/>
          <a:p>
            <a:pPr algn="ctr"/>
            <a:endParaRPr lang="en-US" sz="1100">
              <a:solidFill>
                <a:schemeClr val="tx2"/>
              </a:solidFill>
            </a:endParaRPr>
          </a:p>
        </p:txBody>
      </p:sp>
      <p:sp>
        <p:nvSpPr>
          <p:cNvPr id="9" name="Rectangle 12">
            <a:extLst>
              <a:ext uri="{FF2B5EF4-FFF2-40B4-BE49-F238E27FC236}">
                <a16:creationId xmlns:a16="http://schemas.microsoft.com/office/drawing/2014/main" id="{ADE77FBB-6436-FF6E-B116-D193A51643BC}"/>
              </a:ext>
            </a:extLst>
          </p:cNvPr>
          <p:cNvSpPr>
            <a:spLocks noChangeArrowheads="1"/>
          </p:cNvSpPr>
          <p:nvPr userDrawn="1"/>
        </p:nvSpPr>
        <p:spPr bwMode="auto">
          <a:xfrm>
            <a:off x="1663726" y="4114006"/>
            <a:ext cx="642780" cy="369332"/>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Where we</a:t>
            </a:r>
            <a:br>
              <a:rPr lang="en-US" altLang="ja-JP" sz="1200">
                <a:ea typeface="ＭＳ Ｐゴシック" charset="-128"/>
              </a:rPr>
            </a:br>
            <a:r>
              <a:rPr lang="en-US" altLang="ja-JP" sz="1200">
                <a:ea typeface="ＭＳ Ｐゴシック" charset="-128"/>
              </a:rPr>
              <a:t>are now?</a:t>
            </a:r>
          </a:p>
        </p:txBody>
      </p:sp>
      <p:sp>
        <p:nvSpPr>
          <p:cNvPr id="10" name="Rectangle 13">
            <a:extLst>
              <a:ext uri="{FF2B5EF4-FFF2-40B4-BE49-F238E27FC236}">
                <a16:creationId xmlns:a16="http://schemas.microsoft.com/office/drawing/2014/main" id="{F6AA6E6E-45F3-7AE6-02CA-4A0FC7E64455}"/>
              </a:ext>
            </a:extLst>
          </p:cNvPr>
          <p:cNvSpPr>
            <a:spLocks noChangeArrowheads="1"/>
          </p:cNvSpPr>
          <p:nvPr userDrawn="1"/>
        </p:nvSpPr>
        <p:spPr bwMode="auto">
          <a:xfrm>
            <a:off x="3578690" y="3899879"/>
            <a:ext cx="1054153" cy="553998"/>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Actions taken </a:t>
            </a:r>
            <a:br>
              <a:rPr lang="en-US" altLang="ja-JP" sz="1200">
                <a:ea typeface="ＭＳ Ｐゴシック" charset="-128"/>
              </a:rPr>
            </a:br>
            <a:r>
              <a:rPr lang="en-US" altLang="ja-JP" sz="1200">
                <a:ea typeface="ＭＳ Ｐゴシック" charset="-128"/>
              </a:rPr>
              <a:t>in response </a:t>
            </a:r>
            <a:br>
              <a:rPr lang="en-US" altLang="ja-JP" sz="1200">
                <a:ea typeface="ＭＳ Ｐゴシック" charset="-128"/>
              </a:rPr>
            </a:br>
            <a:r>
              <a:rPr lang="en-US" altLang="ja-JP" sz="1200">
                <a:ea typeface="ＭＳ Ｐゴシック" charset="-128"/>
              </a:rPr>
              <a:t>to circumstances</a:t>
            </a:r>
          </a:p>
        </p:txBody>
      </p:sp>
      <p:sp>
        <p:nvSpPr>
          <p:cNvPr id="11" name="Oval 10">
            <a:extLst>
              <a:ext uri="{FF2B5EF4-FFF2-40B4-BE49-F238E27FC236}">
                <a16:creationId xmlns:a16="http://schemas.microsoft.com/office/drawing/2014/main" id="{83E9042E-6133-4C5D-D553-8C1AF038BD1F}"/>
              </a:ext>
            </a:extLst>
          </p:cNvPr>
          <p:cNvSpPr>
            <a:spLocks noChangeArrowheads="1"/>
          </p:cNvSpPr>
          <p:nvPr userDrawn="1"/>
        </p:nvSpPr>
        <p:spPr bwMode="auto">
          <a:xfrm>
            <a:off x="2533204" y="3759649"/>
            <a:ext cx="164635"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a:solidFill>
                <a:schemeClr val="tx2"/>
              </a:solidFill>
            </a:endParaRPr>
          </a:p>
        </p:txBody>
      </p:sp>
      <p:sp>
        <p:nvSpPr>
          <p:cNvPr id="12" name="Oval 11">
            <a:extLst>
              <a:ext uri="{FF2B5EF4-FFF2-40B4-BE49-F238E27FC236}">
                <a16:creationId xmlns:a16="http://schemas.microsoft.com/office/drawing/2014/main" id="{9844C371-C988-6D7B-8B62-058CABFA7EAD}"/>
              </a:ext>
            </a:extLst>
          </p:cNvPr>
          <p:cNvSpPr>
            <a:spLocks noChangeArrowheads="1"/>
          </p:cNvSpPr>
          <p:nvPr userDrawn="1"/>
        </p:nvSpPr>
        <p:spPr bwMode="auto">
          <a:xfrm>
            <a:off x="3147197" y="3628945"/>
            <a:ext cx="164635"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a:solidFill>
                <a:schemeClr val="tx2"/>
              </a:solidFill>
            </a:endParaRPr>
          </a:p>
        </p:txBody>
      </p:sp>
      <p:sp>
        <p:nvSpPr>
          <p:cNvPr id="13" name="Oval 12">
            <a:extLst>
              <a:ext uri="{FF2B5EF4-FFF2-40B4-BE49-F238E27FC236}">
                <a16:creationId xmlns:a16="http://schemas.microsoft.com/office/drawing/2014/main" id="{FE459050-EB65-096C-A1CD-57CCEA51066F}"/>
              </a:ext>
            </a:extLst>
          </p:cNvPr>
          <p:cNvSpPr>
            <a:spLocks noChangeArrowheads="1"/>
          </p:cNvSpPr>
          <p:nvPr userDrawn="1"/>
        </p:nvSpPr>
        <p:spPr bwMode="auto">
          <a:xfrm>
            <a:off x="3761190" y="3498241"/>
            <a:ext cx="164635"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a:solidFill>
                <a:schemeClr val="tx2"/>
              </a:solidFill>
            </a:endParaRPr>
          </a:p>
        </p:txBody>
      </p:sp>
      <p:sp>
        <p:nvSpPr>
          <p:cNvPr id="14" name="Arc 27">
            <a:extLst>
              <a:ext uri="{FF2B5EF4-FFF2-40B4-BE49-F238E27FC236}">
                <a16:creationId xmlns:a16="http://schemas.microsoft.com/office/drawing/2014/main" id="{4B926887-4989-36D2-05DC-14C86D11EA60}"/>
              </a:ext>
            </a:extLst>
          </p:cNvPr>
          <p:cNvSpPr>
            <a:spLocks/>
          </p:cNvSpPr>
          <p:nvPr userDrawn="1"/>
        </p:nvSpPr>
        <p:spPr bwMode="auto">
          <a:xfrm>
            <a:off x="2726456" y="3838766"/>
            <a:ext cx="457319" cy="145409"/>
          </a:xfrm>
          <a:custGeom>
            <a:avLst/>
            <a:gdLst>
              <a:gd name="T0" fmla="*/ 0 w 39642"/>
              <a:gd name="T1" fmla="*/ 0 h 21600"/>
              <a:gd name="T2" fmla="*/ 0 w 39642"/>
              <a:gd name="T3" fmla="*/ 0 h 21600"/>
              <a:gd name="T4" fmla="*/ 0 w 39642"/>
              <a:gd name="T5" fmla="*/ 0 h 21600"/>
              <a:gd name="T6" fmla="*/ 0 60000 65536"/>
              <a:gd name="T7" fmla="*/ 0 60000 65536"/>
              <a:gd name="T8" fmla="*/ 0 60000 65536"/>
              <a:gd name="T9" fmla="*/ 0 w 39642"/>
              <a:gd name="T10" fmla="*/ 0 h 21600"/>
              <a:gd name="T11" fmla="*/ 39642 w 39642"/>
              <a:gd name="T12" fmla="*/ 21600 h 21600"/>
            </a:gdLst>
            <a:ahLst/>
            <a:cxnLst>
              <a:cxn ang="T6">
                <a:pos x="T0" y="T1"/>
              </a:cxn>
              <a:cxn ang="T7">
                <a:pos x="T2" y="T3"/>
              </a:cxn>
              <a:cxn ang="T8">
                <a:pos x="T4" y="T5"/>
              </a:cxn>
            </a:cxnLst>
            <a:rect l="T9" t="T10" r="T11" b="T12"/>
            <a:pathLst>
              <a:path w="39642" h="21600" fill="none" extrusionOk="0">
                <a:moveTo>
                  <a:pt x="39642" y="0"/>
                </a:moveTo>
                <a:cubicBezTo>
                  <a:pt x="39642" y="11929"/>
                  <a:pt x="29971" y="21600"/>
                  <a:pt x="18042" y="21600"/>
                </a:cubicBezTo>
                <a:cubicBezTo>
                  <a:pt x="10775" y="21600"/>
                  <a:pt x="3995" y="17945"/>
                  <a:pt x="-1" y="11876"/>
                </a:cubicBezTo>
              </a:path>
              <a:path w="39642" h="21600" stroke="0" extrusionOk="0">
                <a:moveTo>
                  <a:pt x="39642" y="0"/>
                </a:moveTo>
                <a:cubicBezTo>
                  <a:pt x="39642" y="11929"/>
                  <a:pt x="29971" y="21600"/>
                  <a:pt x="18042" y="21600"/>
                </a:cubicBezTo>
                <a:cubicBezTo>
                  <a:pt x="10775" y="21600"/>
                  <a:pt x="3995" y="17945"/>
                  <a:pt x="-1" y="11876"/>
                </a:cubicBezTo>
                <a:lnTo>
                  <a:pt x="18042"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15" name="Arc 32">
            <a:extLst>
              <a:ext uri="{FF2B5EF4-FFF2-40B4-BE49-F238E27FC236}">
                <a16:creationId xmlns:a16="http://schemas.microsoft.com/office/drawing/2014/main" id="{5396AB8F-0DAB-2AB7-32B8-77EE04E0B817}"/>
              </a:ext>
            </a:extLst>
          </p:cNvPr>
          <p:cNvSpPr>
            <a:spLocks/>
          </p:cNvSpPr>
          <p:nvPr userDrawn="1"/>
        </p:nvSpPr>
        <p:spPr bwMode="auto">
          <a:xfrm>
            <a:off x="3348332" y="3709548"/>
            <a:ext cx="457319" cy="145880"/>
          </a:xfrm>
          <a:custGeom>
            <a:avLst/>
            <a:gdLst>
              <a:gd name="T0" fmla="*/ 0 w 39738"/>
              <a:gd name="T1" fmla="*/ 0 h 21600"/>
              <a:gd name="T2" fmla="*/ 0 w 39738"/>
              <a:gd name="T3" fmla="*/ 0 h 21600"/>
              <a:gd name="T4" fmla="*/ 0 w 39738"/>
              <a:gd name="T5" fmla="*/ 0 h 21600"/>
              <a:gd name="T6" fmla="*/ 0 60000 65536"/>
              <a:gd name="T7" fmla="*/ 0 60000 65536"/>
              <a:gd name="T8" fmla="*/ 0 60000 65536"/>
              <a:gd name="T9" fmla="*/ 0 w 39738"/>
              <a:gd name="T10" fmla="*/ 0 h 21600"/>
              <a:gd name="T11" fmla="*/ 39738 w 39738"/>
              <a:gd name="T12" fmla="*/ 21600 h 21600"/>
            </a:gdLst>
            <a:ahLst/>
            <a:cxnLst>
              <a:cxn ang="T6">
                <a:pos x="T0" y="T1"/>
              </a:cxn>
              <a:cxn ang="T7">
                <a:pos x="T2" y="T3"/>
              </a:cxn>
              <a:cxn ang="T8">
                <a:pos x="T4" y="T5"/>
              </a:cxn>
            </a:cxnLst>
            <a:rect l="T9" t="T10" r="T11" b="T12"/>
            <a:pathLst>
              <a:path w="39738" h="21600" fill="none" extrusionOk="0">
                <a:moveTo>
                  <a:pt x="39738" y="0"/>
                </a:moveTo>
                <a:cubicBezTo>
                  <a:pt x="39738" y="11929"/>
                  <a:pt x="30067" y="21600"/>
                  <a:pt x="18138" y="21600"/>
                </a:cubicBezTo>
                <a:cubicBezTo>
                  <a:pt x="10808" y="21600"/>
                  <a:pt x="3979" y="17883"/>
                  <a:pt x="-1" y="11729"/>
                </a:cubicBezTo>
              </a:path>
              <a:path w="39738" h="21600" stroke="0" extrusionOk="0">
                <a:moveTo>
                  <a:pt x="39738" y="0"/>
                </a:moveTo>
                <a:cubicBezTo>
                  <a:pt x="39738" y="11929"/>
                  <a:pt x="30067" y="21600"/>
                  <a:pt x="18138" y="21600"/>
                </a:cubicBezTo>
                <a:cubicBezTo>
                  <a:pt x="10808" y="21600"/>
                  <a:pt x="3979" y="17883"/>
                  <a:pt x="-1" y="11729"/>
                </a:cubicBezTo>
                <a:lnTo>
                  <a:pt x="18138"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16" name="Rectangle 36">
            <a:extLst>
              <a:ext uri="{FF2B5EF4-FFF2-40B4-BE49-F238E27FC236}">
                <a16:creationId xmlns:a16="http://schemas.microsoft.com/office/drawing/2014/main" id="{8112DB3B-01A7-FAFA-D704-8A728FB7050D}"/>
              </a:ext>
            </a:extLst>
          </p:cNvPr>
          <p:cNvSpPr>
            <a:spLocks noChangeArrowheads="1"/>
          </p:cNvSpPr>
          <p:nvPr userDrawn="1"/>
        </p:nvSpPr>
        <p:spPr bwMode="auto">
          <a:xfrm>
            <a:off x="2177785" y="3158294"/>
            <a:ext cx="1064414" cy="369332"/>
          </a:xfrm>
          <a:prstGeom prst="rect">
            <a:avLst/>
          </a:prstGeom>
          <a:noFill/>
          <a:ln w="12700" algn="ctr">
            <a:noFill/>
            <a:miter lim="800000"/>
            <a:headEnd/>
            <a:tailEnd/>
          </a:ln>
        </p:spPr>
        <p:txBody>
          <a:bodyPr wrap="none" lIns="0" tIns="0" rIns="0" bIns="0">
            <a:spAutoFit/>
          </a:bodyPr>
          <a:lstStyle/>
          <a:p>
            <a:pPr algn="ctr" defTabSz="903288"/>
            <a:r>
              <a:rPr lang="en-US" altLang="ja-JP" sz="1200">
                <a:ea typeface="ＭＳ Ｐゴシック" charset="-128"/>
              </a:rPr>
              <a:t>Where can </a:t>
            </a:r>
            <a:br>
              <a:rPr lang="en-US" altLang="ja-JP" sz="1200">
                <a:ea typeface="ＭＳ Ｐゴシック" charset="-128"/>
              </a:rPr>
            </a:br>
            <a:r>
              <a:rPr lang="en-US" altLang="ja-JP" sz="1200">
                <a:ea typeface="ＭＳ Ｐゴシック" charset="-128"/>
              </a:rPr>
              <a:t>we be next year?</a:t>
            </a:r>
          </a:p>
        </p:txBody>
      </p:sp>
      <p:sp>
        <p:nvSpPr>
          <p:cNvPr id="17" name="Rectangle 16">
            <a:extLst>
              <a:ext uri="{FF2B5EF4-FFF2-40B4-BE49-F238E27FC236}">
                <a16:creationId xmlns:a16="http://schemas.microsoft.com/office/drawing/2014/main" id="{0B092723-94B3-E500-A9E5-26A84AD3ADE2}"/>
              </a:ext>
            </a:extLst>
          </p:cNvPr>
          <p:cNvSpPr>
            <a:spLocks noChangeArrowheads="1"/>
          </p:cNvSpPr>
          <p:nvPr userDrawn="1"/>
        </p:nvSpPr>
        <p:spPr bwMode="auto">
          <a:xfrm>
            <a:off x="6351558" y="5055347"/>
            <a:ext cx="4115872" cy="773113"/>
          </a:xfrm>
          <a:prstGeom prst="rect">
            <a:avLst/>
          </a:prstGeom>
          <a:solidFill>
            <a:srgbClr val="007680"/>
          </a:solidFill>
          <a:ln w="12700" algn="ctr">
            <a:noFill/>
            <a:miter lim="800000"/>
            <a:headEnd/>
            <a:tailEnd/>
          </a:ln>
          <a:effectLst/>
        </p:spPr>
        <p:txBody>
          <a:bodyPr wrap="square" lIns="88900" tIns="88900" rIns="88900" bIns="88900" anchor="ctr">
            <a:noAutofit/>
          </a:bodyPr>
          <a:lstStyle/>
          <a:p>
            <a:pPr algn="ctr">
              <a:defRPr/>
            </a:pPr>
            <a:endParaRPr lang="en-US" altLang="ja-JP" sz="1200" b="1">
              <a:solidFill>
                <a:schemeClr val="bg1"/>
              </a:solidFill>
              <a:ea typeface="ＭＳ Ｐゴシック" pitchFamily="50" charset="-128"/>
            </a:endParaRPr>
          </a:p>
        </p:txBody>
      </p:sp>
      <p:sp>
        <p:nvSpPr>
          <p:cNvPr id="18" name="Rectangle 41">
            <a:extLst>
              <a:ext uri="{FF2B5EF4-FFF2-40B4-BE49-F238E27FC236}">
                <a16:creationId xmlns:a16="http://schemas.microsoft.com/office/drawing/2014/main" id="{E46B6E01-07BD-8D6D-0F36-30046B6BC7BA}"/>
              </a:ext>
            </a:extLst>
          </p:cNvPr>
          <p:cNvSpPr>
            <a:spLocks noChangeArrowheads="1"/>
          </p:cNvSpPr>
          <p:nvPr userDrawn="1"/>
        </p:nvSpPr>
        <p:spPr bwMode="auto">
          <a:xfrm>
            <a:off x="8748302" y="3781193"/>
            <a:ext cx="928509" cy="369332"/>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Actions driven </a:t>
            </a:r>
            <a:br>
              <a:rPr lang="en-US" altLang="ja-JP" sz="1200">
                <a:ea typeface="ＭＳ Ｐゴシック" charset="-128"/>
              </a:rPr>
            </a:br>
            <a:r>
              <a:rPr lang="en-US" altLang="ja-JP" sz="1200">
                <a:ea typeface="ＭＳ Ｐゴシック" charset="-128"/>
              </a:rPr>
              <a:t>by strategy</a:t>
            </a:r>
          </a:p>
        </p:txBody>
      </p:sp>
      <p:sp>
        <p:nvSpPr>
          <p:cNvPr id="19" name="Arc 42">
            <a:extLst>
              <a:ext uri="{FF2B5EF4-FFF2-40B4-BE49-F238E27FC236}">
                <a16:creationId xmlns:a16="http://schemas.microsoft.com/office/drawing/2014/main" id="{38A1A64B-B153-9566-B53B-74696FD4697A}"/>
              </a:ext>
            </a:extLst>
          </p:cNvPr>
          <p:cNvSpPr>
            <a:spLocks/>
          </p:cNvSpPr>
          <p:nvPr userDrawn="1"/>
        </p:nvSpPr>
        <p:spPr bwMode="auto">
          <a:xfrm>
            <a:off x="7626622" y="2458805"/>
            <a:ext cx="1989687" cy="1385889"/>
          </a:xfrm>
          <a:custGeom>
            <a:avLst/>
            <a:gdLst>
              <a:gd name="T0" fmla="*/ 0 w 21600"/>
              <a:gd name="T1" fmla="*/ 2147483647 h 21600"/>
              <a:gd name="T2" fmla="*/ 2147483647 w 21600"/>
              <a:gd name="T3" fmla="*/ 0 h 21600"/>
              <a:gd name="T4" fmla="*/ 2147483647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600"/>
                </a:moveTo>
                <a:cubicBezTo>
                  <a:pt x="0" y="9676"/>
                  <a:pt x="9661" y="8"/>
                  <a:pt x="21585" y="0"/>
                </a:cubicBezTo>
              </a:path>
              <a:path w="21600" h="21600" stroke="0" extrusionOk="0">
                <a:moveTo>
                  <a:pt x="0" y="21600"/>
                </a:moveTo>
                <a:cubicBezTo>
                  <a:pt x="0" y="9676"/>
                  <a:pt x="9661" y="8"/>
                  <a:pt x="21585" y="0"/>
                </a:cubicBezTo>
                <a:lnTo>
                  <a:pt x="21600" y="21600"/>
                </a:lnTo>
                <a:close/>
              </a:path>
            </a:pathLst>
          </a:custGeom>
          <a:noFill/>
          <a:ln w="19050" cap="rnd">
            <a:solidFill>
              <a:schemeClr val="bg2">
                <a:lumMod val="90000"/>
              </a:schemeClr>
            </a:solidFill>
            <a:round/>
            <a:headEnd/>
            <a:tailEnd type="triangle" w="lg" len="lg"/>
          </a:ln>
          <a:effectLst/>
        </p:spPr>
        <p:txBody>
          <a:bodyPr wrap="square" lIns="0" tIns="0" rIns="0" bIns="0" anchor="ctr">
            <a:noAutofit/>
          </a:bodyPr>
          <a:lstStyle/>
          <a:p>
            <a:pPr algn="ctr">
              <a:defRPr/>
            </a:pPr>
            <a:endParaRPr lang="en-US" sz="1100">
              <a:solidFill>
                <a:schemeClr val="tx2"/>
              </a:solidFill>
            </a:endParaRPr>
          </a:p>
        </p:txBody>
      </p:sp>
      <p:sp>
        <p:nvSpPr>
          <p:cNvPr id="20" name="Rectangle 46">
            <a:extLst>
              <a:ext uri="{FF2B5EF4-FFF2-40B4-BE49-F238E27FC236}">
                <a16:creationId xmlns:a16="http://schemas.microsoft.com/office/drawing/2014/main" id="{7DC6607A-F00F-E852-2C93-1B8F91D4160F}"/>
              </a:ext>
            </a:extLst>
          </p:cNvPr>
          <p:cNvSpPr>
            <a:spLocks noChangeArrowheads="1"/>
          </p:cNvSpPr>
          <p:nvPr userDrawn="1"/>
        </p:nvSpPr>
        <p:spPr bwMode="auto">
          <a:xfrm>
            <a:off x="7160342" y="4057418"/>
            <a:ext cx="658108" cy="369332"/>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Where are</a:t>
            </a:r>
            <a:br>
              <a:rPr lang="en-US" altLang="ja-JP" sz="1200">
                <a:ea typeface="ＭＳ Ｐゴシック" charset="-128"/>
              </a:rPr>
            </a:br>
            <a:r>
              <a:rPr lang="en-US" altLang="ja-JP" sz="1200">
                <a:ea typeface="ＭＳ Ｐゴシック" charset="-128"/>
              </a:rPr>
              <a:t> we now? </a:t>
            </a:r>
          </a:p>
        </p:txBody>
      </p:sp>
      <p:sp>
        <p:nvSpPr>
          <p:cNvPr id="21" name="Oval 47">
            <a:extLst>
              <a:ext uri="{FF2B5EF4-FFF2-40B4-BE49-F238E27FC236}">
                <a16:creationId xmlns:a16="http://schemas.microsoft.com/office/drawing/2014/main" id="{33B665DA-E6F9-AACF-9DBD-792ABB520813}"/>
              </a:ext>
            </a:extLst>
          </p:cNvPr>
          <p:cNvSpPr>
            <a:spLocks noChangeArrowheads="1"/>
          </p:cNvSpPr>
          <p:nvPr userDrawn="1"/>
        </p:nvSpPr>
        <p:spPr bwMode="auto">
          <a:xfrm>
            <a:off x="7536108" y="3897079"/>
            <a:ext cx="164635" cy="164592"/>
          </a:xfrm>
          <a:prstGeom prst="ellipse">
            <a:avLst/>
          </a:prstGeom>
          <a:solidFill>
            <a:schemeClr val="accent3"/>
          </a:solidFill>
          <a:ln w="12700" algn="ctr">
            <a:solidFill>
              <a:schemeClr val="accent3"/>
            </a:solidFill>
            <a:round/>
            <a:headEnd/>
            <a:tailEnd/>
          </a:ln>
        </p:spPr>
        <p:txBody>
          <a:bodyPr wrap="square" lIns="88900" tIns="88900" rIns="88900" bIns="88900" anchor="ctr">
            <a:noAutofit/>
          </a:bodyPr>
          <a:lstStyle/>
          <a:p>
            <a:pPr algn="ctr"/>
            <a:endParaRPr lang="en-US" sz="1100">
              <a:solidFill>
                <a:schemeClr val="tx2"/>
              </a:solidFill>
            </a:endParaRPr>
          </a:p>
        </p:txBody>
      </p:sp>
      <p:sp>
        <p:nvSpPr>
          <p:cNvPr id="22" name="Oval 21">
            <a:extLst>
              <a:ext uri="{FF2B5EF4-FFF2-40B4-BE49-F238E27FC236}">
                <a16:creationId xmlns:a16="http://schemas.microsoft.com/office/drawing/2014/main" id="{E73F1A54-D2C5-6F8B-02E6-0EC391A2F02A}"/>
              </a:ext>
            </a:extLst>
          </p:cNvPr>
          <p:cNvSpPr>
            <a:spLocks noChangeArrowheads="1"/>
          </p:cNvSpPr>
          <p:nvPr userDrawn="1"/>
        </p:nvSpPr>
        <p:spPr bwMode="auto">
          <a:xfrm>
            <a:off x="8240084" y="3395430"/>
            <a:ext cx="164635"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a:solidFill>
                <a:schemeClr val="tx2"/>
              </a:solidFill>
            </a:endParaRPr>
          </a:p>
        </p:txBody>
      </p:sp>
      <p:sp>
        <p:nvSpPr>
          <p:cNvPr id="23" name="Oval 22">
            <a:extLst>
              <a:ext uri="{FF2B5EF4-FFF2-40B4-BE49-F238E27FC236}">
                <a16:creationId xmlns:a16="http://schemas.microsoft.com/office/drawing/2014/main" id="{6B0D3EBC-D8F3-A349-A418-EA942EBCBF89}"/>
              </a:ext>
            </a:extLst>
          </p:cNvPr>
          <p:cNvSpPr>
            <a:spLocks noChangeArrowheads="1"/>
          </p:cNvSpPr>
          <p:nvPr userDrawn="1"/>
        </p:nvSpPr>
        <p:spPr bwMode="auto">
          <a:xfrm>
            <a:off x="8944059" y="2893780"/>
            <a:ext cx="164635" cy="164592"/>
          </a:xfrm>
          <a:prstGeom prst="ellipse">
            <a:avLst/>
          </a:prstGeom>
          <a:solidFill>
            <a:schemeClr val="bg1"/>
          </a:solidFill>
          <a:ln w="12700">
            <a:solidFill>
              <a:schemeClr val="accent3"/>
            </a:solidFill>
            <a:round/>
            <a:headEnd/>
            <a:tailEnd/>
          </a:ln>
          <a:effectLst/>
        </p:spPr>
        <p:txBody>
          <a:bodyPr wrap="square" lIns="0" tIns="0" rIns="0" bIns="0" anchor="ctr"/>
          <a:lstStyle/>
          <a:p>
            <a:pPr algn="ctr"/>
            <a:endParaRPr lang="en-US" sz="1100">
              <a:solidFill>
                <a:schemeClr val="tx2"/>
              </a:solidFill>
            </a:endParaRPr>
          </a:p>
        </p:txBody>
      </p:sp>
      <p:sp>
        <p:nvSpPr>
          <p:cNvPr id="24" name="Oval 50">
            <a:extLst>
              <a:ext uri="{FF2B5EF4-FFF2-40B4-BE49-F238E27FC236}">
                <a16:creationId xmlns:a16="http://schemas.microsoft.com/office/drawing/2014/main" id="{8B1A1103-0DC1-DA68-3B1E-E395FB9A2788}"/>
              </a:ext>
            </a:extLst>
          </p:cNvPr>
          <p:cNvSpPr>
            <a:spLocks noChangeArrowheads="1"/>
          </p:cNvSpPr>
          <p:nvPr userDrawn="1"/>
        </p:nvSpPr>
        <p:spPr bwMode="auto">
          <a:xfrm>
            <a:off x="9648033" y="2392130"/>
            <a:ext cx="164635" cy="164592"/>
          </a:xfrm>
          <a:prstGeom prst="ellipse">
            <a:avLst/>
          </a:prstGeom>
          <a:solidFill>
            <a:schemeClr val="accent1"/>
          </a:solidFill>
          <a:ln w="12700" algn="ctr">
            <a:solidFill>
              <a:schemeClr val="accent1"/>
            </a:solidFill>
            <a:round/>
            <a:headEnd/>
            <a:tailEnd/>
          </a:ln>
        </p:spPr>
        <p:txBody>
          <a:bodyPr wrap="square" lIns="0" tIns="0" rIns="0" bIns="0" anchor="ctr">
            <a:noAutofit/>
          </a:bodyPr>
          <a:lstStyle/>
          <a:p>
            <a:pPr algn="ctr"/>
            <a:endParaRPr lang="en-US" sz="1100">
              <a:solidFill>
                <a:schemeClr val="tx2"/>
              </a:solidFill>
            </a:endParaRPr>
          </a:p>
        </p:txBody>
      </p:sp>
      <p:sp>
        <p:nvSpPr>
          <p:cNvPr id="25" name="Rectangle 61">
            <a:extLst>
              <a:ext uri="{FF2B5EF4-FFF2-40B4-BE49-F238E27FC236}">
                <a16:creationId xmlns:a16="http://schemas.microsoft.com/office/drawing/2014/main" id="{0AE18C93-5328-F626-3142-E8F391656B00}"/>
              </a:ext>
            </a:extLst>
          </p:cNvPr>
          <p:cNvSpPr>
            <a:spLocks noChangeArrowheads="1"/>
          </p:cNvSpPr>
          <p:nvPr userDrawn="1"/>
        </p:nvSpPr>
        <p:spPr bwMode="auto">
          <a:xfrm>
            <a:off x="7246503" y="2274655"/>
            <a:ext cx="1200126" cy="553998"/>
          </a:xfrm>
          <a:prstGeom prst="rect">
            <a:avLst/>
          </a:prstGeom>
          <a:noFill/>
          <a:ln w="12700" algn="ctr">
            <a:noFill/>
            <a:miter lim="800000"/>
            <a:headEnd/>
            <a:tailEnd/>
          </a:ln>
        </p:spPr>
        <p:txBody>
          <a:bodyPr wrap="square" lIns="0" tIns="0" rIns="0" bIns="0">
            <a:spAutoFit/>
          </a:bodyPr>
          <a:lstStyle/>
          <a:p>
            <a:pPr defTabSz="903288"/>
            <a:r>
              <a:rPr lang="en-US" altLang="ja-JP" sz="1200">
                <a:ea typeface="ＭＳ Ｐゴシック" charset="-128"/>
              </a:rPr>
              <a:t>Vision of where we need to be five years from now</a:t>
            </a:r>
          </a:p>
        </p:txBody>
      </p:sp>
      <p:sp>
        <p:nvSpPr>
          <p:cNvPr id="26" name="Arc 76">
            <a:extLst>
              <a:ext uri="{FF2B5EF4-FFF2-40B4-BE49-F238E27FC236}">
                <a16:creationId xmlns:a16="http://schemas.microsoft.com/office/drawing/2014/main" id="{4BD6B2C6-7101-21BA-A1DF-FF462ED8797A}"/>
              </a:ext>
            </a:extLst>
          </p:cNvPr>
          <p:cNvSpPr>
            <a:spLocks/>
          </p:cNvSpPr>
          <p:nvPr userDrawn="1"/>
        </p:nvSpPr>
        <p:spPr bwMode="auto">
          <a:xfrm>
            <a:off x="9168517" y="2600095"/>
            <a:ext cx="571649"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27" name="Text Placeholder 12">
            <a:extLst>
              <a:ext uri="{FF2B5EF4-FFF2-40B4-BE49-F238E27FC236}">
                <a16:creationId xmlns:a16="http://schemas.microsoft.com/office/drawing/2014/main" id="{9C445CE5-6363-96F4-8A46-8B083C183DDF}"/>
              </a:ext>
            </a:extLst>
          </p:cNvPr>
          <p:cNvSpPr>
            <a:spLocks/>
          </p:cNvSpPr>
          <p:nvPr userDrawn="1">
            <p:custDataLst>
              <p:tags r:id="rId1"/>
            </p:custDataLst>
          </p:nvPr>
        </p:nvSpPr>
        <p:spPr bwMode="auto">
          <a:xfrm>
            <a:off x="1108110" y="1580537"/>
            <a:ext cx="4115872" cy="246221"/>
          </a:xfrm>
          <a:prstGeom prst="rect">
            <a:avLst/>
          </a:prstGeom>
          <a:noFill/>
          <a:ln w="9525">
            <a:noFill/>
            <a:miter lim="800000"/>
            <a:headEnd/>
            <a:tailEnd/>
          </a:ln>
        </p:spPr>
        <p:txBody>
          <a:bodyPr wrap="square" lIns="0" tIns="0" rIns="0" bIns="0" anchor="ctr">
            <a:spAutoFit/>
          </a:bodyPr>
          <a:lstStyle/>
          <a:p>
            <a:pPr defTabSz="1019175">
              <a:spcAft>
                <a:spcPts val="300"/>
              </a:spcAft>
            </a:pPr>
            <a:r>
              <a:rPr lang="en-US" sz="1600" b="1"/>
              <a:t>Incremental planning process</a:t>
            </a:r>
          </a:p>
        </p:txBody>
      </p:sp>
      <p:sp>
        <p:nvSpPr>
          <p:cNvPr id="28" name="Text Placeholder 12">
            <a:extLst>
              <a:ext uri="{FF2B5EF4-FFF2-40B4-BE49-F238E27FC236}">
                <a16:creationId xmlns:a16="http://schemas.microsoft.com/office/drawing/2014/main" id="{A60558C6-8E8A-E976-3895-34C3E932EBA4}"/>
              </a:ext>
            </a:extLst>
          </p:cNvPr>
          <p:cNvSpPr>
            <a:spLocks/>
          </p:cNvSpPr>
          <p:nvPr userDrawn="1">
            <p:custDataLst>
              <p:tags r:id="rId2"/>
            </p:custDataLst>
          </p:nvPr>
        </p:nvSpPr>
        <p:spPr bwMode="auto">
          <a:xfrm>
            <a:off x="6351557" y="1572365"/>
            <a:ext cx="4115872" cy="246221"/>
          </a:xfrm>
          <a:prstGeom prst="rect">
            <a:avLst/>
          </a:prstGeom>
          <a:noFill/>
          <a:ln w="9525">
            <a:noFill/>
            <a:miter lim="800000"/>
            <a:headEnd/>
            <a:tailEnd/>
          </a:ln>
        </p:spPr>
        <p:txBody>
          <a:bodyPr wrap="square" lIns="0" tIns="0" rIns="0" bIns="0" anchor="ctr">
            <a:spAutoFit/>
          </a:bodyPr>
          <a:lstStyle/>
          <a:p>
            <a:pPr defTabSz="903288"/>
            <a:r>
              <a:rPr lang="en-US" altLang="ja-JP" sz="1600" b="1">
                <a:ea typeface="ＭＳ Ｐゴシック" charset="-128"/>
              </a:rPr>
              <a:t>Backward strategic planning process</a:t>
            </a:r>
          </a:p>
        </p:txBody>
      </p:sp>
      <p:sp>
        <p:nvSpPr>
          <p:cNvPr id="29" name="Arc 27">
            <a:extLst>
              <a:ext uri="{FF2B5EF4-FFF2-40B4-BE49-F238E27FC236}">
                <a16:creationId xmlns:a16="http://schemas.microsoft.com/office/drawing/2014/main" id="{57E16E7E-2462-19C7-1D28-480D4BB98A99}"/>
              </a:ext>
            </a:extLst>
          </p:cNvPr>
          <p:cNvSpPr>
            <a:spLocks/>
          </p:cNvSpPr>
          <p:nvPr userDrawn="1"/>
        </p:nvSpPr>
        <p:spPr bwMode="auto">
          <a:xfrm>
            <a:off x="2104580" y="3967513"/>
            <a:ext cx="457319" cy="145409"/>
          </a:xfrm>
          <a:custGeom>
            <a:avLst/>
            <a:gdLst>
              <a:gd name="T0" fmla="*/ 0 w 39642"/>
              <a:gd name="T1" fmla="*/ 0 h 21600"/>
              <a:gd name="T2" fmla="*/ 0 w 39642"/>
              <a:gd name="T3" fmla="*/ 0 h 21600"/>
              <a:gd name="T4" fmla="*/ 0 w 39642"/>
              <a:gd name="T5" fmla="*/ 0 h 21600"/>
              <a:gd name="T6" fmla="*/ 0 60000 65536"/>
              <a:gd name="T7" fmla="*/ 0 60000 65536"/>
              <a:gd name="T8" fmla="*/ 0 60000 65536"/>
              <a:gd name="T9" fmla="*/ 0 w 39642"/>
              <a:gd name="T10" fmla="*/ 0 h 21600"/>
              <a:gd name="T11" fmla="*/ 39642 w 39642"/>
              <a:gd name="T12" fmla="*/ 21600 h 21600"/>
            </a:gdLst>
            <a:ahLst/>
            <a:cxnLst>
              <a:cxn ang="T6">
                <a:pos x="T0" y="T1"/>
              </a:cxn>
              <a:cxn ang="T7">
                <a:pos x="T2" y="T3"/>
              </a:cxn>
              <a:cxn ang="T8">
                <a:pos x="T4" y="T5"/>
              </a:cxn>
            </a:cxnLst>
            <a:rect l="T9" t="T10" r="T11" b="T12"/>
            <a:pathLst>
              <a:path w="39642" h="21600" fill="none" extrusionOk="0">
                <a:moveTo>
                  <a:pt x="39642" y="0"/>
                </a:moveTo>
                <a:cubicBezTo>
                  <a:pt x="39642" y="11929"/>
                  <a:pt x="29971" y="21600"/>
                  <a:pt x="18042" y="21600"/>
                </a:cubicBezTo>
                <a:cubicBezTo>
                  <a:pt x="10775" y="21600"/>
                  <a:pt x="3995" y="17945"/>
                  <a:pt x="-1" y="11876"/>
                </a:cubicBezTo>
              </a:path>
              <a:path w="39642" h="21600" stroke="0" extrusionOk="0">
                <a:moveTo>
                  <a:pt x="39642" y="0"/>
                </a:moveTo>
                <a:cubicBezTo>
                  <a:pt x="39642" y="11929"/>
                  <a:pt x="29971" y="21600"/>
                  <a:pt x="18042" y="21600"/>
                </a:cubicBezTo>
                <a:cubicBezTo>
                  <a:pt x="10775" y="21600"/>
                  <a:pt x="3995" y="17945"/>
                  <a:pt x="-1" y="11876"/>
                </a:cubicBezTo>
                <a:lnTo>
                  <a:pt x="18042"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30" name="Rectangle 9">
            <a:extLst>
              <a:ext uri="{FF2B5EF4-FFF2-40B4-BE49-F238E27FC236}">
                <a16:creationId xmlns:a16="http://schemas.microsoft.com/office/drawing/2014/main" id="{33A4EBBF-54FF-62ED-8C1B-0FFD56A85C99}"/>
              </a:ext>
            </a:extLst>
          </p:cNvPr>
          <p:cNvSpPr>
            <a:spLocks noChangeArrowheads="1"/>
          </p:cNvSpPr>
          <p:nvPr userDrawn="1"/>
        </p:nvSpPr>
        <p:spPr bwMode="auto">
          <a:xfrm>
            <a:off x="8512164" y="4623742"/>
            <a:ext cx="311065" cy="184666"/>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Time</a:t>
            </a:r>
          </a:p>
        </p:txBody>
      </p:sp>
      <p:sp>
        <p:nvSpPr>
          <p:cNvPr id="31" name="Rectangle 10">
            <a:extLst>
              <a:ext uri="{FF2B5EF4-FFF2-40B4-BE49-F238E27FC236}">
                <a16:creationId xmlns:a16="http://schemas.microsoft.com/office/drawing/2014/main" id="{30A08ED7-8121-C6F4-D668-EF244D586A43}"/>
              </a:ext>
            </a:extLst>
          </p:cNvPr>
          <p:cNvSpPr>
            <a:spLocks noChangeArrowheads="1"/>
          </p:cNvSpPr>
          <p:nvPr userDrawn="1"/>
        </p:nvSpPr>
        <p:spPr bwMode="auto">
          <a:xfrm>
            <a:off x="6665363" y="3312379"/>
            <a:ext cx="288617" cy="184666"/>
          </a:xfrm>
          <a:prstGeom prst="rect">
            <a:avLst/>
          </a:prstGeom>
          <a:noFill/>
          <a:ln w="12700">
            <a:noFill/>
            <a:miter lim="800000"/>
            <a:headEnd/>
            <a:tailEnd/>
          </a:ln>
        </p:spPr>
        <p:txBody>
          <a:bodyPr wrap="none" lIns="0" tIns="0" rIns="0" bIns="0">
            <a:spAutoFit/>
          </a:bodyPr>
          <a:lstStyle/>
          <a:p>
            <a:pPr algn="ctr" defTabSz="903288"/>
            <a:r>
              <a:rPr lang="en-US" altLang="ja-JP" sz="1200">
                <a:ea typeface="ＭＳ Ｐゴシック" charset="-128"/>
              </a:rPr>
              <a:t>Goal</a:t>
            </a:r>
          </a:p>
        </p:txBody>
      </p:sp>
      <p:sp>
        <p:nvSpPr>
          <p:cNvPr id="32" name="Freeform 52">
            <a:extLst>
              <a:ext uri="{FF2B5EF4-FFF2-40B4-BE49-F238E27FC236}">
                <a16:creationId xmlns:a16="http://schemas.microsoft.com/office/drawing/2014/main" id="{6FF384B8-E32F-EC7B-BED3-EC45C7B9381D}"/>
              </a:ext>
            </a:extLst>
          </p:cNvPr>
          <p:cNvSpPr/>
          <p:nvPr userDrawn="1"/>
        </p:nvSpPr>
        <p:spPr bwMode="gray">
          <a:xfrm>
            <a:off x="1543241" y="2305052"/>
            <a:ext cx="3201234" cy="2200275"/>
          </a:xfrm>
          <a:custGeom>
            <a:avLst/>
            <a:gdLst>
              <a:gd name="connsiteX0" fmla="*/ 0 w 4819650"/>
              <a:gd name="connsiteY0" fmla="*/ 0 h 3028950"/>
              <a:gd name="connsiteX1" fmla="*/ 0 w 4819650"/>
              <a:gd name="connsiteY1" fmla="*/ 3028950 h 3028950"/>
              <a:gd name="connsiteX2" fmla="*/ 4819650 w 4819650"/>
              <a:gd name="connsiteY2" fmla="*/ 3028950 h 3028950"/>
            </a:gdLst>
            <a:ahLst/>
            <a:cxnLst>
              <a:cxn ang="0">
                <a:pos x="connsiteX0" y="connsiteY0"/>
              </a:cxn>
              <a:cxn ang="0">
                <a:pos x="connsiteX1" y="connsiteY1"/>
              </a:cxn>
              <a:cxn ang="0">
                <a:pos x="connsiteX2" y="connsiteY2"/>
              </a:cxn>
            </a:cxnLst>
            <a:rect l="l" t="t" r="r" b="b"/>
            <a:pathLst>
              <a:path w="4819650" h="3028950">
                <a:moveTo>
                  <a:pt x="0" y="0"/>
                </a:moveTo>
                <a:lnTo>
                  <a:pt x="0" y="3028950"/>
                </a:lnTo>
                <a:lnTo>
                  <a:pt x="4819650" y="3028950"/>
                </a:lnTo>
              </a:path>
            </a:pathLst>
          </a:custGeom>
          <a:noFill/>
          <a:ln w="6350" algn="ctr">
            <a:solidFill>
              <a:schemeClr val="bg2">
                <a:lumMod val="90000"/>
              </a:schemeClr>
            </a:solidFill>
            <a:miter lim="800000"/>
            <a:headEnd/>
            <a:tailEnd/>
          </a:ln>
        </p:spPr>
        <p:txBody>
          <a:bodyPr lIns="0" tIns="0" rIns="0" bIns="0" rtlCol="0" anchor="ctr"/>
          <a:lstStyle/>
          <a:p>
            <a:pPr algn="ctr"/>
            <a:endParaRPr lang="en-US" sz="1100">
              <a:solidFill>
                <a:schemeClr val="tx2"/>
              </a:solidFill>
            </a:endParaRPr>
          </a:p>
        </p:txBody>
      </p:sp>
      <p:sp>
        <p:nvSpPr>
          <p:cNvPr id="33" name="Freeform 53">
            <a:extLst>
              <a:ext uri="{FF2B5EF4-FFF2-40B4-BE49-F238E27FC236}">
                <a16:creationId xmlns:a16="http://schemas.microsoft.com/office/drawing/2014/main" id="{760B029E-2251-CB38-D9C4-786E792ECDEA}"/>
              </a:ext>
            </a:extLst>
          </p:cNvPr>
          <p:cNvSpPr/>
          <p:nvPr userDrawn="1"/>
        </p:nvSpPr>
        <p:spPr bwMode="gray">
          <a:xfrm>
            <a:off x="7067077" y="2296881"/>
            <a:ext cx="3201234" cy="2200275"/>
          </a:xfrm>
          <a:custGeom>
            <a:avLst/>
            <a:gdLst>
              <a:gd name="connsiteX0" fmla="*/ 0 w 4819650"/>
              <a:gd name="connsiteY0" fmla="*/ 0 h 3028950"/>
              <a:gd name="connsiteX1" fmla="*/ 0 w 4819650"/>
              <a:gd name="connsiteY1" fmla="*/ 3028950 h 3028950"/>
              <a:gd name="connsiteX2" fmla="*/ 4819650 w 4819650"/>
              <a:gd name="connsiteY2" fmla="*/ 3028950 h 3028950"/>
            </a:gdLst>
            <a:ahLst/>
            <a:cxnLst>
              <a:cxn ang="0">
                <a:pos x="connsiteX0" y="connsiteY0"/>
              </a:cxn>
              <a:cxn ang="0">
                <a:pos x="connsiteX1" y="connsiteY1"/>
              </a:cxn>
              <a:cxn ang="0">
                <a:pos x="connsiteX2" y="connsiteY2"/>
              </a:cxn>
            </a:cxnLst>
            <a:rect l="l" t="t" r="r" b="b"/>
            <a:pathLst>
              <a:path w="4819650" h="3028950">
                <a:moveTo>
                  <a:pt x="0" y="0"/>
                </a:moveTo>
                <a:lnTo>
                  <a:pt x="0" y="3028950"/>
                </a:lnTo>
                <a:lnTo>
                  <a:pt x="4819650" y="3028950"/>
                </a:lnTo>
              </a:path>
            </a:pathLst>
          </a:custGeom>
          <a:noFill/>
          <a:ln w="6350" algn="ctr">
            <a:solidFill>
              <a:schemeClr val="bg2"/>
            </a:solidFill>
            <a:miter lim="800000"/>
            <a:headEnd/>
            <a:tailEnd/>
          </a:ln>
        </p:spPr>
        <p:txBody>
          <a:bodyPr lIns="0" tIns="0" rIns="0" bIns="0" rtlCol="0" anchor="ctr"/>
          <a:lstStyle/>
          <a:p>
            <a:pPr algn="ctr"/>
            <a:endParaRPr lang="en-US" sz="1100">
              <a:solidFill>
                <a:schemeClr val="tx2"/>
              </a:solidFill>
            </a:endParaRPr>
          </a:p>
        </p:txBody>
      </p:sp>
      <p:sp>
        <p:nvSpPr>
          <p:cNvPr id="34" name="Arc 76">
            <a:extLst>
              <a:ext uri="{FF2B5EF4-FFF2-40B4-BE49-F238E27FC236}">
                <a16:creationId xmlns:a16="http://schemas.microsoft.com/office/drawing/2014/main" id="{350DFD39-3ACA-1C6C-2F79-D76C8DB85C0A}"/>
              </a:ext>
            </a:extLst>
          </p:cNvPr>
          <p:cNvSpPr>
            <a:spLocks/>
          </p:cNvSpPr>
          <p:nvPr userDrawn="1"/>
        </p:nvSpPr>
        <p:spPr bwMode="auto">
          <a:xfrm>
            <a:off x="8453955" y="3095395"/>
            <a:ext cx="571649"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35" name="Arc 76">
            <a:extLst>
              <a:ext uri="{FF2B5EF4-FFF2-40B4-BE49-F238E27FC236}">
                <a16:creationId xmlns:a16="http://schemas.microsoft.com/office/drawing/2014/main" id="{C0DAC0E0-B43E-6BA0-5013-7AA6C31EF405}"/>
              </a:ext>
            </a:extLst>
          </p:cNvPr>
          <p:cNvSpPr>
            <a:spLocks/>
          </p:cNvSpPr>
          <p:nvPr userDrawn="1"/>
        </p:nvSpPr>
        <p:spPr bwMode="auto">
          <a:xfrm>
            <a:off x="7758449" y="3600220"/>
            <a:ext cx="571649" cy="373061"/>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21600" y="0"/>
                </a:moveTo>
                <a:cubicBezTo>
                  <a:pt x="21600" y="11929"/>
                  <a:pt x="11929" y="21599"/>
                  <a:pt x="0" y="21600"/>
                </a:cubicBezTo>
              </a:path>
              <a:path w="21600" h="21600" stroke="0" extrusionOk="0">
                <a:moveTo>
                  <a:pt x="21600" y="0"/>
                </a:moveTo>
                <a:cubicBezTo>
                  <a:pt x="21600" y="11929"/>
                  <a:pt x="11929" y="21599"/>
                  <a:pt x="0" y="21600"/>
                </a:cubicBezTo>
                <a:lnTo>
                  <a:pt x="0" y="0"/>
                </a:lnTo>
                <a:close/>
              </a:path>
            </a:pathLst>
          </a:custGeom>
          <a:noFill/>
          <a:ln w="19050" cap="rnd">
            <a:solidFill>
              <a:schemeClr val="bg2">
                <a:lumMod val="90000"/>
              </a:schemeClr>
            </a:solidFill>
            <a:round/>
            <a:headEnd/>
            <a:tailEnd type="triangle" w="lg" len="lg"/>
          </a:ln>
        </p:spPr>
        <p:txBody>
          <a:bodyPr wrap="square" lIns="0" tIns="0" rIns="0" bIns="0" anchor="ctr">
            <a:noAutofit/>
          </a:bodyPr>
          <a:lstStyle/>
          <a:p>
            <a:pPr algn="ctr">
              <a:defRPr/>
            </a:pPr>
            <a:endParaRPr lang="en-US" sz="1100">
              <a:solidFill>
                <a:schemeClr val="tx2"/>
              </a:solidFill>
            </a:endParaRPr>
          </a:p>
        </p:txBody>
      </p:sp>
      <p:sp>
        <p:nvSpPr>
          <p:cNvPr id="38" name="Text Placeholder 26">
            <a:extLst>
              <a:ext uri="{FF2B5EF4-FFF2-40B4-BE49-F238E27FC236}">
                <a16:creationId xmlns:a16="http://schemas.microsoft.com/office/drawing/2014/main" id="{0495485C-A3B2-756C-0441-6C7BF727DB89}"/>
              </a:ext>
            </a:extLst>
          </p:cNvPr>
          <p:cNvSpPr>
            <a:spLocks noGrp="1"/>
          </p:cNvSpPr>
          <p:nvPr>
            <p:ph type="body" sz="quarter" idx="21"/>
          </p:nvPr>
        </p:nvSpPr>
        <p:spPr>
          <a:xfrm>
            <a:off x="1647959" y="5318793"/>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39" name="Text Placeholder 26">
            <a:extLst>
              <a:ext uri="{FF2B5EF4-FFF2-40B4-BE49-F238E27FC236}">
                <a16:creationId xmlns:a16="http://schemas.microsoft.com/office/drawing/2014/main" id="{1036C6E4-3FE6-C749-FEE9-AD139801EA12}"/>
              </a:ext>
            </a:extLst>
          </p:cNvPr>
          <p:cNvSpPr>
            <a:spLocks noGrp="1"/>
          </p:cNvSpPr>
          <p:nvPr>
            <p:ph type="body" sz="quarter" idx="22"/>
          </p:nvPr>
        </p:nvSpPr>
        <p:spPr>
          <a:xfrm>
            <a:off x="6868902" y="5318793"/>
            <a:ext cx="3071633"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681755091"/>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reserve="1" userDrawn="1">
  <p:cSld name="Pentag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5927-707B-E531-AF88-8BA3D0C9F7E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0381983-2B9E-6D26-703E-21F5160D2DF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Freeform 5">
            <a:extLst>
              <a:ext uri="{FF2B5EF4-FFF2-40B4-BE49-F238E27FC236}">
                <a16:creationId xmlns:a16="http://schemas.microsoft.com/office/drawing/2014/main" id="{5EE83908-426F-DF8E-231E-B586A59E0578}"/>
              </a:ext>
            </a:extLst>
          </p:cNvPr>
          <p:cNvSpPr>
            <a:spLocks/>
          </p:cNvSpPr>
          <p:nvPr userDrawn="1"/>
        </p:nvSpPr>
        <p:spPr bwMode="blackWhite">
          <a:xfrm>
            <a:off x="4506452" y="2264381"/>
            <a:ext cx="3140830" cy="2664277"/>
          </a:xfrm>
          <a:custGeom>
            <a:avLst/>
            <a:gdLst>
              <a:gd name="T0" fmla="*/ 3827 w 1009"/>
              <a:gd name="T1" fmla="*/ 16313 h 881"/>
              <a:gd name="T2" fmla="*/ 17479 w 1009"/>
              <a:gd name="T3" fmla="*/ 16313 h 881"/>
              <a:gd name="T4" fmla="*/ 20973 w 1009"/>
              <a:gd name="T5" fmla="*/ 6673 h 881"/>
              <a:gd name="T6" fmla="*/ 10482 w 1009"/>
              <a:gd name="T7" fmla="*/ 0 h 881"/>
              <a:gd name="T8" fmla="*/ 0 w 1009"/>
              <a:gd name="T9" fmla="*/ 6673 h 881"/>
              <a:gd name="T10" fmla="*/ 3827 w 1009"/>
              <a:gd name="T11" fmla="*/ 16313 h 881"/>
              <a:gd name="T12" fmla="*/ 0 60000 65536"/>
              <a:gd name="T13" fmla="*/ 0 60000 65536"/>
              <a:gd name="T14" fmla="*/ 0 60000 65536"/>
              <a:gd name="T15" fmla="*/ 0 60000 65536"/>
              <a:gd name="T16" fmla="*/ 0 60000 65536"/>
              <a:gd name="T17" fmla="*/ 0 60000 65536"/>
              <a:gd name="T18" fmla="*/ 0 w 1009"/>
              <a:gd name="T19" fmla="*/ 0 h 881"/>
              <a:gd name="T20" fmla="*/ 1009 w 1009"/>
              <a:gd name="T21" fmla="*/ 881 h 881"/>
            </a:gdLst>
            <a:ahLst/>
            <a:cxnLst>
              <a:cxn ang="T12">
                <a:pos x="T0" y="T1"/>
              </a:cxn>
              <a:cxn ang="T13">
                <a:pos x="T2" y="T3"/>
              </a:cxn>
              <a:cxn ang="T14">
                <a:pos x="T4" y="T5"/>
              </a:cxn>
              <a:cxn ang="T15">
                <a:pos x="T6" y="T7"/>
              </a:cxn>
              <a:cxn ang="T16">
                <a:pos x="T8" y="T9"/>
              </a:cxn>
              <a:cxn ang="T17">
                <a:pos x="T10" y="T11"/>
              </a:cxn>
            </a:cxnLst>
            <a:rect l="T18" t="T19" r="T20" b="T21"/>
            <a:pathLst>
              <a:path w="1009" h="881">
                <a:moveTo>
                  <a:pt x="184" y="880"/>
                </a:moveTo>
                <a:lnTo>
                  <a:pt x="840" y="880"/>
                </a:lnTo>
                <a:lnTo>
                  <a:pt x="1008" y="360"/>
                </a:lnTo>
                <a:lnTo>
                  <a:pt x="504" y="0"/>
                </a:lnTo>
                <a:lnTo>
                  <a:pt x="0" y="360"/>
                </a:lnTo>
                <a:lnTo>
                  <a:pt x="184" y="880"/>
                </a:lnTo>
              </a:path>
            </a:pathLst>
          </a:custGeom>
          <a:solidFill>
            <a:schemeClr val="bg1"/>
          </a:solidFill>
          <a:ln w="6350" cap="rnd">
            <a:solidFill>
              <a:schemeClr val="tx1"/>
            </a:solidFill>
            <a:round/>
            <a:headEnd/>
            <a:tailEnd/>
          </a:ln>
        </p:spPr>
        <p:txBody>
          <a:bodyPr lIns="0" tIns="0" rIns="0" bIns="0">
            <a:noAutofit/>
          </a:bodyPr>
          <a:lstStyle/>
          <a:p>
            <a:pPr>
              <a:defRPr/>
            </a:pPr>
            <a:endParaRPr lang="en-GB" sz="1800">
              <a:latin typeface="Arial" charset="0"/>
              <a:cs typeface="Arial" charset="0"/>
            </a:endParaRPr>
          </a:p>
        </p:txBody>
      </p:sp>
      <p:sp>
        <p:nvSpPr>
          <p:cNvPr id="6" name="Arc 6">
            <a:extLst>
              <a:ext uri="{FF2B5EF4-FFF2-40B4-BE49-F238E27FC236}">
                <a16:creationId xmlns:a16="http://schemas.microsoft.com/office/drawing/2014/main" id="{8F5EBCF6-9CAE-6EA3-0432-887589CF962D}"/>
              </a:ext>
            </a:extLst>
          </p:cNvPr>
          <p:cNvSpPr>
            <a:spLocks/>
          </p:cNvSpPr>
          <p:nvPr userDrawn="1"/>
        </p:nvSpPr>
        <p:spPr bwMode="blackWhite">
          <a:xfrm>
            <a:off x="3755859" y="1613241"/>
            <a:ext cx="4630356" cy="4437062"/>
          </a:xfrm>
          <a:custGeom>
            <a:avLst/>
            <a:gdLst>
              <a:gd name="T0" fmla="*/ 0 w 43200"/>
              <a:gd name="T1" fmla="*/ 0 h 40309"/>
              <a:gd name="T2" fmla="*/ 0 w 43200"/>
              <a:gd name="T3" fmla="*/ 0 h 40309"/>
              <a:gd name="T4" fmla="*/ 0 w 43200"/>
              <a:gd name="T5" fmla="*/ 0 h 40309"/>
              <a:gd name="T6" fmla="*/ 0 60000 65536"/>
              <a:gd name="T7" fmla="*/ 0 60000 65536"/>
              <a:gd name="T8" fmla="*/ 0 60000 65536"/>
              <a:gd name="T9" fmla="*/ 0 w 43200"/>
              <a:gd name="T10" fmla="*/ 0 h 40309"/>
              <a:gd name="T11" fmla="*/ 43200 w 43200"/>
              <a:gd name="T12" fmla="*/ 40309 h 40309"/>
            </a:gdLst>
            <a:ahLst/>
            <a:cxnLst>
              <a:cxn ang="T6">
                <a:pos x="T0" y="T1"/>
              </a:cxn>
              <a:cxn ang="T7">
                <a:pos x="T2" y="T3"/>
              </a:cxn>
              <a:cxn ang="T8">
                <a:pos x="T4" y="T5"/>
              </a:cxn>
            </a:cxnLst>
            <a:rect l="T9" t="T10" r="T11" b="T12"/>
            <a:pathLst>
              <a:path w="43200" h="40309" fill="none" extrusionOk="0">
                <a:moveTo>
                  <a:pt x="32395" y="-1"/>
                </a:moveTo>
                <a:cubicBezTo>
                  <a:pt x="39080" y="3857"/>
                  <a:pt x="43200" y="10990"/>
                  <a:pt x="43200" y="18709"/>
                </a:cubicBezTo>
                <a:cubicBezTo>
                  <a:pt x="43200" y="30638"/>
                  <a:pt x="33529" y="40309"/>
                  <a:pt x="21600" y="40309"/>
                </a:cubicBezTo>
                <a:cubicBezTo>
                  <a:pt x="9670" y="40309"/>
                  <a:pt x="0" y="30638"/>
                  <a:pt x="0" y="18709"/>
                </a:cubicBezTo>
                <a:cubicBezTo>
                  <a:pt x="-1" y="10995"/>
                  <a:pt x="4113" y="3866"/>
                  <a:pt x="10792" y="7"/>
                </a:cubicBezTo>
              </a:path>
              <a:path w="43200" h="40309" stroke="0" extrusionOk="0">
                <a:moveTo>
                  <a:pt x="32395" y="-1"/>
                </a:moveTo>
                <a:cubicBezTo>
                  <a:pt x="39080" y="3857"/>
                  <a:pt x="43200" y="10990"/>
                  <a:pt x="43200" y="18709"/>
                </a:cubicBezTo>
                <a:cubicBezTo>
                  <a:pt x="43200" y="30638"/>
                  <a:pt x="33529" y="40309"/>
                  <a:pt x="21600" y="40309"/>
                </a:cubicBezTo>
                <a:cubicBezTo>
                  <a:pt x="9670" y="40309"/>
                  <a:pt x="0" y="30638"/>
                  <a:pt x="0" y="18709"/>
                </a:cubicBezTo>
                <a:cubicBezTo>
                  <a:pt x="-1" y="10995"/>
                  <a:pt x="4113" y="3866"/>
                  <a:pt x="10792" y="7"/>
                </a:cubicBezTo>
                <a:lnTo>
                  <a:pt x="21600" y="18709"/>
                </a:lnTo>
                <a:close/>
              </a:path>
            </a:pathLst>
          </a:custGeom>
          <a:noFill/>
          <a:ln w="76200" cap="rnd">
            <a:solidFill>
              <a:srgbClr val="BBBCBC"/>
            </a:solidFill>
            <a:round/>
            <a:headEnd type="triangle" w="lg" len="lg"/>
            <a:tailEnd type="none" w="sm" len="sm"/>
          </a:ln>
        </p:spPr>
        <p:txBody>
          <a:bodyPr lIns="0" tIns="0" rIns="0" bIns="0">
            <a:noAutofit/>
          </a:bodyPr>
          <a:lstStyle/>
          <a:p>
            <a:pPr algn="ctr">
              <a:defRPr/>
            </a:pPr>
            <a:endParaRPr lang="en-GB" sz="1800">
              <a:latin typeface="Arial" charset="0"/>
              <a:cs typeface="Arial" charset="0"/>
            </a:endParaRPr>
          </a:p>
        </p:txBody>
      </p:sp>
      <p:sp>
        <p:nvSpPr>
          <p:cNvPr id="7" name="Oval 8">
            <a:extLst>
              <a:ext uri="{FF2B5EF4-FFF2-40B4-BE49-F238E27FC236}">
                <a16:creationId xmlns:a16="http://schemas.microsoft.com/office/drawing/2014/main" id="{AE0A0FF2-883D-0E31-9F8D-F2E4B8FF5036}"/>
              </a:ext>
            </a:extLst>
          </p:cNvPr>
          <p:cNvSpPr>
            <a:spLocks noChangeArrowheads="1"/>
          </p:cNvSpPr>
          <p:nvPr userDrawn="1"/>
        </p:nvSpPr>
        <p:spPr bwMode="blackWhite">
          <a:xfrm>
            <a:off x="4790365" y="4718510"/>
            <a:ext cx="457319" cy="457200"/>
          </a:xfrm>
          <a:prstGeom prst="ellipse">
            <a:avLst/>
          </a:prstGeom>
          <a:solidFill>
            <a:srgbClr val="62B5E5"/>
          </a:solidFill>
          <a:ln w="12700">
            <a:noFill/>
            <a:round/>
            <a:headEnd/>
            <a:tailEnd/>
          </a:ln>
        </p:spPr>
        <p:txBody>
          <a:bodyPr lIns="88900" tIns="88900" rIns="88900" bIns="88900" anchor="ctr" anchorCtr="0"/>
          <a:lstStyle/>
          <a:p>
            <a:pPr algn="ctr">
              <a:defRPr/>
            </a:pPr>
            <a:r>
              <a:rPr lang="en-US" sz="1400">
                <a:cs typeface="Arial" charset="0"/>
              </a:rPr>
              <a:t>3</a:t>
            </a:r>
          </a:p>
        </p:txBody>
      </p:sp>
      <p:sp>
        <p:nvSpPr>
          <p:cNvPr id="9" name="Oval 8">
            <a:extLst>
              <a:ext uri="{FF2B5EF4-FFF2-40B4-BE49-F238E27FC236}">
                <a16:creationId xmlns:a16="http://schemas.microsoft.com/office/drawing/2014/main" id="{22FACE7F-91F6-FE9E-7724-609F278BDC7C}"/>
              </a:ext>
            </a:extLst>
          </p:cNvPr>
          <p:cNvSpPr>
            <a:spLocks noChangeArrowheads="1"/>
          </p:cNvSpPr>
          <p:nvPr userDrawn="1"/>
        </p:nvSpPr>
        <p:spPr bwMode="blackWhite">
          <a:xfrm>
            <a:off x="5853492" y="2052026"/>
            <a:ext cx="457319" cy="457200"/>
          </a:xfrm>
          <a:prstGeom prst="ellipse">
            <a:avLst/>
          </a:prstGeom>
          <a:solidFill>
            <a:srgbClr val="86BC25"/>
          </a:solidFill>
          <a:ln w="12700">
            <a:noFill/>
            <a:round/>
            <a:headEnd/>
            <a:tailEnd/>
          </a:ln>
        </p:spPr>
        <p:txBody>
          <a:bodyPr lIns="88900" tIns="88900" rIns="88900" bIns="88900" anchor="ctr" anchorCtr="0"/>
          <a:lstStyle/>
          <a:p>
            <a:pPr algn="ctr">
              <a:defRPr/>
            </a:pPr>
            <a:r>
              <a:rPr lang="en-US" sz="1400">
                <a:cs typeface="Arial" charset="0"/>
              </a:rPr>
              <a:t>1</a:t>
            </a:r>
          </a:p>
        </p:txBody>
      </p:sp>
      <p:sp>
        <p:nvSpPr>
          <p:cNvPr id="10" name="Oval 8">
            <a:extLst>
              <a:ext uri="{FF2B5EF4-FFF2-40B4-BE49-F238E27FC236}">
                <a16:creationId xmlns:a16="http://schemas.microsoft.com/office/drawing/2014/main" id="{E5AA7AED-C5AB-F215-9C88-C47CACE08277}"/>
              </a:ext>
            </a:extLst>
          </p:cNvPr>
          <p:cNvSpPr>
            <a:spLocks noChangeArrowheads="1"/>
          </p:cNvSpPr>
          <p:nvPr userDrawn="1"/>
        </p:nvSpPr>
        <p:spPr bwMode="blackWhite">
          <a:xfrm>
            <a:off x="4300513" y="3072789"/>
            <a:ext cx="457319" cy="457200"/>
          </a:xfrm>
          <a:prstGeom prst="ellipse">
            <a:avLst/>
          </a:prstGeom>
          <a:solidFill>
            <a:srgbClr val="007680"/>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2</a:t>
            </a:r>
          </a:p>
        </p:txBody>
      </p:sp>
      <p:sp>
        <p:nvSpPr>
          <p:cNvPr id="11" name="Oval 8">
            <a:extLst>
              <a:ext uri="{FF2B5EF4-FFF2-40B4-BE49-F238E27FC236}">
                <a16:creationId xmlns:a16="http://schemas.microsoft.com/office/drawing/2014/main" id="{DEB32074-DFBB-105F-503C-54C2253F0BE5}"/>
              </a:ext>
            </a:extLst>
          </p:cNvPr>
          <p:cNvSpPr>
            <a:spLocks noChangeArrowheads="1"/>
          </p:cNvSpPr>
          <p:nvPr userDrawn="1"/>
        </p:nvSpPr>
        <p:spPr bwMode="blackWhite">
          <a:xfrm>
            <a:off x="6980613" y="4718510"/>
            <a:ext cx="457319" cy="457200"/>
          </a:xfrm>
          <a:prstGeom prst="ellipse">
            <a:avLst/>
          </a:prstGeom>
          <a:solidFill>
            <a:srgbClr val="63666A"/>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4</a:t>
            </a:r>
          </a:p>
        </p:txBody>
      </p:sp>
      <p:sp>
        <p:nvSpPr>
          <p:cNvPr id="12" name="Oval 8">
            <a:extLst>
              <a:ext uri="{FF2B5EF4-FFF2-40B4-BE49-F238E27FC236}">
                <a16:creationId xmlns:a16="http://schemas.microsoft.com/office/drawing/2014/main" id="{F6CFEDD0-5628-BD2B-E1EC-A89BA08D12D0}"/>
              </a:ext>
            </a:extLst>
          </p:cNvPr>
          <p:cNvSpPr>
            <a:spLocks noChangeArrowheads="1"/>
          </p:cNvSpPr>
          <p:nvPr userDrawn="1"/>
        </p:nvSpPr>
        <p:spPr bwMode="blackWhite">
          <a:xfrm>
            <a:off x="7460461" y="3072789"/>
            <a:ext cx="457319" cy="457200"/>
          </a:xfrm>
          <a:prstGeom prst="ellipse">
            <a:avLst/>
          </a:prstGeom>
          <a:solidFill>
            <a:srgbClr val="53565A"/>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5</a:t>
            </a:r>
          </a:p>
        </p:txBody>
      </p:sp>
      <p:sp>
        <p:nvSpPr>
          <p:cNvPr id="13" name="Text Placeholder 26">
            <a:extLst>
              <a:ext uri="{FF2B5EF4-FFF2-40B4-BE49-F238E27FC236}">
                <a16:creationId xmlns:a16="http://schemas.microsoft.com/office/drawing/2014/main" id="{513F29ED-CB22-6B0A-874C-D4CC8359B337}"/>
              </a:ext>
            </a:extLst>
          </p:cNvPr>
          <p:cNvSpPr>
            <a:spLocks noGrp="1"/>
          </p:cNvSpPr>
          <p:nvPr>
            <p:ph type="body" sz="quarter" idx="28"/>
          </p:nvPr>
        </p:nvSpPr>
        <p:spPr>
          <a:xfrm>
            <a:off x="5327710" y="3529990"/>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3769428733"/>
      </p:ext>
    </p:extLst>
  </p:cSld>
  <p:clrMapOvr>
    <a:masterClrMapping/>
  </p:clrMapOvr>
  <p:transition>
    <p:fade/>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preserve="1" userDrawn="1">
  <p:cSld name="Pentagon With Labe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A5927-707B-E531-AF88-8BA3D0C9F7EA}"/>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0381983-2B9E-6D26-703E-21F5160D2DF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Freeform 5">
            <a:extLst>
              <a:ext uri="{FF2B5EF4-FFF2-40B4-BE49-F238E27FC236}">
                <a16:creationId xmlns:a16="http://schemas.microsoft.com/office/drawing/2014/main" id="{5EE83908-426F-DF8E-231E-B586A59E0578}"/>
              </a:ext>
            </a:extLst>
          </p:cNvPr>
          <p:cNvSpPr>
            <a:spLocks/>
          </p:cNvSpPr>
          <p:nvPr userDrawn="1"/>
        </p:nvSpPr>
        <p:spPr bwMode="blackWhite">
          <a:xfrm>
            <a:off x="4506452" y="2264381"/>
            <a:ext cx="3140830" cy="2664277"/>
          </a:xfrm>
          <a:custGeom>
            <a:avLst/>
            <a:gdLst>
              <a:gd name="T0" fmla="*/ 3827 w 1009"/>
              <a:gd name="T1" fmla="*/ 16313 h 881"/>
              <a:gd name="T2" fmla="*/ 17479 w 1009"/>
              <a:gd name="T3" fmla="*/ 16313 h 881"/>
              <a:gd name="T4" fmla="*/ 20973 w 1009"/>
              <a:gd name="T5" fmla="*/ 6673 h 881"/>
              <a:gd name="T6" fmla="*/ 10482 w 1009"/>
              <a:gd name="T7" fmla="*/ 0 h 881"/>
              <a:gd name="T8" fmla="*/ 0 w 1009"/>
              <a:gd name="T9" fmla="*/ 6673 h 881"/>
              <a:gd name="T10" fmla="*/ 3827 w 1009"/>
              <a:gd name="T11" fmla="*/ 16313 h 881"/>
              <a:gd name="T12" fmla="*/ 0 60000 65536"/>
              <a:gd name="T13" fmla="*/ 0 60000 65536"/>
              <a:gd name="T14" fmla="*/ 0 60000 65536"/>
              <a:gd name="T15" fmla="*/ 0 60000 65536"/>
              <a:gd name="T16" fmla="*/ 0 60000 65536"/>
              <a:gd name="T17" fmla="*/ 0 60000 65536"/>
              <a:gd name="T18" fmla="*/ 0 w 1009"/>
              <a:gd name="T19" fmla="*/ 0 h 881"/>
              <a:gd name="T20" fmla="*/ 1009 w 1009"/>
              <a:gd name="T21" fmla="*/ 881 h 881"/>
            </a:gdLst>
            <a:ahLst/>
            <a:cxnLst>
              <a:cxn ang="T12">
                <a:pos x="T0" y="T1"/>
              </a:cxn>
              <a:cxn ang="T13">
                <a:pos x="T2" y="T3"/>
              </a:cxn>
              <a:cxn ang="T14">
                <a:pos x="T4" y="T5"/>
              </a:cxn>
              <a:cxn ang="T15">
                <a:pos x="T6" y="T7"/>
              </a:cxn>
              <a:cxn ang="T16">
                <a:pos x="T8" y="T9"/>
              </a:cxn>
              <a:cxn ang="T17">
                <a:pos x="T10" y="T11"/>
              </a:cxn>
            </a:cxnLst>
            <a:rect l="T18" t="T19" r="T20" b="T21"/>
            <a:pathLst>
              <a:path w="1009" h="881">
                <a:moveTo>
                  <a:pt x="184" y="880"/>
                </a:moveTo>
                <a:lnTo>
                  <a:pt x="840" y="880"/>
                </a:lnTo>
                <a:lnTo>
                  <a:pt x="1008" y="360"/>
                </a:lnTo>
                <a:lnTo>
                  <a:pt x="504" y="0"/>
                </a:lnTo>
                <a:lnTo>
                  <a:pt x="0" y="360"/>
                </a:lnTo>
                <a:lnTo>
                  <a:pt x="184" y="880"/>
                </a:lnTo>
              </a:path>
            </a:pathLst>
          </a:custGeom>
          <a:solidFill>
            <a:schemeClr val="bg1"/>
          </a:solidFill>
          <a:ln w="6350" cap="rnd">
            <a:solidFill>
              <a:schemeClr val="tx1"/>
            </a:solidFill>
            <a:round/>
            <a:headEnd/>
            <a:tailEnd/>
          </a:ln>
        </p:spPr>
        <p:txBody>
          <a:bodyPr lIns="0" tIns="0" rIns="0" bIns="0">
            <a:noAutofit/>
          </a:bodyPr>
          <a:lstStyle/>
          <a:p>
            <a:pPr>
              <a:defRPr/>
            </a:pPr>
            <a:endParaRPr lang="en-GB" sz="1800">
              <a:latin typeface="Arial" charset="0"/>
              <a:cs typeface="Arial" charset="0"/>
            </a:endParaRPr>
          </a:p>
        </p:txBody>
      </p:sp>
      <p:sp>
        <p:nvSpPr>
          <p:cNvPr id="7" name="Oval 8">
            <a:extLst>
              <a:ext uri="{FF2B5EF4-FFF2-40B4-BE49-F238E27FC236}">
                <a16:creationId xmlns:a16="http://schemas.microsoft.com/office/drawing/2014/main" id="{AE0A0FF2-883D-0E31-9F8D-F2E4B8FF5036}"/>
              </a:ext>
            </a:extLst>
          </p:cNvPr>
          <p:cNvSpPr>
            <a:spLocks noChangeArrowheads="1"/>
          </p:cNvSpPr>
          <p:nvPr userDrawn="1"/>
        </p:nvSpPr>
        <p:spPr bwMode="blackWhite">
          <a:xfrm>
            <a:off x="4790365" y="4718510"/>
            <a:ext cx="457319" cy="457200"/>
          </a:xfrm>
          <a:prstGeom prst="ellipse">
            <a:avLst/>
          </a:prstGeom>
          <a:solidFill>
            <a:srgbClr val="62B5E5"/>
          </a:solidFill>
          <a:ln w="12700">
            <a:noFill/>
            <a:round/>
            <a:headEnd/>
            <a:tailEnd/>
          </a:ln>
        </p:spPr>
        <p:txBody>
          <a:bodyPr lIns="88900" tIns="88900" rIns="88900" bIns="88900" anchor="ctr" anchorCtr="0"/>
          <a:lstStyle/>
          <a:p>
            <a:pPr algn="ctr">
              <a:defRPr/>
            </a:pPr>
            <a:r>
              <a:rPr lang="en-US" sz="1400">
                <a:cs typeface="Arial" charset="0"/>
              </a:rPr>
              <a:t>3</a:t>
            </a:r>
          </a:p>
        </p:txBody>
      </p:sp>
      <p:sp>
        <p:nvSpPr>
          <p:cNvPr id="9" name="Oval 8">
            <a:extLst>
              <a:ext uri="{FF2B5EF4-FFF2-40B4-BE49-F238E27FC236}">
                <a16:creationId xmlns:a16="http://schemas.microsoft.com/office/drawing/2014/main" id="{22FACE7F-91F6-FE9E-7724-609F278BDC7C}"/>
              </a:ext>
            </a:extLst>
          </p:cNvPr>
          <p:cNvSpPr>
            <a:spLocks noChangeArrowheads="1"/>
          </p:cNvSpPr>
          <p:nvPr userDrawn="1"/>
        </p:nvSpPr>
        <p:spPr bwMode="blackWhite">
          <a:xfrm>
            <a:off x="5853492" y="2052026"/>
            <a:ext cx="457319" cy="457200"/>
          </a:xfrm>
          <a:prstGeom prst="ellipse">
            <a:avLst/>
          </a:prstGeom>
          <a:solidFill>
            <a:srgbClr val="86BC25"/>
          </a:solidFill>
          <a:ln w="12700">
            <a:noFill/>
            <a:round/>
            <a:headEnd/>
            <a:tailEnd/>
          </a:ln>
        </p:spPr>
        <p:txBody>
          <a:bodyPr lIns="88900" tIns="88900" rIns="88900" bIns="88900" anchor="ctr" anchorCtr="0"/>
          <a:lstStyle/>
          <a:p>
            <a:pPr algn="ctr">
              <a:defRPr/>
            </a:pPr>
            <a:r>
              <a:rPr lang="en-US" sz="1400">
                <a:cs typeface="Arial" charset="0"/>
              </a:rPr>
              <a:t>1</a:t>
            </a:r>
          </a:p>
        </p:txBody>
      </p:sp>
      <p:sp>
        <p:nvSpPr>
          <p:cNvPr id="10" name="Oval 8">
            <a:extLst>
              <a:ext uri="{FF2B5EF4-FFF2-40B4-BE49-F238E27FC236}">
                <a16:creationId xmlns:a16="http://schemas.microsoft.com/office/drawing/2014/main" id="{E5AA7AED-C5AB-F215-9C88-C47CACE08277}"/>
              </a:ext>
            </a:extLst>
          </p:cNvPr>
          <p:cNvSpPr>
            <a:spLocks noChangeArrowheads="1"/>
          </p:cNvSpPr>
          <p:nvPr userDrawn="1"/>
        </p:nvSpPr>
        <p:spPr bwMode="blackWhite">
          <a:xfrm>
            <a:off x="4300513" y="3072789"/>
            <a:ext cx="457319" cy="457200"/>
          </a:xfrm>
          <a:prstGeom prst="ellipse">
            <a:avLst/>
          </a:prstGeom>
          <a:solidFill>
            <a:srgbClr val="007680"/>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2</a:t>
            </a:r>
          </a:p>
        </p:txBody>
      </p:sp>
      <p:sp>
        <p:nvSpPr>
          <p:cNvPr id="11" name="Oval 8">
            <a:extLst>
              <a:ext uri="{FF2B5EF4-FFF2-40B4-BE49-F238E27FC236}">
                <a16:creationId xmlns:a16="http://schemas.microsoft.com/office/drawing/2014/main" id="{DEB32074-DFBB-105F-503C-54C2253F0BE5}"/>
              </a:ext>
            </a:extLst>
          </p:cNvPr>
          <p:cNvSpPr>
            <a:spLocks noChangeArrowheads="1"/>
          </p:cNvSpPr>
          <p:nvPr userDrawn="1"/>
        </p:nvSpPr>
        <p:spPr bwMode="blackWhite">
          <a:xfrm>
            <a:off x="6980613" y="4718510"/>
            <a:ext cx="457319" cy="457200"/>
          </a:xfrm>
          <a:prstGeom prst="ellipse">
            <a:avLst/>
          </a:prstGeom>
          <a:solidFill>
            <a:srgbClr val="63666A"/>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4</a:t>
            </a:r>
          </a:p>
        </p:txBody>
      </p:sp>
      <p:sp>
        <p:nvSpPr>
          <p:cNvPr id="12" name="Oval 8">
            <a:extLst>
              <a:ext uri="{FF2B5EF4-FFF2-40B4-BE49-F238E27FC236}">
                <a16:creationId xmlns:a16="http://schemas.microsoft.com/office/drawing/2014/main" id="{F6CFEDD0-5628-BD2B-E1EC-A89BA08D12D0}"/>
              </a:ext>
            </a:extLst>
          </p:cNvPr>
          <p:cNvSpPr>
            <a:spLocks noChangeArrowheads="1"/>
          </p:cNvSpPr>
          <p:nvPr userDrawn="1"/>
        </p:nvSpPr>
        <p:spPr bwMode="blackWhite">
          <a:xfrm>
            <a:off x="7460461" y="3072789"/>
            <a:ext cx="457319" cy="457200"/>
          </a:xfrm>
          <a:prstGeom prst="ellipse">
            <a:avLst/>
          </a:prstGeom>
          <a:solidFill>
            <a:srgbClr val="53565A"/>
          </a:solidFill>
          <a:ln w="12700">
            <a:noFill/>
            <a:round/>
            <a:headEnd/>
            <a:tailEnd/>
          </a:ln>
        </p:spPr>
        <p:txBody>
          <a:bodyPr lIns="88900" tIns="88900" rIns="88900" bIns="88900" anchor="ctr" anchorCtr="0"/>
          <a:lstStyle/>
          <a:p>
            <a:pPr algn="ctr">
              <a:defRPr/>
            </a:pPr>
            <a:r>
              <a:rPr lang="en-US" sz="1400">
                <a:solidFill>
                  <a:schemeClr val="bg1"/>
                </a:solidFill>
                <a:cs typeface="Arial" charset="0"/>
              </a:rPr>
              <a:t>5</a:t>
            </a:r>
          </a:p>
        </p:txBody>
      </p:sp>
      <p:sp>
        <p:nvSpPr>
          <p:cNvPr id="13" name="Text Placeholder 26">
            <a:extLst>
              <a:ext uri="{FF2B5EF4-FFF2-40B4-BE49-F238E27FC236}">
                <a16:creationId xmlns:a16="http://schemas.microsoft.com/office/drawing/2014/main" id="{513F29ED-CB22-6B0A-874C-D4CC8359B337}"/>
              </a:ext>
            </a:extLst>
          </p:cNvPr>
          <p:cNvSpPr>
            <a:spLocks noGrp="1"/>
          </p:cNvSpPr>
          <p:nvPr>
            <p:ph type="body" sz="quarter" idx="28"/>
          </p:nvPr>
        </p:nvSpPr>
        <p:spPr>
          <a:xfrm>
            <a:off x="5327710" y="3529990"/>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4" name="Text Placeholder 26">
            <a:extLst>
              <a:ext uri="{FF2B5EF4-FFF2-40B4-BE49-F238E27FC236}">
                <a16:creationId xmlns:a16="http://schemas.microsoft.com/office/drawing/2014/main" id="{A593356E-5D5A-3871-982E-25F2E2D65271}"/>
              </a:ext>
            </a:extLst>
          </p:cNvPr>
          <p:cNvSpPr>
            <a:spLocks noGrp="1"/>
          </p:cNvSpPr>
          <p:nvPr>
            <p:ph type="body" sz="quarter" idx="29"/>
          </p:nvPr>
        </p:nvSpPr>
        <p:spPr>
          <a:xfrm>
            <a:off x="5327710" y="1727896"/>
            <a:ext cx="1498314"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5" name="Text Placeholder 26">
            <a:extLst>
              <a:ext uri="{FF2B5EF4-FFF2-40B4-BE49-F238E27FC236}">
                <a16:creationId xmlns:a16="http://schemas.microsoft.com/office/drawing/2014/main" id="{3DC767D7-4BA1-BA3E-F733-5670C4964652}"/>
              </a:ext>
            </a:extLst>
          </p:cNvPr>
          <p:cNvSpPr>
            <a:spLocks noGrp="1"/>
          </p:cNvSpPr>
          <p:nvPr>
            <p:ph type="body" sz="quarter" idx="30"/>
          </p:nvPr>
        </p:nvSpPr>
        <p:spPr>
          <a:xfrm>
            <a:off x="8004932" y="3178280"/>
            <a:ext cx="1498314"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6" name="Text Placeholder 26">
            <a:extLst>
              <a:ext uri="{FF2B5EF4-FFF2-40B4-BE49-F238E27FC236}">
                <a16:creationId xmlns:a16="http://schemas.microsoft.com/office/drawing/2014/main" id="{03EDBECF-B932-059C-20F0-AA4B1D1D428A}"/>
              </a:ext>
            </a:extLst>
          </p:cNvPr>
          <p:cNvSpPr>
            <a:spLocks noGrp="1"/>
          </p:cNvSpPr>
          <p:nvPr>
            <p:ph type="body" sz="quarter" idx="31"/>
          </p:nvPr>
        </p:nvSpPr>
        <p:spPr>
          <a:xfrm>
            <a:off x="7532952" y="4824001"/>
            <a:ext cx="1498314"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7" name="Text Placeholder 26">
            <a:extLst>
              <a:ext uri="{FF2B5EF4-FFF2-40B4-BE49-F238E27FC236}">
                <a16:creationId xmlns:a16="http://schemas.microsoft.com/office/drawing/2014/main" id="{047D08CF-60D6-89E2-DA99-D668232A2649}"/>
              </a:ext>
            </a:extLst>
          </p:cNvPr>
          <p:cNvSpPr>
            <a:spLocks noGrp="1"/>
          </p:cNvSpPr>
          <p:nvPr>
            <p:ph type="body" sz="quarter" idx="32"/>
          </p:nvPr>
        </p:nvSpPr>
        <p:spPr>
          <a:xfrm>
            <a:off x="2725780" y="3178280"/>
            <a:ext cx="1498314"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8" name="Text Placeholder 26">
            <a:extLst>
              <a:ext uri="{FF2B5EF4-FFF2-40B4-BE49-F238E27FC236}">
                <a16:creationId xmlns:a16="http://schemas.microsoft.com/office/drawing/2014/main" id="{01D8A80B-6FE1-F85F-6C4B-35A49226DCEC}"/>
              </a:ext>
            </a:extLst>
          </p:cNvPr>
          <p:cNvSpPr>
            <a:spLocks noGrp="1"/>
          </p:cNvSpPr>
          <p:nvPr>
            <p:ph type="body" sz="quarter" idx="33"/>
          </p:nvPr>
        </p:nvSpPr>
        <p:spPr>
          <a:xfrm>
            <a:off x="3206558" y="4824001"/>
            <a:ext cx="1498314" cy="246221"/>
          </a:xfrm>
        </p:spPr>
        <p:txBody>
          <a:bodyPr wrap="square">
            <a:spAutoFit/>
          </a:bodyPr>
          <a:lstStyle>
            <a:lvl1pPr algn="l">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858288361"/>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preserve="1" userDrawn="1">
  <p:cSld name="Strategic discip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38829-1E43-941A-D9E9-5064E34A7C4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D821C6B-E16D-01EC-007B-61D5329A24F2}"/>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Oval 3">
            <a:extLst>
              <a:ext uri="{FF2B5EF4-FFF2-40B4-BE49-F238E27FC236}">
                <a16:creationId xmlns:a16="http://schemas.microsoft.com/office/drawing/2014/main" id="{736C712C-7C13-9BBC-1F0B-4F0CD3A636AC}"/>
              </a:ext>
            </a:extLst>
          </p:cNvPr>
          <p:cNvSpPr>
            <a:spLocks noChangeArrowheads="1"/>
          </p:cNvSpPr>
          <p:nvPr userDrawn="1"/>
        </p:nvSpPr>
        <p:spPr bwMode="auto">
          <a:xfrm>
            <a:off x="4176848" y="2020303"/>
            <a:ext cx="3841480" cy="3840480"/>
          </a:xfrm>
          <a:prstGeom prst="ellipse">
            <a:avLst/>
          </a:prstGeom>
          <a:solidFill>
            <a:schemeClr val="bg1"/>
          </a:solidFill>
          <a:ln w="6350">
            <a:solidFill>
              <a:srgbClr val="BBBCBC"/>
            </a:solidFill>
            <a:round/>
            <a:headEnd/>
            <a:tailEnd/>
          </a:ln>
        </p:spPr>
        <p:txBody>
          <a:bodyPr wrap="square" lIns="36000" tIns="36000" rIns="36000" bIns="36000" anchor="ctr"/>
          <a:lstStyle/>
          <a:p>
            <a:pPr algn="ctr">
              <a:spcBef>
                <a:spcPct val="0"/>
              </a:spcBef>
            </a:pPr>
            <a:endParaRPr lang="en-US" sz="1400">
              <a:solidFill>
                <a:schemeClr val="tx2"/>
              </a:solidFill>
            </a:endParaRPr>
          </a:p>
        </p:txBody>
      </p:sp>
      <p:sp>
        <p:nvSpPr>
          <p:cNvPr id="5" name="Rectangle 4">
            <a:extLst>
              <a:ext uri="{FF2B5EF4-FFF2-40B4-BE49-F238E27FC236}">
                <a16:creationId xmlns:a16="http://schemas.microsoft.com/office/drawing/2014/main" id="{43685CF4-76B5-9EE7-B460-89CB831140B7}"/>
              </a:ext>
            </a:extLst>
          </p:cNvPr>
          <p:cNvSpPr>
            <a:spLocks noChangeArrowheads="1"/>
          </p:cNvSpPr>
          <p:nvPr userDrawn="1"/>
        </p:nvSpPr>
        <p:spPr bwMode="auto">
          <a:xfrm>
            <a:off x="3162203" y="5243513"/>
            <a:ext cx="2378059" cy="365760"/>
          </a:xfrm>
          <a:prstGeom prst="rect">
            <a:avLst/>
          </a:prstGeom>
          <a:solidFill>
            <a:schemeClr val="bg2">
              <a:lumMod val="75000"/>
            </a:schemeClr>
          </a:solidFill>
          <a:ln w="12700" algn="ctr">
            <a:noFill/>
            <a:miter lim="800000"/>
            <a:headEnd/>
            <a:tailEnd/>
          </a:ln>
        </p:spPr>
        <p:txBody>
          <a:bodyPr wrap="square" lIns="88900" tIns="88900" rIns="88900" bIns="88900" anchor="ctr"/>
          <a:lstStyle/>
          <a:p>
            <a:pPr algn="ctr">
              <a:spcBef>
                <a:spcPct val="0"/>
              </a:spcBef>
            </a:pPr>
            <a:endParaRPr lang="en-US" altLang="ja-JP" sz="1400">
              <a:solidFill>
                <a:schemeClr val="bg1"/>
              </a:solidFill>
              <a:ea typeface="ＭＳ Ｐゴシック" pitchFamily="50" charset="-128"/>
            </a:endParaRPr>
          </a:p>
        </p:txBody>
      </p:sp>
      <p:sp>
        <p:nvSpPr>
          <p:cNvPr id="6" name="Rectangle 5">
            <a:extLst>
              <a:ext uri="{FF2B5EF4-FFF2-40B4-BE49-F238E27FC236}">
                <a16:creationId xmlns:a16="http://schemas.microsoft.com/office/drawing/2014/main" id="{659A9F88-F123-81DA-4B36-3BB8AEE48967}"/>
              </a:ext>
            </a:extLst>
          </p:cNvPr>
          <p:cNvSpPr>
            <a:spLocks noChangeArrowheads="1"/>
          </p:cNvSpPr>
          <p:nvPr userDrawn="1"/>
        </p:nvSpPr>
        <p:spPr bwMode="auto">
          <a:xfrm>
            <a:off x="6614327" y="5243513"/>
            <a:ext cx="2378059" cy="365760"/>
          </a:xfrm>
          <a:prstGeom prst="rect">
            <a:avLst/>
          </a:prstGeom>
          <a:solidFill>
            <a:schemeClr val="bg2"/>
          </a:solidFill>
          <a:ln w="12700" algn="ctr">
            <a:noFill/>
            <a:miter lim="800000"/>
            <a:headEnd/>
            <a:tailEnd/>
          </a:ln>
        </p:spPr>
        <p:txBody>
          <a:bodyPr wrap="square" lIns="88900" tIns="88900" rIns="88900" bIns="88900" anchor="ctr"/>
          <a:lstStyle/>
          <a:p>
            <a:pPr algn="ctr">
              <a:spcBef>
                <a:spcPct val="0"/>
              </a:spcBef>
            </a:pPr>
            <a:endParaRPr lang="en-US" altLang="ja-JP" sz="1400">
              <a:ea typeface="ＭＳ Ｐゴシック" pitchFamily="50" charset="-128"/>
            </a:endParaRPr>
          </a:p>
        </p:txBody>
      </p:sp>
      <p:sp>
        <p:nvSpPr>
          <p:cNvPr id="7" name="Line 6">
            <a:extLst>
              <a:ext uri="{FF2B5EF4-FFF2-40B4-BE49-F238E27FC236}">
                <a16:creationId xmlns:a16="http://schemas.microsoft.com/office/drawing/2014/main" id="{0E3D37A5-6194-A5B6-41E5-D10796CE4D6D}"/>
              </a:ext>
            </a:extLst>
          </p:cNvPr>
          <p:cNvSpPr>
            <a:spLocks noChangeAspect="1" noChangeShapeType="1"/>
          </p:cNvSpPr>
          <p:nvPr userDrawn="1"/>
        </p:nvSpPr>
        <p:spPr bwMode="auto">
          <a:xfrm>
            <a:off x="6097588" y="2038023"/>
            <a:ext cx="0" cy="1801813"/>
          </a:xfrm>
          <a:prstGeom prst="line">
            <a:avLst/>
          </a:prstGeom>
          <a:noFill/>
          <a:ln w="28575">
            <a:solidFill>
              <a:schemeClr val="bg2">
                <a:lumMod val="90000"/>
              </a:schemeClr>
            </a:solidFill>
            <a:round/>
            <a:headEnd type="triangle" w="med" len="med"/>
            <a:tailEnd/>
          </a:ln>
        </p:spPr>
        <p:txBody>
          <a:bodyPr wrap="square" lIns="36000" tIns="36000" rIns="36000" bIns="36000" anchor="ctr"/>
          <a:lstStyle/>
          <a:p>
            <a:endParaRPr lang="en-US" sz="1800">
              <a:solidFill>
                <a:schemeClr val="tx2"/>
              </a:solidFill>
            </a:endParaRPr>
          </a:p>
        </p:txBody>
      </p:sp>
      <p:sp>
        <p:nvSpPr>
          <p:cNvPr id="8" name="Line 7">
            <a:extLst>
              <a:ext uri="{FF2B5EF4-FFF2-40B4-BE49-F238E27FC236}">
                <a16:creationId xmlns:a16="http://schemas.microsoft.com/office/drawing/2014/main" id="{63C9049E-4EAC-5EE1-70DC-12040D0CF1D0}"/>
              </a:ext>
            </a:extLst>
          </p:cNvPr>
          <p:cNvSpPr>
            <a:spLocks noChangeShapeType="1"/>
          </p:cNvSpPr>
          <p:nvPr userDrawn="1"/>
        </p:nvSpPr>
        <p:spPr bwMode="auto">
          <a:xfrm flipH="1">
            <a:off x="4715812" y="3962700"/>
            <a:ext cx="1263979" cy="1263650"/>
          </a:xfrm>
          <a:prstGeom prst="line">
            <a:avLst/>
          </a:prstGeom>
          <a:noFill/>
          <a:ln w="28575">
            <a:solidFill>
              <a:schemeClr val="bg2">
                <a:lumMod val="90000"/>
              </a:schemeClr>
            </a:solidFill>
            <a:round/>
            <a:headEnd/>
            <a:tailEnd type="triangle" w="med" len="med"/>
          </a:ln>
        </p:spPr>
        <p:txBody>
          <a:bodyPr wrap="square" lIns="36000" tIns="36000" rIns="36000" bIns="36000" anchor="ctr"/>
          <a:lstStyle/>
          <a:p>
            <a:endParaRPr lang="en-US" sz="1800">
              <a:solidFill>
                <a:schemeClr val="tx2"/>
              </a:solidFill>
            </a:endParaRPr>
          </a:p>
        </p:txBody>
      </p:sp>
      <p:sp>
        <p:nvSpPr>
          <p:cNvPr id="9" name="Line 8">
            <a:extLst>
              <a:ext uri="{FF2B5EF4-FFF2-40B4-BE49-F238E27FC236}">
                <a16:creationId xmlns:a16="http://schemas.microsoft.com/office/drawing/2014/main" id="{C64117C3-6891-78D2-4269-8D27BA84EFFB}"/>
              </a:ext>
            </a:extLst>
          </p:cNvPr>
          <p:cNvSpPr>
            <a:spLocks noChangeAspect="1" noChangeShapeType="1"/>
          </p:cNvSpPr>
          <p:nvPr userDrawn="1"/>
        </p:nvSpPr>
        <p:spPr bwMode="auto">
          <a:xfrm>
            <a:off x="6223371" y="3962700"/>
            <a:ext cx="1263979" cy="1263650"/>
          </a:xfrm>
          <a:prstGeom prst="line">
            <a:avLst/>
          </a:prstGeom>
          <a:noFill/>
          <a:ln w="28575">
            <a:solidFill>
              <a:schemeClr val="bg2">
                <a:lumMod val="90000"/>
              </a:schemeClr>
            </a:solidFill>
            <a:round/>
            <a:headEnd/>
            <a:tailEnd type="triangle" w="med" len="med"/>
          </a:ln>
        </p:spPr>
        <p:txBody>
          <a:bodyPr wrap="square" lIns="36000" tIns="36000" rIns="36000" bIns="36000" anchor="ctr"/>
          <a:lstStyle/>
          <a:p>
            <a:endParaRPr lang="en-US" sz="1800">
              <a:solidFill>
                <a:schemeClr val="tx2"/>
              </a:solidFill>
            </a:endParaRPr>
          </a:p>
        </p:txBody>
      </p:sp>
      <p:sp>
        <p:nvSpPr>
          <p:cNvPr id="10" name="Rectangle 9">
            <a:extLst>
              <a:ext uri="{FF2B5EF4-FFF2-40B4-BE49-F238E27FC236}">
                <a16:creationId xmlns:a16="http://schemas.microsoft.com/office/drawing/2014/main" id="{36E623DE-A22E-D7EF-DB60-50F38CB9D8BE}"/>
              </a:ext>
            </a:extLst>
          </p:cNvPr>
          <p:cNvSpPr>
            <a:spLocks noChangeArrowheads="1"/>
          </p:cNvSpPr>
          <p:nvPr userDrawn="1"/>
        </p:nvSpPr>
        <p:spPr bwMode="auto">
          <a:xfrm>
            <a:off x="4908558" y="1614488"/>
            <a:ext cx="2378059" cy="365760"/>
          </a:xfrm>
          <a:prstGeom prst="rect">
            <a:avLst/>
          </a:prstGeom>
          <a:solidFill>
            <a:schemeClr val="tx2"/>
          </a:solidFill>
          <a:ln w="12700" algn="ctr">
            <a:noFill/>
            <a:miter lim="800000"/>
            <a:headEnd/>
            <a:tailEnd/>
          </a:ln>
        </p:spPr>
        <p:txBody>
          <a:bodyPr wrap="square" lIns="88900" tIns="88900" rIns="88900" bIns="88900" anchor="ctr"/>
          <a:lstStyle/>
          <a:p>
            <a:pPr algn="ctr">
              <a:spcBef>
                <a:spcPct val="0"/>
              </a:spcBef>
            </a:pPr>
            <a:endParaRPr lang="en-US" altLang="ja-JP" sz="1400">
              <a:solidFill>
                <a:schemeClr val="bg1"/>
              </a:solidFill>
              <a:ea typeface="ＭＳ Ｐゴシック" pitchFamily="50" charset="-128"/>
            </a:endParaRPr>
          </a:p>
        </p:txBody>
      </p:sp>
      <p:sp>
        <p:nvSpPr>
          <p:cNvPr id="11" name="Oval 10">
            <a:extLst>
              <a:ext uri="{FF2B5EF4-FFF2-40B4-BE49-F238E27FC236}">
                <a16:creationId xmlns:a16="http://schemas.microsoft.com/office/drawing/2014/main" id="{776878B5-EF6B-2C41-09A2-31357CC2F103}"/>
              </a:ext>
            </a:extLst>
          </p:cNvPr>
          <p:cNvSpPr>
            <a:spLocks noChangeAspect="1" noChangeArrowheads="1"/>
          </p:cNvSpPr>
          <p:nvPr userDrawn="1"/>
        </p:nvSpPr>
        <p:spPr bwMode="auto">
          <a:xfrm>
            <a:off x="6010922" y="3802064"/>
            <a:ext cx="201666" cy="204788"/>
          </a:xfrm>
          <a:prstGeom prst="ellipse">
            <a:avLst/>
          </a:prstGeom>
          <a:solidFill>
            <a:schemeClr val="accent3"/>
          </a:solidFill>
          <a:ln w="12700">
            <a:solidFill>
              <a:schemeClr val="tx1"/>
            </a:solidFill>
            <a:round/>
            <a:headEnd/>
            <a:tailEnd/>
          </a:ln>
        </p:spPr>
        <p:txBody>
          <a:bodyPr wrap="square" lIns="36000" tIns="36000" rIns="36000" bIns="36000" anchor="ctr"/>
          <a:lstStyle/>
          <a:p>
            <a:pPr algn="ctr">
              <a:spcBef>
                <a:spcPct val="0"/>
              </a:spcBef>
            </a:pPr>
            <a:r>
              <a:rPr lang="en-US" altLang="ja-JP" sz="1400" b="1">
                <a:solidFill>
                  <a:schemeClr val="tx2"/>
                </a:solidFill>
                <a:ea typeface="ＭＳ Ｐゴシック" pitchFamily="50" charset="-128"/>
              </a:rPr>
              <a:t>Text</a:t>
            </a:r>
          </a:p>
        </p:txBody>
      </p:sp>
      <p:sp>
        <p:nvSpPr>
          <p:cNvPr id="12" name="Oval 11">
            <a:extLst>
              <a:ext uri="{FF2B5EF4-FFF2-40B4-BE49-F238E27FC236}">
                <a16:creationId xmlns:a16="http://schemas.microsoft.com/office/drawing/2014/main" id="{60463B56-C25F-32D7-CD63-23D3D3F4C05D}"/>
              </a:ext>
            </a:extLst>
          </p:cNvPr>
          <p:cNvSpPr>
            <a:spLocks noChangeArrowheads="1"/>
          </p:cNvSpPr>
          <p:nvPr userDrawn="1"/>
        </p:nvSpPr>
        <p:spPr bwMode="auto">
          <a:xfrm>
            <a:off x="5182950" y="3026143"/>
            <a:ext cx="1829276" cy="1828800"/>
          </a:xfrm>
          <a:prstGeom prst="ellipse">
            <a:avLst/>
          </a:prstGeom>
          <a:solidFill>
            <a:schemeClr val="accent3"/>
          </a:solidFill>
          <a:ln w="12700">
            <a:noFill/>
            <a:prstDash val="sysDot"/>
            <a:round/>
            <a:headEnd/>
            <a:tailEnd/>
          </a:ln>
        </p:spPr>
        <p:txBody>
          <a:bodyPr wrap="square" lIns="88900" tIns="88900" rIns="88900" bIns="88900" anchor="ctr"/>
          <a:lstStyle/>
          <a:p>
            <a:pPr algn="ctr">
              <a:spcBef>
                <a:spcPct val="0"/>
              </a:spcBef>
            </a:pPr>
            <a:endParaRPr lang="en-US" altLang="ja-JP" sz="1400">
              <a:solidFill>
                <a:schemeClr val="bg1"/>
              </a:solidFill>
              <a:ea typeface="ＭＳ Ｐゴシック" pitchFamily="50" charset="-128"/>
            </a:endParaRPr>
          </a:p>
        </p:txBody>
      </p:sp>
      <p:sp>
        <p:nvSpPr>
          <p:cNvPr id="13" name="Text Placeholder 26">
            <a:extLst>
              <a:ext uri="{FF2B5EF4-FFF2-40B4-BE49-F238E27FC236}">
                <a16:creationId xmlns:a16="http://schemas.microsoft.com/office/drawing/2014/main" id="{334C80A4-BE54-5CA9-0DF5-20E92CEFFB60}"/>
              </a:ext>
            </a:extLst>
          </p:cNvPr>
          <p:cNvSpPr>
            <a:spLocks noGrp="1"/>
          </p:cNvSpPr>
          <p:nvPr>
            <p:ph type="body" sz="quarter" idx="32"/>
          </p:nvPr>
        </p:nvSpPr>
        <p:spPr>
          <a:xfrm>
            <a:off x="5084500" y="1689646"/>
            <a:ext cx="2026177" cy="215444"/>
          </a:xfrm>
        </p:spPr>
        <p:txBody>
          <a:bodyPr wrap="square" anchor="ctr">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4" name="Text Placeholder 26">
            <a:extLst>
              <a:ext uri="{FF2B5EF4-FFF2-40B4-BE49-F238E27FC236}">
                <a16:creationId xmlns:a16="http://schemas.microsoft.com/office/drawing/2014/main" id="{7F66D4DC-19E8-A2E9-C1CB-D0FE9AFB2A84}"/>
              </a:ext>
            </a:extLst>
          </p:cNvPr>
          <p:cNvSpPr>
            <a:spLocks noGrp="1"/>
          </p:cNvSpPr>
          <p:nvPr>
            <p:ph type="body" sz="quarter" idx="33"/>
          </p:nvPr>
        </p:nvSpPr>
        <p:spPr>
          <a:xfrm>
            <a:off x="3303211" y="5318671"/>
            <a:ext cx="2096045" cy="215444"/>
          </a:xfrm>
        </p:spPr>
        <p:txBody>
          <a:bodyPr wrap="square" anchor="ctr">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5" name="Text Placeholder 26">
            <a:extLst>
              <a:ext uri="{FF2B5EF4-FFF2-40B4-BE49-F238E27FC236}">
                <a16:creationId xmlns:a16="http://schemas.microsoft.com/office/drawing/2014/main" id="{1FBAF236-37CE-1DB0-8E48-1D1E870B066C}"/>
              </a:ext>
            </a:extLst>
          </p:cNvPr>
          <p:cNvSpPr>
            <a:spLocks noGrp="1"/>
          </p:cNvSpPr>
          <p:nvPr>
            <p:ph type="body" sz="quarter" idx="34"/>
          </p:nvPr>
        </p:nvSpPr>
        <p:spPr>
          <a:xfrm>
            <a:off x="6748983" y="5318671"/>
            <a:ext cx="2108748" cy="215444"/>
          </a:xfrm>
        </p:spPr>
        <p:txBody>
          <a:bodyPr wrap="square" anchor="ctr">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6" name="Text Placeholder 26">
            <a:extLst>
              <a:ext uri="{FF2B5EF4-FFF2-40B4-BE49-F238E27FC236}">
                <a16:creationId xmlns:a16="http://schemas.microsoft.com/office/drawing/2014/main" id="{77931BDB-F737-E764-05B3-96362519329B}"/>
              </a:ext>
            </a:extLst>
          </p:cNvPr>
          <p:cNvSpPr>
            <a:spLocks noGrp="1"/>
          </p:cNvSpPr>
          <p:nvPr>
            <p:ph type="body" sz="quarter" idx="35"/>
          </p:nvPr>
        </p:nvSpPr>
        <p:spPr>
          <a:xfrm>
            <a:off x="5554321" y="3817434"/>
            <a:ext cx="1086536" cy="246221"/>
          </a:xfrm>
        </p:spPr>
        <p:txBody>
          <a:bodyPr wrap="square">
            <a:spAutoFit/>
          </a:bodyPr>
          <a:lstStyle>
            <a:lvl1pPr algn="ctr">
              <a:defRPr sz="1600" b="1">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3382941889"/>
      </p:ext>
    </p:extLst>
  </p:cSld>
  <p:clrMapOvr>
    <a:masterClrMapping/>
  </p:clrMapOvr>
  <p:transition>
    <p:fade/>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7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0F7F9-5EF7-083E-593D-255421238F3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046F8CD-FD1C-D233-EA7A-B86C656B6800}"/>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Line 27">
            <a:extLst>
              <a:ext uri="{FF2B5EF4-FFF2-40B4-BE49-F238E27FC236}">
                <a16:creationId xmlns:a16="http://schemas.microsoft.com/office/drawing/2014/main" id="{82F110C8-483B-2C09-8C13-9218FFE71E20}"/>
              </a:ext>
            </a:extLst>
          </p:cNvPr>
          <p:cNvSpPr>
            <a:spLocks noChangeShapeType="1"/>
          </p:cNvSpPr>
          <p:nvPr userDrawn="1"/>
        </p:nvSpPr>
        <p:spPr bwMode="blackWhite">
          <a:xfrm>
            <a:off x="6096000" y="1974514"/>
            <a:ext cx="1384661" cy="2476500"/>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5" name="Line 28">
            <a:extLst>
              <a:ext uri="{FF2B5EF4-FFF2-40B4-BE49-F238E27FC236}">
                <a16:creationId xmlns:a16="http://schemas.microsoft.com/office/drawing/2014/main" id="{4E34037B-0A26-9398-4FF0-8925DE7782F9}"/>
              </a:ext>
            </a:extLst>
          </p:cNvPr>
          <p:cNvSpPr>
            <a:spLocks noChangeShapeType="1"/>
          </p:cNvSpPr>
          <p:nvPr userDrawn="1"/>
        </p:nvSpPr>
        <p:spPr bwMode="blackWhite">
          <a:xfrm flipH="1">
            <a:off x="4682757" y="1974514"/>
            <a:ext cx="1386249" cy="2476500"/>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6" name="Line 29">
            <a:extLst>
              <a:ext uri="{FF2B5EF4-FFF2-40B4-BE49-F238E27FC236}">
                <a16:creationId xmlns:a16="http://schemas.microsoft.com/office/drawing/2014/main" id="{A6317ABA-EA1D-D1B6-A612-A8176AAACABA}"/>
              </a:ext>
            </a:extLst>
          </p:cNvPr>
          <p:cNvSpPr>
            <a:spLocks noChangeShapeType="1"/>
          </p:cNvSpPr>
          <p:nvPr userDrawn="1"/>
        </p:nvSpPr>
        <p:spPr bwMode="blackWhite">
          <a:xfrm>
            <a:off x="4671643" y="2880977"/>
            <a:ext cx="1383072" cy="2476500"/>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7" name="Line 30">
            <a:extLst>
              <a:ext uri="{FF2B5EF4-FFF2-40B4-BE49-F238E27FC236}">
                <a16:creationId xmlns:a16="http://schemas.microsoft.com/office/drawing/2014/main" id="{FACC5E6A-F6BD-C180-0292-2D97D4144556}"/>
              </a:ext>
            </a:extLst>
          </p:cNvPr>
          <p:cNvSpPr>
            <a:spLocks noChangeShapeType="1"/>
          </p:cNvSpPr>
          <p:nvPr userDrawn="1"/>
        </p:nvSpPr>
        <p:spPr bwMode="blackWhite">
          <a:xfrm flipH="1">
            <a:off x="6121407" y="2880977"/>
            <a:ext cx="1386249" cy="2476500"/>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8" name="Line 31">
            <a:extLst>
              <a:ext uri="{FF2B5EF4-FFF2-40B4-BE49-F238E27FC236}">
                <a16:creationId xmlns:a16="http://schemas.microsoft.com/office/drawing/2014/main" id="{43C0BCD8-274D-EBDF-A983-7B41F3424F23}"/>
              </a:ext>
            </a:extLst>
          </p:cNvPr>
          <p:cNvSpPr>
            <a:spLocks noChangeShapeType="1"/>
          </p:cNvSpPr>
          <p:nvPr userDrawn="1"/>
        </p:nvSpPr>
        <p:spPr bwMode="blackWhite">
          <a:xfrm>
            <a:off x="7541320" y="2847641"/>
            <a:ext cx="0" cy="1389063"/>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9" name="Line 32">
            <a:extLst>
              <a:ext uri="{FF2B5EF4-FFF2-40B4-BE49-F238E27FC236}">
                <a16:creationId xmlns:a16="http://schemas.microsoft.com/office/drawing/2014/main" id="{A548FC14-3D26-7983-DE39-986BCA41F8D6}"/>
              </a:ext>
            </a:extLst>
          </p:cNvPr>
          <p:cNvSpPr>
            <a:spLocks noChangeShapeType="1"/>
          </p:cNvSpPr>
          <p:nvPr userDrawn="1"/>
        </p:nvSpPr>
        <p:spPr bwMode="blackWhite">
          <a:xfrm>
            <a:off x="4671960" y="2847641"/>
            <a:ext cx="0" cy="1389063"/>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0" name="Line 33">
            <a:extLst>
              <a:ext uri="{FF2B5EF4-FFF2-40B4-BE49-F238E27FC236}">
                <a16:creationId xmlns:a16="http://schemas.microsoft.com/office/drawing/2014/main" id="{5D839544-30DF-557B-AB5D-780139430F8C}"/>
              </a:ext>
            </a:extLst>
          </p:cNvPr>
          <p:cNvSpPr>
            <a:spLocks noChangeShapeType="1"/>
          </p:cNvSpPr>
          <p:nvPr userDrawn="1"/>
        </p:nvSpPr>
        <p:spPr bwMode="blackWhite">
          <a:xfrm rot="16200000" flipH="1" flipV="1">
            <a:off x="4936144" y="1690965"/>
            <a:ext cx="865187" cy="1391012"/>
          </a:xfrm>
          <a:prstGeom prst="line">
            <a:avLst/>
          </a:prstGeom>
          <a:noFill/>
          <a:ln w="6350">
            <a:solidFill>
              <a:srgbClr val="BBBCBC"/>
            </a:solidFill>
            <a:round/>
            <a:headEnd/>
            <a:tailEnd/>
          </a:ln>
        </p:spPr>
        <p:txBody>
          <a:bodyPr wrap="square" lIns="36000" tIns="36000" rIns="36000" bIns="36000" anchor="ctr">
            <a:noAutofit/>
          </a:bodyPr>
          <a:lstStyle/>
          <a:p>
            <a:r>
              <a:rPr lang="en-US" sz="1200">
                <a:solidFill>
                  <a:schemeClr val="bg1"/>
                </a:solidFill>
              </a:rPr>
              <a:t>Bullet</a:t>
            </a:r>
          </a:p>
          <a:p>
            <a:r>
              <a:rPr lang="en-US" sz="1200">
                <a:solidFill>
                  <a:schemeClr val="bg1"/>
                </a:solidFill>
              </a:rPr>
              <a:t>Dash</a:t>
            </a:r>
          </a:p>
          <a:p>
            <a:r>
              <a:rPr lang="en-US" sz="1200">
                <a:solidFill>
                  <a:schemeClr val="bg1"/>
                </a:solidFill>
              </a:rPr>
              <a:t>Sub-bullet</a:t>
            </a:r>
          </a:p>
        </p:txBody>
      </p:sp>
      <p:sp>
        <p:nvSpPr>
          <p:cNvPr id="11" name="Line 34">
            <a:extLst>
              <a:ext uri="{FF2B5EF4-FFF2-40B4-BE49-F238E27FC236}">
                <a16:creationId xmlns:a16="http://schemas.microsoft.com/office/drawing/2014/main" id="{3ACD7D70-D18E-B1D0-54FA-5ED700E1E4E7}"/>
              </a:ext>
            </a:extLst>
          </p:cNvPr>
          <p:cNvSpPr>
            <a:spLocks noChangeShapeType="1"/>
          </p:cNvSpPr>
          <p:nvPr userDrawn="1"/>
        </p:nvSpPr>
        <p:spPr bwMode="blackWhite">
          <a:xfrm rot="5400000" flipV="1">
            <a:off x="6354945" y="1691760"/>
            <a:ext cx="865187" cy="1389425"/>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2" name="Line 35">
            <a:extLst>
              <a:ext uri="{FF2B5EF4-FFF2-40B4-BE49-F238E27FC236}">
                <a16:creationId xmlns:a16="http://schemas.microsoft.com/office/drawing/2014/main" id="{ABA34A9F-7D6E-B743-FF15-1001F79C73A5}"/>
              </a:ext>
            </a:extLst>
          </p:cNvPr>
          <p:cNvSpPr>
            <a:spLocks noChangeShapeType="1"/>
          </p:cNvSpPr>
          <p:nvPr userDrawn="1"/>
        </p:nvSpPr>
        <p:spPr bwMode="blackWhite">
          <a:xfrm rot="5400000" flipH="1">
            <a:off x="4936144" y="4265890"/>
            <a:ext cx="865187" cy="1391012"/>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3" name="Line 36">
            <a:extLst>
              <a:ext uri="{FF2B5EF4-FFF2-40B4-BE49-F238E27FC236}">
                <a16:creationId xmlns:a16="http://schemas.microsoft.com/office/drawing/2014/main" id="{5E142038-0F0D-C299-7F60-AB09E256FFEE}"/>
              </a:ext>
            </a:extLst>
          </p:cNvPr>
          <p:cNvSpPr>
            <a:spLocks noChangeShapeType="1"/>
          </p:cNvSpPr>
          <p:nvPr userDrawn="1"/>
        </p:nvSpPr>
        <p:spPr bwMode="blackWhite">
          <a:xfrm rot="16200000">
            <a:off x="6354945" y="4266685"/>
            <a:ext cx="865187" cy="1389425"/>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4" name="Line 37">
            <a:extLst>
              <a:ext uri="{FF2B5EF4-FFF2-40B4-BE49-F238E27FC236}">
                <a16:creationId xmlns:a16="http://schemas.microsoft.com/office/drawing/2014/main" id="{E6819EBF-7A65-209E-2627-181D60B3C778}"/>
              </a:ext>
            </a:extLst>
          </p:cNvPr>
          <p:cNvSpPr>
            <a:spLocks noChangeShapeType="1"/>
          </p:cNvSpPr>
          <p:nvPr userDrawn="1"/>
        </p:nvSpPr>
        <p:spPr bwMode="blackWhite">
          <a:xfrm rot="16200000">
            <a:off x="5247481" y="2263869"/>
            <a:ext cx="1681163" cy="2810607"/>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5" name="Line 38">
            <a:extLst>
              <a:ext uri="{FF2B5EF4-FFF2-40B4-BE49-F238E27FC236}">
                <a16:creationId xmlns:a16="http://schemas.microsoft.com/office/drawing/2014/main" id="{A71BCCC7-6BCB-B01F-70EB-10FCB36B9B62}"/>
              </a:ext>
            </a:extLst>
          </p:cNvPr>
          <p:cNvSpPr>
            <a:spLocks noChangeShapeType="1"/>
          </p:cNvSpPr>
          <p:nvPr userDrawn="1"/>
        </p:nvSpPr>
        <p:spPr bwMode="blackWhite">
          <a:xfrm rot="5400000" flipH="1">
            <a:off x="5233190" y="2230521"/>
            <a:ext cx="1690688" cy="2886827"/>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6" name="Line 39">
            <a:extLst>
              <a:ext uri="{FF2B5EF4-FFF2-40B4-BE49-F238E27FC236}">
                <a16:creationId xmlns:a16="http://schemas.microsoft.com/office/drawing/2014/main" id="{9515E3C0-3D3A-6012-BA55-046CB54E879B}"/>
              </a:ext>
            </a:extLst>
          </p:cNvPr>
          <p:cNvSpPr>
            <a:spLocks noChangeShapeType="1"/>
          </p:cNvSpPr>
          <p:nvPr userDrawn="1"/>
        </p:nvSpPr>
        <p:spPr bwMode="blackWhite">
          <a:xfrm>
            <a:off x="6105846" y="2399966"/>
            <a:ext cx="0" cy="2779713"/>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17" name="Oval 40">
            <a:extLst>
              <a:ext uri="{FF2B5EF4-FFF2-40B4-BE49-F238E27FC236}">
                <a16:creationId xmlns:a16="http://schemas.microsoft.com/office/drawing/2014/main" id="{B5274571-D7FC-981B-7910-65822EEE2D22}"/>
              </a:ext>
            </a:extLst>
          </p:cNvPr>
          <p:cNvSpPr>
            <a:spLocks noChangeArrowheads="1"/>
          </p:cNvSpPr>
          <p:nvPr userDrawn="1"/>
        </p:nvSpPr>
        <p:spPr bwMode="auto">
          <a:xfrm>
            <a:off x="4031970" y="2212639"/>
            <a:ext cx="1280493" cy="1280160"/>
          </a:xfrm>
          <a:prstGeom prst="ellipse">
            <a:avLst/>
          </a:prstGeom>
          <a:solidFill>
            <a:srgbClr val="63666A"/>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solidFill>
                <a:schemeClr val="bg1"/>
              </a:solidFill>
              <a:ea typeface="ＭＳ Ｐゴシック" pitchFamily="50" charset="-128"/>
            </a:endParaRPr>
          </a:p>
        </p:txBody>
      </p:sp>
      <p:sp>
        <p:nvSpPr>
          <p:cNvPr id="18" name="Oval 41">
            <a:extLst>
              <a:ext uri="{FF2B5EF4-FFF2-40B4-BE49-F238E27FC236}">
                <a16:creationId xmlns:a16="http://schemas.microsoft.com/office/drawing/2014/main" id="{E1376F2A-B854-7D7A-CC18-9A7CD8E778D6}"/>
              </a:ext>
            </a:extLst>
          </p:cNvPr>
          <p:cNvSpPr>
            <a:spLocks noChangeArrowheads="1"/>
          </p:cNvSpPr>
          <p:nvPr userDrawn="1"/>
        </p:nvSpPr>
        <p:spPr bwMode="auto">
          <a:xfrm>
            <a:off x="6901073" y="2212639"/>
            <a:ext cx="1280493" cy="1280160"/>
          </a:xfrm>
          <a:prstGeom prst="ellipse">
            <a:avLst/>
          </a:prstGeom>
          <a:solidFill>
            <a:schemeClr val="bg1">
              <a:lumMod val="75000"/>
            </a:schemeClr>
          </a:solidFill>
          <a:ln w="12700">
            <a:solidFill>
              <a:srgbClr val="D0D0CE"/>
            </a:solid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ea typeface="ＭＳ Ｐゴシック" pitchFamily="50" charset="-128"/>
            </a:endParaRPr>
          </a:p>
        </p:txBody>
      </p:sp>
      <p:sp>
        <p:nvSpPr>
          <p:cNvPr id="19" name="Oval 42">
            <a:extLst>
              <a:ext uri="{FF2B5EF4-FFF2-40B4-BE49-F238E27FC236}">
                <a16:creationId xmlns:a16="http://schemas.microsoft.com/office/drawing/2014/main" id="{812FC04A-45F4-EFC9-9EF8-3534F43073BB}"/>
              </a:ext>
            </a:extLst>
          </p:cNvPr>
          <p:cNvSpPr>
            <a:spLocks noChangeArrowheads="1"/>
          </p:cNvSpPr>
          <p:nvPr userDrawn="1"/>
        </p:nvSpPr>
        <p:spPr bwMode="auto">
          <a:xfrm>
            <a:off x="6901073" y="3887452"/>
            <a:ext cx="1280493" cy="1280160"/>
          </a:xfrm>
          <a:prstGeom prst="ellipse">
            <a:avLst/>
          </a:prstGeom>
          <a:solidFill>
            <a:srgbClr val="000000"/>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solidFill>
                <a:schemeClr val="bg1"/>
              </a:solidFill>
              <a:ea typeface="ＭＳ Ｐゴシック" pitchFamily="50" charset="-128"/>
            </a:endParaRPr>
          </a:p>
        </p:txBody>
      </p:sp>
      <p:sp>
        <p:nvSpPr>
          <p:cNvPr id="20" name="Oval 43">
            <a:extLst>
              <a:ext uri="{FF2B5EF4-FFF2-40B4-BE49-F238E27FC236}">
                <a16:creationId xmlns:a16="http://schemas.microsoft.com/office/drawing/2014/main" id="{4D947534-BA90-5AEF-EEA5-336D7C1523B1}"/>
              </a:ext>
            </a:extLst>
          </p:cNvPr>
          <p:cNvSpPr>
            <a:spLocks noChangeArrowheads="1"/>
          </p:cNvSpPr>
          <p:nvPr userDrawn="1"/>
        </p:nvSpPr>
        <p:spPr bwMode="auto">
          <a:xfrm>
            <a:off x="3986746" y="3887452"/>
            <a:ext cx="1280493" cy="1280160"/>
          </a:xfrm>
          <a:prstGeom prst="ellipse">
            <a:avLst/>
          </a:prstGeom>
          <a:solidFill>
            <a:srgbClr val="43B02A"/>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solidFill>
                <a:schemeClr val="bg1"/>
              </a:solidFill>
            </a:endParaRPr>
          </a:p>
        </p:txBody>
      </p:sp>
      <p:sp>
        <p:nvSpPr>
          <p:cNvPr id="21" name="Oval 44">
            <a:extLst>
              <a:ext uri="{FF2B5EF4-FFF2-40B4-BE49-F238E27FC236}">
                <a16:creationId xmlns:a16="http://schemas.microsoft.com/office/drawing/2014/main" id="{BC24CA33-93BC-3A71-9E2F-7332C8D61FDD}"/>
              </a:ext>
            </a:extLst>
          </p:cNvPr>
          <p:cNvSpPr>
            <a:spLocks noChangeArrowheads="1"/>
          </p:cNvSpPr>
          <p:nvPr userDrawn="1"/>
        </p:nvSpPr>
        <p:spPr bwMode="auto">
          <a:xfrm>
            <a:off x="5465600" y="3027027"/>
            <a:ext cx="1280493" cy="1280160"/>
          </a:xfrm>
          <a:prstGeom prst="ellipse">
            <a:avLst/>
          </a:prstGeom>
          <a:solidFill>
            <a:schemeClr val="bg1"/>
          </a:solidFill>
          <a:ln w="12700">
            <a:solidFill>
              <a:schemeClr val="tx1"/>
            </a:solid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ea typeface="ＭＳ Ｐゴシック" pitchFamily="50" charset="-128"/>
            </a:endParaRPr>
          </a:p>
        </p:txBody>
      </p:sp>
      <p:sp>
        <p:nvSpPr>
          <p:cNvPr id="22" name="Oval 45">
            <a:extLst>
              <a:ext uri="{FF2B5EF4-FFF2-40B4-BE49-F238E27FC236}">
                <a16:creationId xmlns:a16="http://schemas.microsoft.com/office/drawing/2014/main" id="{11562257-ED27-7831-F015-328D9F27C0DD}"/>
              </a:ext>
            </a:extLst>
          </p:cNvPr>
          <p:cNvSpPr>
            <a:spLocks noChangeArrowheads="1"/>
          </p:cNvSpPr>
          <p:nvPr userDrawn="1"/>
        </p:nvSpPr>
        <p:spPr bwMode="auto">
          <a:xfrm>
            <a:off x="5424300" y="4774864"/>
            <a:ext cx="1280493" cy="1280160"/>
          </a:xfrm>
          <a:prstGeom prst="ellipse">
            <a:avLst/>
          </a:prstGeom>
          <a:solidFill>
            <a:srgbClr val="75787B"/>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solidFill>
                <a:schemeClr val="bg1"/>
              </a:solidFill>
            </a:endParaRPr>
          </a:p>
        </p:txBody>
      </p:sp>
      <p:sp>
        <p:nvSpPr>
          <p:cNvPr id="23" name="Oval 46">
            <a:extLst>
              <a:ext uri="{FF2B5EF4-FFF2-40B4-BE49-F238E27FC236}">
                <a16:creationId xmlns:a16="http://schemas.microsoft.com/office/drawing/2014/main" id="{67485631-2FEC-7937-5512-C6CA8AF56E89}"/>
              </a:ext>
            </a:extLst>
          </p:cNvPr>
          <p:cNvSpPr>
            <a:spLocks noChangeArrowheads="1"/>
          </p:cNvSpPr>
          <p:nvPr userDrawn="1"/>
        </p:nvSpPr>
        <p:spPr bwMode="auto">
          <a:xfrm>
            <a:off x="5470148" y="1326814"/>
            <a:ext cx="1280493" cy="1280160"/>
          </a:xfrm>
          <a:prstGeom prst="ellipse">
            <a:avLst/>
          </a:prstGeom>
          <a:solidFill>
            <a:srgbClr val="97999B"/>
          </a:solidFill>
          <a:ln w="12700">
            <a:noFill/>
            <a:round/>
            <a:headEnd/>
            <a:tailEnd/>
          </a:ln>
        </p:spPr>
        <p:txBody>
          <a:bodyPr wrap="square" lIns="88900" tIns="88900" rIns="88900" bIns="88900" anchor="ctr">
            <a:noAutofit/>
          </a:bodyPr>
          <a:lstStyle/>
          <a:p>
            <a:pPr algn="ctr" defTabSz="912813">
              <a:spcBef>
                <a:spcPct val="0"/>
              </a:spcBef>
              <a:spcAft>
                <a:spcPct val="37000"/>
              </a:spcAft>
              <a:buSzPct val="75000"/>
            </a:pPr>
            <a:endParaRPr lang="en-US" sz="1200">
              <a:ea typeface="ＭＳ Ｐゴシック" pitchFamily="50" charset="-128"/>
            </a:endParaRPr>
          </a:p>
        </p:txBody>
      </p:sp>
      <p:sp>
        <p:nvSpPr>
          <p:cNvPr id="24" name="Line 47">
            <a:extLst>
              <a:ext uri="{FF2B5EF4-FFF2-40B4-BE49-F238E27FC236}">
                <a16:creationId xmlns:a16="http://schemas.microsoft.com/office/drawing/2014/main" id="{BAED22D5-12D4-70E2-CA7C-B385602A50C3}"/>
              </a:ext>
            </a:extLst>
          </p:cNvPr>
          <p:cNvSpPr>
            <a:spLocks noChangeShapeType="1"/>
          </p:cNvSpPr>
          <p:nvPr userDrawn="1"/>
        </p:nvSpPr>
        <p:spPr bwMode="blackWhite">
          <a:xfrm rot="16200000">
            <a:off x="6103146" y="3721350"/>
            <a:ext cx="0" cy="1595854"/>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25" name="Line 48">
            <a:extLst>
              <a:ext uri="{FF2B5EF4-FFF2-40B4-BE49-F238E27FC236}">
                <a16:creationId xmlns:a16="http://schemas.microsoft.com/office/drawing/2014/main" id="{BD633D6E-E70D-ECD0-1EAB-75859E056D37}"/>
              </a:ext>
            </a:extLst>
          </p:cNvPr>
          <p:cNvSpPr>
            <a:spLocks noChangeShapeType="1"/>
          </p:cNvSpPr>
          <p:nvPr userDrawn="1"/>
        </p:nvSpPr>
        <p:spPr bwMode="blackWhite">
          <a:xfrm rot="16200000">
            <a:off x="6106322" y="1998912"/>
            <a:ext cx="0" cy="1595854"/>
          </a:xfrm>
          <a:prstGeom prst="line">
            <a:avLst/>
          </a:prstGeom>
          <a:noFill/>
          <a:ln w="6350">
            <a:solidFill>
              <a:srgbClr val="BBBCBC"/>
            </a:solidFill>
            <a:round/>
            <a:headEnd/>
            <a:tailEnd/>
          </a:ln>
        </p:spPr>
        <p:txBody>
          <a:bodyPr wrap="square" lIns="36000" tIns="36000" rIns="36000" bIns="36000" anchor="ctr">
            <a:noAutofit/>
          </a:bodyPr>
          <a:lstStyle/>
          <a:p>
            <a:endParaRPr lang="en-US" sz="1800">
              <a:solidFill>
                <a:schemeClr val="bg1"/>
              </a:solidFill>
            </a:endParaRPr>
          </a:p>
        </p:txBody>
      </p:sp>
      <p:sp>
        <p:nvSpPr>
          <p:cNvPr id="26" name="Text Placeholder 26">
            <a:extLst>
              <a:ext uri="{FF2B5EF4-FFF2-40B4-BE49-F238E27FC236}">
                <a16:creationId xmlns:a16="http://schemas.microsoft.com/office/drawing/2014/main" id="{100D0A02-77E5-552F-04C5-D663BCF5D08A}"/>
              </a:ext>
            </a:extLst>
          </p:cNvPr>
          <p:cNvSpPr>
            <a:spLocks noGrp="1"/>
          </p:cNvSpPr>
          <p:nvPr>
            <p:ph type="body" sz="quarter" idx="35"/>
          </p:nvPr>
        </p:nvSpPr>
        <p:spPr>
          <a:xfrm>
            <a:off x="5562579" y="3574774"/>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7" name="Text Placeholder 26">
            <a:extLst>
              <a:ext uri="{FF2B5EF4-FFF2-40B4-BE49-F238E27FC236}">
                <a16:creationId xmlns:a16="http://schemas.microsoft.com/office/drawing/2014/main" id="{1DC2228B-120D-5B77-2AFB-4E94D33A0AAB}"/>
              </a:ext>
            </a:extLst>
          </p:cNvPr>
          <p:cNvSpPr>
            <a:spLocks noGrp="1"/>
          </p:cNvSpPr>
          <p:nvPr>
            <p:ph type="body" sz="quarter" idx="36"/>
          </p:nvPr>
        </p:nvSpPr>
        <p:spPr>
          <a:xfrm>
            <a:off x="6998053" y="2760386"/>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8" name="Text Placeholder 26">
            <a:extLst>
              <a:ext uri="{FF2B5EF4-FFF2-40B4-BE49-F238E27FC236}">
                <a16:creationId xmlns:a16="http://schemas.microsoft.com/office/drawing/2014/main" id="{DF59EC6E-C108-1689-7BDE-4A027525CF2A}"/>
              </a:ext>
            </a:extLst>
          </p:cNvPr>
          <p:cNvSpPr>
            <a:spLocks noGrp="1"/>
          </p:cNvSpPr>
          <p:nvPr>
            <p:ph type="body" sz="quarter" idx="37"/>
          </p:nvPr>
        </p:nvSpPr>
        <p:spPr>
          <a:xfrm>
            <a:off x="5567127" y="1874561"/>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29" name="Text Placeholder 26">
            <a:extLst>
              <a:ext uri="{FF2B5EF4-FFF2-40B4-BE49-F238E27FC236}">
                <a16:creationId xmlns:a16="http://schemas.microsoft.com/office/drawing/2014/main" id="{1473F67A-5114-CD37-CD8B-31E88102F974}"/>
              </a:ext>
            </a:extLst>
          </p:cNvPr>
          <p:cNvSpPr>
            <a:spLocks noGrp="1"/>
          </p:cNvSpPr>
          <p:nvPr>
            <p:ph type="body" sz="quarter" idx="38"/>
          </p:nvPr>
        </p:nvSpPr>
        <p:spPr>
          <a:xfrm>
            <a:off x="4128950" y="2760386"/>
            <a:ext cx="1086536" cy="215444"/>
          </a:xfrm>
        </p:spPr>
        <p:txBody>
          <a:bodyPr wrap="square">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30" name="Text Placeholder 26">
            <a:extLst>
              <a:ext uri="{FF2B5EF4-FFF2-40B4-BE49-F238E27FC236}">
                <a16:creationId xmlns:a16="http://schemas.microsoft.com/office/drawing/2014/main" id="{BD588BF8-B3F1-84BD-0074-326C4F4FBAC3}"/>
              </a:ext>
            </a:extLst>
          </p:cNvPr>
          <p:cNvSpPr>
            <a:spLocks noGrp="1"/>
          </p:cNvSpPr>
          <p:nvPr>
            <p:ph type="body" sz="quarter" idx="39"/>
          </p:nvPr>
        </p:nvSpPr>
        <p:spPr>
          <a:xfrm>
            <a:off x="4083726" y="4435199"/>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1" name="Text Placeholder 26">
            <a:extLst>
              <a:ext uri="{FF2B5EF4-FFF2-40B4-BE49-F238E27FC236}">
                <a16:creationId xmlns:a16="http://schemas.microsoft.com/office/drawing/2014/main" id="{3FC69F8D-E2B5-A3BC-5F23-AA7CB5D8093D}"/>
              </a:ext>
            </a:extLst>
          </p:cNvPr>
          <p:cNvSpPr>
            <a:spLocks noGrp="1"/>
          </p:cNvSpPr>
          <p:nvPr>
            <p:ph type="body" sz="quarter" idx="40"/>
          </p:nvPr>
        </p:nvSpPr>
        <p:spPr>
          <a:xfrm>
            <a:off x="5521279" y="5322611"/>
            <a:ext cx="1086536" cy="215444"/>
          </a:xfrm>
        </p:spPr>
        <p:txBody>
          <a:bodyPr wrap="square">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32" name="Text Placeholder 26">
            <a:extLst>
              <a:ext uri="{FF2B5EF4-FFF2-40B4-BE49-F238E27FC236}">
                <a16:creationId xmlns:a16="http://schemas.microsoft.com/office/drawing/2014/main" id="{41FB3071-12F6-4C98-C025-4AEB84BCA12F}"/>
              </a:ext>
            </a:extLst>
          </p:cNvPr>
          <p:cNvSpPr>
            <a:spLocks noGrp="1"/>
          </p:cNvSpPr>
          <p:nvPr>
            <p:ph type="body" sz="quarter" idx="41"/>
          </p:nvPr>
        </p:nvSpPr>
        <p:spPr>
          <a:xfrm>
            <a:off x="6998053" y="4435199"/>
            <a:ext cx="1086536" cy="215444"/>
          </a:xfrm>
        </p:spPr>
        <p:txBody>
          <a:bodyPr wrap="square">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1735946287"/>
      </p:ext>
    </p:extLst>
  </p:cSld>
  <p:clrMapOvr>
    <a:masterClrMapping/>
  </p:clrMapOvr>
  <p:transition>
    <p:fade/>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preserve="1" userDrawn="1">
  <p:cSld name="3Cs triang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E26659-2D35-14BF-E081-1E54A388D97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310D520-E29E-C7E9-FBC8-BA5564028DA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Oval 3">
            <a:extLst>
              <a:ext uri="{FF2B5EF4-FFF2-40B4-BE49-F238E27FC236}">
                <a16:creationId xmlns:a16="http://schemas.microsoft.com/office/drawing/2014/main" id="{5C6533DF-13B4-E303-1C50-875A015C9E36}"/>
              </a:ext>
            </a:extLst>
          </p:cNvPr>
          <p:cNvSpPr>
            <a:spLocks noChangeArrowheads="1"/>
          </p:cNvSpPr>
          <p:nvPr userDrawn="1"/>
        </p:nvSpPr>
        <p:spPr bwMode="blackWhite">
          <a:xfrm>
            <a:off x="5432383" y="1290130"/>
            <a:ext cx="1280493" cy="1280160"/>
          </a:xfrm>
          <a:prstGeom prst="ellipse">
            <a:avLst/>
          </a:prstGeom>
          <a:solidFill>
            <a:schemeClr val="bg1">
              <a:lumMod val="85000"/>
            </a:schemeClr>
          </a:solidFill>
          <a:ln w="12700">
            <a:noFill/>
            <a:round/>
            <a:headEnd/>
            <a:tailEnd/>
          </a:ln>
        </p:spPr>
        <p:txBody>
          <a:bodyPr wrap="none" lIns="88900" tIns="88900" rIns="88900" bIns="88900" anchor="ctr"/>
          <a:lstStyle/>
          <a:p>
            <a:pPr algn="ctr" defTabSz="820738">
              <a:spcBef>
                <a:spcPct val="20000"/>
              </a:spcBef>
              <a:spcAft>
                <a:spcPct val="37000"/>
              </a:spcAft>
              <a:defRPr/>
            </a:pPr>
            <a:endParaRPr lang="en-GB" sz="1400">
              <a:ea typeface="ＭＳ Ｐゴシック" pitchFamily="50" charset="-128"/>
              <a:cs typeface="Arial" pitchFamily="34" charset="0"/>
            </a:endParaRPr>
          </a:p>
        </p:txBody>
      </p:sp>
      <p:sp>
        <p:nvSpPr>
          <p:cNvPr id="5" name="Oval 4">
            <a:extLst>
              <a:ext uri="{FF2B5EF4-FFF2-40B4-BE49-F238E27FC236}">
                <a16:creationId xmlns:a16="http://schemas.microsoft.com/office/drawing/2014/main" id="{C09926C0-31F6-1CF3-2232-92C52580A941}"/>
              </a:ext>
            </a:extLst>
          </p:cNvPr>
          <p:cNvSpPr>
            <a:spLocks noChangeArrowheads="1"/>
          </p:cNvSpPr>
          <p:nvPr userDrawn="1"/>
        </p:nvSpPr>
        <p:spPr bwMode="blackWhite">
          <a:xfrm>
            <a:off x="3520549" y="3875612"/>
            <a:ext cx="1280493" cy="1280160"/>
          </a:xfrm>
          <a:prstGeom prst="ellipse">
            <a:avLst/>
          </a:prstGeom>
          <a:solidFill>
            <a:schemeClr val="bg2">
              <a:lumMod val="50000"/>
            </a:schemeClr>
          </a:solidFill>
          <a:ln w="12700">
            <a:noFill/>
            <a:round/>
            <a:headEnd/>
            <a:tailEnd/>
          </a:ln>
        </p:spPr>
        <p:txBody>
          <a:bodyPr wrap="none" lIns="88900" tIns="88900" rIns="88900" bIns="88900" anchor="ctr"/>
          <a:lstStyle/>
          <a:p>
            <a:pPr algn="ctr" defTabSz="820738">
              <a:spcBef>
                <a:spcPct val="20000"/>
              </a:spcBef>
              <a:spcAft>
                <a:spcPct val="37000"/>
              </a:spcAft>
              <a:defRPr/>
            </a:pPr>
            <a:endParaRPr lang="en-GB" sz="1400">
              <a:solidFill>
                <a:schemeClr val="bg1"/>
              </a:solidFill>
              <a:ea typeface="ＭＳ Ｐゴシック" pitchFamily="50" charset="-128"/>
              <a:cs typeface="Arial" pitchFamily="34" charset="0"/>
            </a:endParaRPr>
          </a:p>
        </p:txBody>
      </p:sp>
      <p:sp>
        <p:nvSpPr>
          <p:cNvPr id="6" name="Oval 5">
            <a:extLst>
              <a:ext uri="{FF2B5EF4-FFF2-40B4-BE49-F238E27FC236}">
                <a16:creationId xmlns:a16="http://schemas.microsoft.com/office/drawing/2014/main" id="{358CCF77-BDBD-2401-3F92-6DAF75240130}"/>
              </a:ext>
            </a:extLst>
          </p:cNvPr>
          <p:cNvSpPr>
            <a:spLocks noChangeArrowheads="1"/>
          </p:cNvSpPr>
          <p:nvPr userDrawn="1"/>
        </p:nvSpPr>
        <p:spPr bwMode="blackWhite">
          <a:xfrm>
            <a:off x="5456213" y="3014013"/>
            <a:ext cx="1280493" cy="1280160"/>
          </a:xfrm>
          <a:prstGeom prst="ellipse">
            <a:avLst/>
          </a:prstGeom>
          <a:solidFill>
            <a:srgbClr val="43B02A"/>
          </a:solidFill>
          <a:ln w="12700">
            <a:noFill/>
            <a:round/>
            <a:headEnd/>
            <a:tailEnd/>
          </a:ln>
        </p:spPr>
        <p:txBody>
          <a:bodyPr wrap="none" lIns="88900" tIns="88900" rIns="88900" bIns="88900" anchor="ctr"/>
          <a:lstStyle/>
          <a:p>
            <a:pPr algn="ctr" defTabSz="820738">
              <a:spcBef>
                <a:spcPct val="20000"/>
              </a:spcBef>
              <a:spcAft>
                <a:spcPct val="37000"/>
              </a:spcAft>
              <a:defRPr/>
            </a:pPr>
            <a:endParaRPr lang="en-GB" sz="1400">
              <a:solidFill>
                <a:schemeClr val="bg1"/>
              </a:solidFill>
              <a:ea typeface="ＭＳ Ｐゴシック" pitchFamily="50" charset="-128"/>
              <a:cs typeface="Arial" pitchFamily="34" charset="0"/>
            </a:endParaRPr>
          </a:p>
        </p:txBody>
      </p:sp>
      <p:sp>
        <p:nvSpPr>
          <p:cNvPr id="7" name="Oval 6">
            <a:extLst>
              <a:ext uri="{FF2B5EF4-FFF2-40B4-BE49-F238E27FC236}">
                <a16:creationId xmlns:a16="http://schemas.microsoft.com/office/drawing/2014/main" id="{66FF52C1-9DAC-0633-6CCF-4F83B6B671DE}"/>
              </a:ext>
            </a:extLst>
          </p:cNvPr>
          <p:cNvSpPr>
            <a:spLocks noChangeArrowheads="1"/>
          </p:cNvSpPr>
          <p:nvPr userDrawn="1"/>
        </p:nvSpPr>
        <p:spPr bwMode="blackWhite">
          <a:xfrm>
            <a:off x="7431450" y="3875612"/>
            <a:ext cx="1280493" cy="1280160"/>
          </a:xfrm>
          <a:prstGeom prst="ellipse">
            <a:avLst/>
          </a:prstGeom>
          <a:solidFill>
            <a:schemeClr val="tx2">
              <a:lumMod val="50000"/>
              <a:lumOff val="50000"/>
            </a:schemeClr>
          </a:solidFill>
          <a:ln w="12700">
            <a:noFill/>
            <a:round/>
            <a:headEnd/>
            <a:tailEnd/>
          </a:ln>
        </p:spPr>
        <p:txBody>
          <a:bodyPr wrap="none" lIns="88900" tIns="88900" rIns="88900" bIns="88900" anchor="ctr"/>
          <a:lstStyle/>
          <a:p>
            <a:pPr algn="ctr" defTabSz="820738">
              <a:spcBef>
                <a:spcPct val="20000"/>
              </a:spcBef>
              <a:spcAft>
                <a:spcPct val="37000"/>
              </a:spcAft>
              <a:defRPr/>
            </a:pPr>
            <a:endParaRPr lang="en-GB" sz="1400">
              <a:ea typeface="ＭＳ Ｐゴシック" pitchFamily="50" charset="-128"/>
              <a:cs typeface="Arial" pitchFamily="34" charset="0"/>
            </a:endParaRPr>
          </a:p>
        </p:txBody>
      </p:sp>
      <p:sp>
        <p:nvSpPr>
          <p:cNvPr id="8" name="Oval 7">
            <a:extLst>
              <a:ext uri="{FF2B5EF4-FFF2-40B4-BE49-F238E27FC236}">
                <a16:creationId xmlns:a16="http://schemas.microsoft.com/office/drawing/2014/main" id="{31F2BAD3-7B29-3E6A-938F-0F3D6C5F0C55}"/>
              </a:ext>
            </a:extLst>
          </p:cNvPr>
          <p:cNvSpPr>
            <a:spLocks noChangeArrowheads="1"/>
          </p:cNvSpPr>
          <p:nvPr userDrawn="1"/>
        </p:nvSpPr>
        <p:spPr bwMode="blackWhite">
          <a:xfrm>
            <a:off x="5455244" y="4737895"/>
            <a:ext cx="1280493" cy="1280160"/>
          </a:xfrm>
          <a:prstGeom prst="ellipse">
            <a:avLst/>
          </a:prstGeom>
          <a:solidFill>
            <a:schemeClr val="bg2">
              <a:lumMod val="75000"/>
            </a:schemeClr>
          </a:solidFill>
          <a:ln w="12700">
            <a:noFill/>
            <a:round/>
            <a:headEnd/>
            <a:tailEnd/>
          </a:ln>
        </p:spPr>
        <p:txBody>
          <a:bodyPr wrap="none" lIns="88900" tIns="88900" rIns="88900" bIns="88900" anchor="ctr"/>
          <a:lstStyle/>
          <a:p>
            <a:pPr algn="ctr" defTabSz="820738">
              <a:spcBef>
                <a:spcPct val="20000"/>
              </a:spcBef>
              <a:spcAft>
                <a:spcPct val="37000"/>
              </a:spcAft>
              <a:defRPr/>
            </a:pPr>
            <a:endParaRPr lang="en-GB" sz="1400">
              <a:solidFill>
                <a:schemeClr val="bg1"/>
              </a:solidFill>
              <a:ea typeface="ＭＳ Ｐゴシック" pitchFamily="50" charset="-128"/>
              <a:cs typeface="Arial" pitchFamily="34" charset="0"/>
            </a:endParaRPr>
          </a:p>
        </p:txBody>
      </p:sp>
      <p:cxnSp>
        <p:nvCxnSpPr>
          <p:cNvPr id="9" name="Straight Arrow Connector 8">
            <a:extLst>
              <a:ext uri="{FF2B5EF4-FFF2-40B4-BE49-F238E27FC236}">
                <a16:creationId xmlns:a16="http://schemas.microsoft.com/office/drawing/2014/main" id="{B737B7A2-6250-6EFB-DE1B-332DCA353D53}"/>
              </a:ext>
            </a:extLst>
          </p:cNvPr>
          <p:cNvCxnSpPr>
            <a:stCxn id="4" idx="5"/>
            <a:endCxn id="7" idx="0"/>
          </p:cNvCxnSpPr>
          <p:nvPr userDrawn="1"/>
        </p:nvCxnSpPr>
        <p:spPr bwMode="auto">
          <a:xfrm>
            <a:off x="6525353" y="2382816"/>
            <a:ext cx="1546344" cy="149279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7D3CF1E-1265-98A6-841A-57E2784FEE70}"/>
              </a:ext>
            </a:extLst>
          </p:cNvPr>
          <p:cNvCxnSpPr>
            <a:stCxn id="4" idx="3"/>
            <a:endCxn id="5" idx="0"/>
          </p:cNvCxnSpPr>
          <p:nvPr userDrawn="1"/>
        </p:nvCxnSpPr>
        <p:spPr bwMode="auto">
          <a:xfrm flipH="1">
            <a:off x="4160796" y="2382816"/>
            <a:ext cx="1459111" cy="1492797"/>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9A32CFE-E7C1-662E-25C0-C75F789D3908}"/>
              </a:ext>
            </a:extLst>
          </p:cNvPr>
          <p:cNvCxnSpPr>
            <a:stCxn id="4" idx="4"/>
            <a:endCxn id="6" idx="0"/>
          </p:cNvCxnSpPr>
          <p:nvPr userDrawn="1"/>
        </p:nvCxnSpPr>
        <p:spPr bwMode="auto">
          <a:xfrm>
            <a:off x="6072630" y="2570291"/>
            <a:ext cx="23830" cy="443723"/>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537082E-DA29-2106-8CE1-FA651544B581}"/>
              </a:ext>
            </a:extLst>
          </p:cNvPr>
          <p:cNvCxnSpPr>
            <a:stCxn id="6" idx="2"/>
            <a:endCxn id="5" idx="7"/>
          </p:cNvCxnSpPr>
          <p:nvPr userDrawn="1"/>
        </p:nvCxnSpPr>
        <p:spPr bwMode="auto">
          <a:xfrm flipH="1">
            <a:off x="4613519" y="3654093"/>
            <a:ext cx="842694" cy="40899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FD12138-02BB-EDA3-EE3B-0C685428E354}"/>
              </a:ext>
            </a:extLst>
          </p:cNvPr>
          <p:cNvCxnSpPr>
            <a:stCxn id="6" idx="6"/>
            <a:endCxn id="7" idx="1"/>
          </p:cNvCxnSpPr>
          <p:nvPr userDrawn="1"/>
        </p:nvCxnSpPr>
        <p:spPr bwMode="auto">
          <a:xfrm>
            <a:off x="6736707" y="3654093"/>
            <a:ext cx="882267" cy="408994"/>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FAA95F7-4BE4-0C2D-8AC8-4DB7ADE38F9E}"/>
              </a:ext>
            </a:extLst>
          </p:cNvPr>
          <p:cNvCxnSpPr>
            <a:stCxn id="7" idx="2"/>
            <a:endCxn id="5" idx="6"/>
          </p:cNvCxnSpPr>
          <p:nvPr userDrawn="1"/>
        </p:nvCxnSpPr>
        <p:spPr bwMode="auto">
          <a:xfrm flipH="1">
            <a:off x="4801042" y="4515692"/>
            <a:ext cx="2630407" cy="0"/>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894CF8A-C8D5-C45D-F52E-3F7DFA6F0762}"/>
              </a:ext>
            </a:extLst>
          </p:cNvPr>
          <p:cNvCxnSpPr>
            <a:stCxn id="8" idx="2"/>
            <a:endCxn id="5" idx="5"/>
          </p:cNvCxnSpPr>
          <p:nvPr userDrawn="1"/>
        </p:nvCxnSpPr>
        <p:spPr bwMode="auto">
          <a:xfrm flipH="1" flipV="1">
            <a:off x="4613519" y="4968297"/>
            <a:ext cx="841725" cy="409678"/>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BD2AE49-B316-B7F1-CC38-D13E47EBBFB6}"/>
              </a:ext>
            </a:extLst>
          </p:cNvPr>
          <p:cNvCxnSpPr>
            <a:endCxn id="8" idx="6"/>
          </p:cNvCxnSpPr>
          <p:nvPr userDrawn="1"/>
        </p:nvCxnSpPr>
        <p:spPr bwMode="auto">
          <a:xfrm flipH="1">
            <a:off x="6735737" y="4832079"/>
            <a:ext cx="778152" cy="545896"/>
          </a:xfrm>
          <a:prstGeom prst="straightConnector1">
            <a:avLst/>
          </a:prstGeom>
          <a:solidFill>
            <a:schemeClr val="accent3"/>
          </a:solidFill>
          <a:ln w="6350">
            <a:solidFill>
              <a:srgbClr val="BBBCBC"/>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 Placeholder 26">
            <a:extLst>
              <a:ext uri="{FF2B5EF4-FFF2-40B4-BE49-F238E27FC236}">
                <a16:creationId xmlns:a16="http://schemas.microsoft.com/office/drawing/2014/main" id="{544B5E71-C8EC-1561-7A7A-8B414310A46B}"/>
              </a:ext>
            </a:extLst>
          </p:cNvPr>
          <p:cNvSpPr>
            <a:spLocks noGrp="1"/>
          </p:cNvSpPr>
          <p:nvPr>
            <p:ph type="body" sz="quarter" idx="39"/>
          </p:nvPr>
        </p:nvSpPr>
        <p:spPr>
          <a:xfrm>
            <a:off x="5553193" y="35617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8" name="Text Placeholder 26">
            <a:extLst>
              <a:ext uri="{FF2B5EF4-FFF2-40B4-BE49-F238E27FC236}">
                <a16:creationId xmlns:a16="http://schemas.microsoft.com/office/drawing/2014/main" id="{FB87C16F-F8A5-44CA-EFB3-7C81355F9299}"/>
              </a:ext>
            </a:extLst>
          </p:cNvPr>
          <p:cNvSpPr>
            <a:spLocks noGrp="1"/>
          </p:cNvSpPr>
          <p:nvPr>
            <p:ph type="body" sz="quarter" idx="40"/>
          </p:nvPr>
        </p:nvSpPr>
        <p:spPr>
          <a:xfrm>
            <a:off x="7528429" y="4423359"/>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9" name="Text Placeholder 26">
            <a:extLst>
              <a:ext uri="{FF2B5EF4-FFF2-40B4-BE49-F238E27FC236}">
                <a16:creationId xmlns:a16="http://schemas.microsoft.com/office/drawing/2014/main" id="{99C2D1FB-706C-40C4-5372-C0E2B150464B}"/>
              </a:ext>
            </a:extLst>
          </p:cNvPr>
          <p:cNvSpPr>
            <a:spLocks noGrp="1"/>
          </p:cNvSpPr>
          <p:nvPr>
            <p:ph type="body" sz="quarter" idx="41"/>
          </p:nvPr>
        </p:nvSpPr>
        <p:spPr>
          <a:xfrm>
            <a:off x="5552223" y="5285642"/>
            <a:ext cx="1086536" cy="215444"/>
          </a:xfrm>
        </p:spPr>
        <p:txBody>
          <a:bodyPr wrap="square">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20" name="Text Placeholder 26">
            <a:extLst>
              <a:ext uri="{FF2B5EF4-FFF2-40B4-BE49-F238E27FC236}">
                <a16:creationId xmlns:a16="http://schemas.microsoft.com/office/drawing/2014/main" id="{3F1901C1-BD37-E3DE-71D4-57F8D340401F}"/>
              </a:ext>
            </a:extLst>
          </p:cNvPr>
          <p:cNvSpPr>
            <a:spLocks noGrp="1"/>
          </p:cNvSpPr>
          <p:nvPr>
            <p:ph type="body" sz="quarter" idx="42"/>
          </p:nvPr>
        </p:nvSpPr>
        <p:spPr>
          <a:xfrm>
            <a:off x="3617529" y="4423359"/>
            <a:ext cx="1086536" cy="215444"/>
          </a:xfrm>
        </p:spPr>
        <p:txBody>
          <a:bodyPr wrap="square">
            <a:spAutoFit/>
          </a:bodyPr>
          <a:lstStyle>
            <a:lvl1pPr algn="ctr">
              <a:defRPr sz="14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21" name="Text Placeholder 26">
            <a:extLst>
              <a:ext uri="{FF2B5EF4-FFF2-40B4-BE49-F238E27FC236}">
                <a16:creationId xmlns:a16="http://schemas.microsoft.com/office/drawing/2014/main" id="{0BCFEFC6-4FBF-D570-BC92-907B2A102336}"/>
              </a:ext>
            </a:extLst>
          </p:cNvPr>
          <p:cNvSpPr>
            <a:spLocks noGrp="1"/>
          </p:cNvSpPr>
          <p:nvPr>
            <p:ph type="body" sz="quarter" idx="43"/>
          </p:nvPr>
        </p:nvSpPr>
        <p:spPr>
          <a:xfrm>
            <a:off x="5529362" y="1837877"/>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097010046"/>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with Co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10" name="Half Frame 9">
            <a:extLst>
              <a:ext uri="{FF2B5EF4-FFF2-40B4-BE49-F238E27FC236}">
                <a16:creationId xmlns:a16="http://schemas.microsoft.com/office/drawing/2014/main" id="{ADA683D1-4EDA-05CF-E9F5-F82C8B4C470D}"/>
              </a:ext>
            </a:extLst>
          </p:cNvPr>
          <p:cNvSpPr/>
          <p:nvPr userDrawn="1"/>
        </p:nvSpPr>
        <p:spPr>
          <a:xfrm rot="16200000">
            <a:off x="2423758" y="148906"/>
            <a:ext cx="1858370" cy="5184419"/>
          </a:xfrm>
          <a:prstGeom prst="halfFrame">
            <a:avLst>
              <a:gd name="adj1" fmla="val 0"/>
              <a:gd name="adj2" fmla="val 0"/>
            </a:avLst>
          </a:prstGeom>
          <a:solidFill>
            <a:srgbClr val="007CB0"/>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a:ea typeface="+mn-ea"/>
              <a:cs typeface="+mn-cs"/>
            </a:endParaRPr>
          </a:p>
        </p:txBody>
      </p:sp>
      <p:sp>
        <p:nvSpPr>
          <p:cNvPr id="11" name="Text Placeholder 21">
            <a:extLst>
              <a:ext uri="{FF2B5EF4-FFF2-40B4-BE49-F238E27FC236}">
                <a16:creationId xmlns:a16="http://schemas.microsoft.com/office/drawing/2014/main" id="{9B18D5BF-7A22-1864-D018-25B98BDC1B72}"/>
              </a:ext>
            </a:extLst>
          </p:cNvPr>
          <p:cNvSpPr txBox="1">
            <a:spLocks/>
          </p:cNvSpPr>
          <p:nvPr userDrawn="1"/>
        </p:nvSpPr>
        <p:spPr>
          <a:xfrm>
            <a:off x="875004" y="1941156"/>
            <a:ext cx="4930412" cy="1604685"/>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8957" rtl="0" eaLnBrk="1" fontAlgn="auto" latinLnBrk="0" hangingPunct="1">
              <a:lnSpc>
                <a:spcPct val="100000"/>
              </a:lnSpc>
              <a:spcBef>
                <a:spcPts val="600"/>
              </a:spcBef>
              <a:spcAft>
                <a:spcPts val="0"/>
              </a:spcAft>
              <a:buClrTx/>
              <a:buSzPct val="100000"/>
              <a:buFontTx/>
              <a:buNone/>
              <a:tabLst/>
              <a:defRPr/>
            </a:pPr>
            <a:endParaRPr kumimoji="0" lang="en-US" sz="1400" b="0" i="0" u="none" strike="noStrike" kern="120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2" name="Half Frame 11">
            <a:extLst>
              <a:ext uri="{FF2B5EF4-FFF2-40B4-BE49-F238E27FC236}">
                <a16:creationId xmlns:a16="http://schemas.microsoft.com/office/drawing/2014/main" id="{18A2CD03-FD0C-9F0B-D311-91441A2CC7FD}"/>
              </a:ext>
            </a:extLst>
          </p:cNvPr>
          <p:cNvSpPr/>
          <p:nvPr userDrawn="1"/>
        </p:nvSpPr>
        <p:spPr>
          <a:xfrm rot="16200000">
            <a:off x="2423756" y="2641422"/>
            <a:ext cx="1858370" cy="5184419"/>
          </a:xfrm>
          <a:prstGeom prst="halfFrame">
            <a:avLst>
              <a:gd name="adj1" fmla="val 0"/>
              <a:gd name="adj2" fmla="val 0"/>
            </a:avLst>
          </a:prstGeom>
          <a:solidFill>
            <a:srgbClr val="007CB0"/>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a:ea typeface="+mn-ea"/>
              <a:cs typeface="+mn-cs"/>
            </a:endParaRPr>
          </a:p>
        </p:txBody>
      </p:sp>
      <p:sp>
        <p:nvSpPr>
          <p:cNvPr id="13" name="Text Placeholder 21">
            <a:extLst>
              <a:ext uri="{FF2B5EF4-FFF2-40B4-BE49-F238E27FC236}">
                <a16:creationId xmlns:a16="http://schemas.microsoft.com/office/drawing/2014/main" id="{0C467A3A-A5DE-6728-3320-92316D6AF5F0}"/>
              </a:ext>
            </a:extLst>
          </p:cNvPr>
          <p:cNvSpPr txBox="1">
            <a:spLocks/>
          </p:cNvSpPr>
          <p:nvPr userDrawn="1"/>
        </p:nvSpPr>
        <p:spPr>
          <a:xfrm>
            <a:off x="875004" y="4433673"/>
            <a:ext cx="4930412" cy="1611527"/>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8957" rtl="0" eaLnBrk="1" fontAlgn="auto" latinLnBrk="0" hangingPunct="1">
              <a:lnSpc>
                <a:spcPct val="100000"/>
              </a:lnSpc>
              <a:spcBef>
                <a:spcPts val="600"/>
              </a:spcBef>
              <a:spcAft>
                <a:spcPts val="0"/>
              </a:spcAft>
              <a:buClrTx/>
              <a:buSzPct val="100000"/>
              <a:buFontTx/>
              <a:buNone/>
              <a:tabLst/>
              <a:defRPr/>
            </a:pPr>
            <a:endParaRPr kumimoji="0" lang="en-US" sz="1400" b="0" i="0" u="none" strike="noStrike" kern="120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4" name="Rectangle 13">
            <a:extLst>
              <a:ext uri="{FF2B5EF4-FFF2-40B4-BE49-F238E27FC236}">
                <a16:creationId xmlns:a16="http://schemas.microsoft.com/office/drawing/2014/main" id="{D9E54ABA-13DC-451D-4109-FFA3A3EAB1CD}"/>
              </a:ext>
            </a:extLst>
          </p:cNvPr>
          <p:cNvSpPr/>
          <p:nvPr userDrawn="1"/>
        </p:nvSpPr>
        <p:spPr>
          <a:xfrm>
            <a:off x="503911" y="3911288"/>
            <a:ext cx="11180784" cy="393159"/>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600" b="1" i="0" u="none" strike="noStrike" kern="0" cap="none" spc="0" normalizeH="0" baseline="0" noProof="0">
              <a:ln>
                <a:noFill/>
              </a:ln>
              <a:solidFill>
                <a:prstClr val="black"/>
              </a:solidFill>
              <a:effectLst/>
              <a:uLnTx/>
              <a:uFillTx/>
              <a:latin typeface="Calibri"/>
              <a:ea typeface="+mn-ea"/>
              <a:cs typeface="+mn-cs"/>
            </a:endParaRPr>
          </a:p>
        </p:txBody>
      </p:sp>
      <p:sp>
        <p:nvSpPr>
          <p:cNvPr id="15" name="Half Frame 14">
            <a:extLst>
              <a:ext uri="{FF2B5EF4-FFF2-40B4-BE49-F238E27FC236}">
                <a16:creationId xmlns:a16="http://schemas.microsoft.com/office/drawing/2014/main" id="{7CDC805D-F00C-BF95-6BCF-914FEEFCB14E}"/>
              </a:ext>
            </a:extLst>
          </p:cNvPr>
          <p:cNvSpPr/>
          <p:nvPr userDrawn="1"/>
        </p:nvSpPr>
        <p:spPr>
          <a:xfrm rot="16200000">
            <a:off x="8169871" y="148907"/>
            <a:ext cx="1858370" cy="5184419"/>
          </a:xfrm>
          <a:prstGeom prst="halfFrame">
            <a:avLst>
              <a:gd name="adj1" fmla="val 0"/>
              <a:gd name="adj2" fmla="val 0"/>
            </a:avLst>
          </a:prstGeom>
          <a:solidFill>
            <a:srgbClr val="007CB0"/>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a:ea typeface="+mn-ea"/>
              <a:cs typeface="+mn-cs"/>
            </a:endParaRPr>
          </a:p>
        </p:txBody>
      </p:sp>
      <p:sp>
        <p:nvSpPr>
          <p:cNvPr id="16" name="Text Placeholder 21">
            <a:extLst>
              <a:ext uri="{FF2B5EF4-FFF2-40B4-BE49-F238E27FC236}">
                <a16:creationId xmlns:a16="http://schemas.microsoft.com/office/drawing/2014/main" id="{1B5C81BE-3FB3-A87D-9A7E-6697677CE2E5}"/>
              </a:ext>
            </a:extLst>
          </p:cNvPr>
          <p:cNvSpPr txBox="1">
            <a:spLocks/>
          </p:cNvSpPr>
          <p:nvPr userDrawn="1"/>
        </p:nvSpPr>
        <p:spPr>
          <a:xfrm>
            <a:off x="6613494" y="1941157"/>
            <a:ext cx="4930412" cy="1604685"/>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8957" rtl="0" eaLnBrk="1" fontAlgn="auto" latinLnBrk="0" hangingPunct="1">
              <a:lnSpc>
                <a:spcPct val="100000"/>
              </a:lnSpc>
              <a:spcBef>
                <a:spcPts val="600"/>
              </a:spcBef>
              <a:spcAft>
                <a:spcPts val="0"/>
              </a:spcAft>
              <a:buClrTx/>
              <a:buSzPct val="100000"/>
              <a:buFontTx/>
              <a:buNone/>
              <a:tabLst/>
              <a:defRPr/>
            </a:pPr>
            <a:endParaRPr kumimoji="0" lang="en-US" sz="1400" b="0" i="0" u="none" strike="noStrike" kern="120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7" name="Rectangle 16">
            <a:extLst>
              <a:ext uri="{FF2B5EF4-FFF2-40B4-BE49-F238E27FC236}">
                <a16:creationId xmlns:a16="http://schemas.microsoft.com/office/drawing/2014/main" id="{B70B2965-D95D-FA41-F967-88782FB57CAA}"/>
              </a:ext>
            </a:extLst>
          </p:cNvPr>
          <p:cNvSpPr/>
          <p:nvPr userDrawn="1"/>
        </p:nvSpPr>
        <p:spPr>
          <a:xfrm>
            <a:off x="6250026" y="1418773"/>
            <a:ext cx="2324707" cy="393156"/>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600" b="1" i="0" u="none" strike="noStrike" kern="0" cap="none" spc="0" normalizeH="0" baseline="0" noProof="0">
              <a:ln>
                <a:noFill/>
              </a:ln>
              <a:solidFill>
                <a:prstClr val="black"/>
              </a:solidFill>
              <a:effectLst/>
              <a:uLnTx/>
              <a:uFillTx/>
              <a:latin typeface="Calibri"/>
              <a:ea typeface="+mn-ea"/>
              <a:cs typeface="+mn-cs"/>
            </a:endParaRPr>
          </a:p>
        </p:txBody>
      </p:sp>
      <p:sp>
        <p:nvSpPr>
          <p:cNvPr id="18" name="Half Frame 17">
            <a:extLst>
              <a:ext uri="{FF2B5EF4-FFF2-40B4-BE49-F238E27FC236}">
                <a16:creationId xmlns:a16="http://schemas.microsoft.com/office/drawing/2014/main" id="{A24ED655-6345-98AC-2E59-24B86E937F5D}"/>
              </a:ext>
            </a:extLst>
          </p:cNvPr>
          <p:cNvSpPr/>
          <p:nvPr userDrawn="1"/>
        </p:nvSpPr>
        <p:spPr>
          <a:xfrm rot="16200000">
            <a:off x="8169869" y="2641423"/>
            <a:ext cx="1858370" cy="5184419"/>
          </a:xfrm>
          <a:prstGeom prst="halfFrame">
            <a:avLst>
              <a:gd name="adj1" fmla="val 0"/>
              <a:gd name="adj2" fmla="val 0"/>
            </a:avLst>
          </a:prstGeom>
          <a:solidFill>
            <a:srgbClr val="007CB0"/>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black"/>
              </a:solidFill>
              <a:effectLst/>
              <a:uLnTx/>
              <a:uFillTx/>
              <a:latin typeface="Calibri"/>
              <a:ea typeface="+mn-ea"/>
              <a:cs typeface="+mn-cs"/>
            </a:endParaRPr>
          </a:p>
        </p:txBody>
      </p:sp>
      <p:sp>
        <p:nvSpPr>
          <p:cNvPr id="19" name="Text Placeholder 21">
            <a:extLst>
              <a:ext uri="{FF2B5EF4-FFF2-40B4-BE49-F238E27FC236}">
                <a16:creationId xmlns:a16="http://schemas.microsoft.com/office/drawing/2014/main" id="{7EE12CDB-FCDD-A14A-92DA-4E4882EFBC8F}"/>
              </a:ext>
            </a:extLst>
          </p:cNvPr>
          <p:cNvSpPr txBox="1">
            <a:spLocks/>
          </p:cNvSpPr>
          <p:nvPr userDrawn="1"/>
        </p:nvSpPr>
        <p:spPr>
          <a:xfrm>
            <a:off x="6613494" y="4433674"/>
            <a:ext cx="4930412" cy="1611527"/>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0" marR="0" lvl="0" indent="0" algn="l" defTabSz="1218957" rtl="0" eaLnBrk="1" fontAlgn="auto" latinLnBrk="0" hangingPunct="1">
              <a:lnSpc>
                <a:spcPct val="100000"/>
              </a:lnSpc>
              <a:spcBef>
                <a:spcPts val="600"/>
              </a:spcBef>
              <a:spcAft>
                <a:spcPts val="0"/>
              </a:spcAft>
              <a:buClrTx/>
              <a:buSzPct val="100000"/>
              <a:buFontTx/>
              <a:buNone/>
              <a:tabLst/>
              <a:defRPr/>
            </a:pPr>
            <a:endParaRPr kumimoji="0" lang="en-US" sz="1400" b="0" i="0" u="none" strike="noStrike" kern="120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20" name="Rectangle 19">
            <a:extLst>
              <a:ext uri="{FF2B5EF4-FFF2-40B4-BE49-F238E27FC236}">
                <a16:creationId xmlns:a16="http://schemas.microsoft.com/office/drawing/2014/main" id="{43384734-D351-640C-ECE5-72012C7CD22D}"/>
              </a:ext>
            </a:extLst>
          </p:cNvPr>
          <p:cNvSpPr/>
          <p:nvPr userDrawn="1"/>
        </p:nvSpPr>
        <p:spPr>
          <a:xfrm>
            <a:off x="503911" y="1406831"/>
            <a:ext cx="2324707" cy="393156"/>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600" b="1" i="0" u="none" strike="noStrike" kern="0" cap="none" spc="0" normalizeH="0" baseline="0" noProof="0">
              <a:ln>
                <a:noFill/>
              </a:ln>
              <a:solidFill>
                <a:prstClr val="black"/>
              </a:solidFill>
              <a:effectLst/>
              <a:uLnTx/>
              <a:uFillTx/>
              <a:latin typeface="Calibri"/>
              <a:ea typeface="+mn-ea"/>
              <a:cs typeface="+mn-cs"/>
            </a:endParaRPr>
          </a:p>
        </p:txBody>
      </p:sp>
      <p:sp>
        <p:nvSpPr>
          <p:cNvPr id="21" name="Text Placeholder 21">
            <a:extLst>
              <a:ext uri="{FF2B5EF4-FFF2-40B4-BE49-F238E27FC236}">
                <a16:creationId xmlns:a16="http://schemas.microsoft.com/office/drawing/2014/main" id="{B1DB1921-178B-5143-8D9F-A3FEE30259BC}"/>
              </a:ext>
            </a:extLst>
          </p:cNvPr>
          <p:cNvSpPr>
            <a:spLocks noGrp="1"/>
          </p:cNvSpPr>
          <p:nvPr>
            <p:ph type="body" sz="quarter" idx="12" hasCustomPrompt="1"/>
          </p:nvPr>
        </p:nvSpPr>
        <p:spPr>
          <a:xfrm>
            <a:off x="875004" y="1941156"/>
            <a:ext cx="4930412" cy="1604685"/>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22" name="Text Placeholder 21">
            <a:extLst>
              <a:ext uri="{FF2B5EF4-FFF2-40B4-BE49-F238E27FC236}">
                <a16:creationId xmlns:a16="http://schemas.microsoft.com/office/drawing/2014/main" id="{E7E85898-6273-7760-8D5D-6C1DB30FBF36}"/>
              </a:ext>
            </a:extLst>
          </p:cNvPr>
          <p:cNvSpPr>
            <a:spLocks noGrp="1"/>
          </p:cNvSpPr>
          <p:nvPr>
            <p:ph type="body" sz="quarter" idx="13" hasCustomPrompt="1"/>
          </p:nvPr>
        </p:nvSpPr>
        <p:spPr>
          <a:xfrm>
            <a:off x="875004" y="4433673"/>
            <a:ext cx="4930412" cy="1604685"/>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23" name="Text Placeholder 21">
            <a:extLst>
              <a:ext uri="{FF2B5EF4-FFF2-40B4-BE49-F238E27FC236}">
                <a16:creationId xmlns:a16="http://schemas.microsoft.com/office/drawing/2014/main" id="{C931CE4C-8004-5582-0816-CD4CBFEC4D74}"/>
              </a:ext>
            </a:extLst>
          </p:cNvPr>
          <p:cNvSpPr>
            <a:spLocks noGrp="1"/>
          </p:cNvSpPr>
          <p:nvPr>
            <p:ph type="body" sz="quarter" idx="14" hasCustomPrompt="1"/>
          </p:nvPr>
        </p:nvSpPr>
        <p:spPr>
          <a:xfrm>
            <a:off x="6613494" y="4433674"/>
            <a:ext cx="4930412" cy="1604685"/>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26" name="Text Placeholder 21">
            <a:extLst>
              <a:ext uri="{FF2B5EF4-FFF2-40B4-BE49-F238E27FC236}">
                <a16:creationId xmlns:a16="http://schemas.microsoft.com/office/drawing/2014/main" id="{10E70415-A92E-B891-FADC-6300C2402036}"/>
              </a:ext>
            </a:extLst>
          </p:cNvPr>
          <p:cNvSpPr>
            <a:spLocks noGrp="1"/>
          </p:cNvSpPr>
          <p:nvPr>
            <p:ph type="body" sz="quarter" idx="15" hasCustomPrompt="1"/>
          </p:nvPr>
        </p:nvSpPr>
        <p:spPr>
          <a:xfrm>
            <a:off x="6613494" y="1941157"/>
            <a:ext cx="4930412" cy="1604685"/>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27" name="Text Placeholder 56">
            <a:extLst>
              <a:ext uri="{FF2B5EF4-FFF2-40B4-BE49-F238E27FC236}">
                <a16:creationId xmlns:a16="http://schemas.microsoft.com/office/drawing/2014/main" id="{7CD2FC7A-85B9-01B8-4A37-550444BEE012}"/>
              </a:ext>
            </a:extLst>
          </p:cNvPr>
          <p:cNvSpPr>
            <a:spLocks noGrp="1"/>
          </p:cNvSpPr>
          <p:nvPr>
            <p:ph type="body" sz="quarter" idx="16"/>
          </p:nvPr>
        </p:nvSpPr>
        <p:spPr>
          <a:xfrm>
            <a:off x="552616" y="1434132"/>
            <a:ext cx="2227298"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28" name="Text Placeholder 56">
            <a:extLst>
              <a:ext uri="{FF2B5EF4-FFF2-40B4-BE49-F238E27FC236}">
                <a16:creationId xmlns:a16="http://schemas.microsoft.com/office/drawing/2014/main" id="{6DE994BF-530D-04F9-35EC-F216CED63648}"/>
              </a:ext>
            </a:extLst>
          </p:cNvPr>
          <p:cNvSpPr>
            <a:spLocks noGrp="1"/>
          </p:cNvSpPr>
          <p:nvPr>
            <p:ph type="body" sz="quarter" idx="17"/>
          </p:nvPr>
        </p:nvSpPr>
        <p:spPr>
          <a:xfrm>
            <a:off x="6298730" y="1446074"/>
            <a:ext cx="2227298"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29" name="Text Placeholder 56">
            <a:extLst>
              <a:ext uri="{FF2B5EF4-FFF2-40B4-BE49-F238E27FC236}">
                <a16:creationId xmlns:a16="http://schemas.microsoft.com/office/drawing/2014/main" id="{AE45FE17-A317-5FDF-8D37-D37956BD7E73}"/>
              </a:ext>
            </a:extLst>
          </p:cNvPr>
          <p:cNvSpPr>
            <a:spLocks noGrp="1"/>
          </p:cNvSpPr>
          <p:nvPr>
            <p:ph type="body" sz="quarter" idx="18"/>
          </p:nvPr>
        </p:nvSpPr>
        <p:spPr>
          <a:xfrm>
            <a:off x="4980654" y="3938589"/>
            <a:ext cx="2227298" cy="338554"/>
          </a:xfrm>
          <a:noFill/>
        </p:spPr>
        <p:txBody>
          <a:bodyPr wrap="square" lIns="91440" tIns="45720" rIns="91440" bIns="45720" rtlCol="0" anchor="ctr">
            <a:spAutoFit/>
          </a:bodyPr>
          <a:lstStyle>
            <a:lvl1pPr algn="ctr">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Tree>
    <p:custDataLst>
      <p:tags r:id="rId1"/>
    </p:custDataLst>
    <p:extLst>
      <p:ext uri="{BB962C8B-B14F-4D97-AF65-F5344CB8AC3E}">
        <p14:creationId xmlns:p14="http://schemas.microsoft.com/office/powerpoint/2010/main" val="1292186664"/>
      </p:ext>
    </p:extLst>
  </p:cSld>
  <p:clrMapOvr>
    <a:masterClrMapping/>
  </p:clrMapOvr>
  <p:transition>
    <p:fade/>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preserve="1" userDrawn="1">
  <p:cSld name="Value Crea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77C6E-BB74-0011-D77D-AA0EDFC20761}"/>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4A2CAF4-7578-5212-83FE-E081674E856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4" name="Straight Connector 3">
            <a:extLst>
              <a:ext uri="{FF2B5EF4-FFF2-40B4-BE49-F238E27FC236}">
                <a16:creationId xmlns:a16="http://schemas.microsoft.com/office/drawing/2014/main" id="{C553023D-7F2B-A39C-CAA3-47162F09EB2E}"/>
              </a:ext>
            </a:extLst>
          </p:cNvPr>
          <p:cNvCxnSpPr>
            <a:stCxn id="7" idx="5"/>
            <a:endCxn id="8" idx="1"/>
          </p:cNvCxnSpPr>
          <p:nvPr userDrawn="1"/>
        </p:nvCxnSpPr>
        <p:spPr>
          <a:xfrm>
            <a:off x="5072280" y="2560233"/>
            <a:ext cx="2026287" cy="161841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5" name="Oval 4">
            <a:extLst>
              <a:ext uri="{FF2B5EF4-FFF2-40B4-BE49-F238E27FC236}">
                <a16:creationId xmlns:a16="http://schemas.microsoft.com/office/drawing/2014/main" id="{1590186C-66BC-5ACE-616F-94BFC0018F17}"/>
              </a:ext>
            </a:extLst>
          </p:cNvPr>
          <p:cNvSpPr>
            <a:spLocks noChangeArrowheads="1"/>
          </p:cNvSpPr>
          <p:nvPr userDrawn="1"/>
        </p:nvSpPr>
        <p:spPr bwMode="blackWhite">
          <a:xfrm>
            <a:off x="5125053" y="4928821"/>
            <a:ext cx="1920740" cy="1097280"/>
          </a:xfrm>
          <a:prstGeom prst="ellipse">
            <a:avLst/>
          </a:prstGeom>
          <a:solidFill>
            <a:srgbClr val="007680"/>
          </a:solidFill>
          <a:ln w="12700">
            <a:noFill/>
            <a:round/>
            <a:headEnd/>
            <a:tailEnd/>
          </a:ln>
        </p:spPr>
        <p:txBody>
          <a:bodyPr lIns="88900" tIns="88900" rIns="88900" bIns="88900" anchor="ctr">
            <a:noAutofit/>
          </a:bodyPr>
          <a:lstStyle/>
          <a:p>
            <a:pPr algn="ctr" defTabSz="820738">
              <a:defRPr/>
            </a:pPr>
            <a:endParaRPr lang="en-US" sz="1200">
              <a:solidFill>
                <a:schemeClr val="bg1"/>
              </a:solidFill>
              <a:ea typeface="ＭＳ Ｐゴシック" pitchFamily="50" charset="-128"/>
            </a:endParaRPr>
          </a:p>
        </p:txBody>
      </p:sp>
      <p:sp>
        <p:nvSpPr>
          <p:cNvPr id="6" name="Oval 5">
            <a:extLst>
              <a:ext uri="{FF2B5EF4-FFF2-40B4-BE49-F238E27FC236}">
                <a16:creationId xmlns:a16="http://schemas.microsoft.com/office/drawing/2014/main" id="{9B21C72B-64D5-A23A-DC4F-B587CF648A57}"/>
              </a:ext>
            </a:extLst>
          </p:cNvPr>
          <p:cNvSpPr>
            <a:spLocks noChangeArrowheads="1"/>
          </p:cNvSpPr>
          <p:nvPr userDrawn="1"/>
        </p:nvSpPr>
        <p:spPr bwMode="blackWhite">
          <a:xfrm>
            <a:off x="6817280" y="1623646"/>
            <a:ext cx="1920740" cy="1097280"/>
          </a:xfrm>
          <a:prstGeom prst="ellipse">
            <a:avLst/>
          </a:prstGeom>
          <a:solidFill>
            <a:srgbClr val="007680"/>
          </a:solidFill>
          <a:ln w="12700">
            <a:noFill/>
            <a:round/>
            <a:headEnd/>
            <a:tailEnd/>
          </a:ln>
        </p:spPr>
        <p:txBody>
          <a:bodyPr lIns="88900" tIns="88900" rIns="88900" bIns="88900" anchor="ctr">
            <a:noAutofit/>
          </a:bodyPr>
          <a:lstStyle/>
          <a:p>
            <a:pPr algn="ctr" defTabSz="820738">
              <a:defRPr/>
            </a:pPr>
            <a:endParaRPr lang="en-US" sz="1200">
              <a:solidFill>
                <a:schemeClr val="bg1"/>
              </a:solidFill>
              <a:ea typeface="ＭＳ Ｐゴシック" pitchFamily="50" charset="-128"/>
            </a:endParaRPr>
          </a:p>
        </p:txBody>
      </p:sp>
      <p:sp>
        <p:nvSpPr>
          <p:cNvPr id="7" name="Oval 6">
            <a:extLst>
              <a:ext uri="{FF2B5EF4-FFF2-40B4-BE49-F238E27FC236}">
                <a16:creationId xmlns:a16="http://schemas.microsoft.com/office/drawing/2014/main" id="{53A2B371-A1D7-C165-74AF-2A174DC5929C}"/>
              </a:ext>
            </a:extLst>
          </p:cNvPr>
          <p:cNvSpPr>
            <a:spLocks noChangeArrowheads="1"/>
          </p:cNvSpPr>
          <p:nvPr userDrawn="1"/>
        </p:nvSpPr>
        <p:spPr bwMode="blackWhite">
          <a:xfrm>
            <a:off x="3432826" y="1623646"/>
            <a:ext cx="1920740" cy="1097280"/>
          </a:xfrm>
          <a:prstGeom prst="ellipse">
            <a:avLst/>
          </a:prstGeom>
          <a:solidFill>
            <a:srgbClr val="007680"/>
          </a:solidFill>
          <a:ln w="12700">
            <a:noFill/>
            <a:round/>
            <a:headEnd/>
            <a:tailEnd/>
          </a:ln>
        </p:spPr>
        <p:txBody>
          <a:bodyPr lIns="88900" tIns="88900" rIns="88900" bIns="88900" anchor="ctr">
            <a:noAutofit/>
          </a:bodyPr>
          <a:lstStyle/>
          <a:p>
            <a:pPr algn="ctr" defTabSz="820738">
              <a:defRPr/>
            </a:pPr>
            <a:endParaRPr lang="en-US" sz="1200">
              <a:solidFill>
                <a:schemeClr val="bg1"/>
              </a:solidFill>
              <a:ea typeface="ＭＳ Ｐゴシック" pitchFamily="50" charset="-128"/>
            </a:endParaRPr>
          </a:p>
        </p:txBody>
      </p:sp>
      <p:sp>
        <p:nvSpPr>
          <p:cNvPr id="8" name="Oval 7">
            <a:extLst>
              <a:ext uri="{FF2B5EF4-FFF2-40B4-BE49-F238E27FC236}">
                <a16:creationId xmlns:a16="http://schemas.microsoft.com/office/drawing/2014/main" id="{3428C5A7-3F4C-DB43-E503-6F23D18CDECB}"/>
              </a:ext>
            </a:extLst>
          </p:cNvPr>
          <p:cNvSpPr>
            <a:spLocks noChangeArrowheads="1"/>
          </p:cNvSpPr>
          <p:nvPr userDrawn="1"/>
        </p:nvSpPr>
        <p:spPr bwMode="blackWhite">
          <a:xfrm>
            <a:off x="6817280" y="4017958"/>
            <a:ext cx="1920740" cy="1097280"/>
          </a:xfrm>
          <a:prstGeom prst="ellipse">
            <a:avLst/>
          </a:prstGeom>
          <a:solidFill>
            <a:srgbClr val="007680"/>
          </a:solidFill>
          <a:ln w="12700">
            <a:noFill/>
            <a:round/>
            <a:headEnd/>
            <a:tailEnd/>
          </a:ln>
        </p:spPr>
        <p:txBody>
          <a:bodyPr lIns="88900" tIns="88900" rIns="88900" bIns="88900" anchor="ctr">
            <a:noAutofit/>
          </a:bodyPr>
          <a:lstStyle/>
          <a:p>
            <a:pPr algn="ctr" defTabSz="820738">
              <a:defRPr/>
            </a:pPr>
            <a:endParaRPr lang="en-US" sz="1200">
              <a:solidFill>
                <a:schemeClr val="bg1"/>
              </a:solidFill>
              <a:ea typeface="ＭＳ Ｐゴシック" pitchFamily="50" charset="-128"/>
            </a:endParaRPr>
          </a:p>
        </p:txBody>
      </p:sp>
      <p:sp>
        <p:nvSpPr>
          <p:cNvPr id="9" name="Oval 8">
            <a:extLst>
              <a:ext uri="{FF2B5EF4-FFF2-40B4-BE49-F238E27FC236}">
                <a16:creationId xmlns:a16="http://schemas.microsoft.com/office/drawing/2014/main" id="{EE53097D-76D6-B0D4-31B3-7EF85206F491}"/>
              </a:ext>
            </a:extLst>
          </p:cNvPr>
          <p:cNvSpPr>
            <a:spLocks noChangeArrowheads="1"/>
          </p:cNvSpPr>
          <p:nvPr userDrawn="1"/>
        </p:nvSpPr>
        <p:spPr bwMode="blackWhite">
          <a:xfrm>
            <a:off x="3432826" y="4017958"/>
            <a:ext cx="1920740" cy="1097280"/>
          </a:xfrm>
          <a:prstGeom prst="ellipse">
            <a:avLst/>
          </a:prstGeom>
          <a:solidFill>
            <a:srgbClr val="007680"/>
          </a:solidFill>
          <a:ln w="12700">
            <a:noFill/>
            <a:round/>
            <a:headEnd/>
            <a:tailEnd/>
          </a:ln>
        </p:spPr>
        <p:txBody>
          <a:bodyPr lIns="88900" tIns="88900" rIns="88900" bIns="88900" anchor="ctr">
            <a:noAutofit/>
          </a:bodyPr>
          <a:lstStyle/>
          <a:p>
            <a:pPr algn="ctr" defTabSz="820738">
              <a:defRPr/>
            </a:pPr>
            <a:endParaRPr lang="en-US" sz="1200">
              <a:solidFill>
                <a:schemeClr val="bg1"/>
              </a:solidFill>
              <a:ea typeface="ＭＳ Ｐゴシック" pitchFamily="50" charset="-128"/>
            </a:endParaRPr>
          </a:p>
        </p:txBody>
      </p:sp>
      <p:cxnSp>
        <p:nvCxnSpPr>
          <p:cNvPr id="10" name="Straight Connector 9">
            <a:extLst>
              <a:ext uri="{FF2B5EF4-FFF2-40B4-BE49-F238E27FC236}">
                <a16:creationId xmlns:a16="http://schemas.microsoft.com/office/drawing/2014/main" id="{91613F4B-34AE-4152-0D82-FE17F1065540}"/>
              </a:ext>
            </a:extLst>
          </p:cNvPr>
          <p:cNvCxnSpPr>
            <a:stCxn id="12" idx="4"/>
            <a:endCxn id="5" idx="0"/>
          </p:cNvCxnSpPr>
          <p:nvPr userDrawn="1"/>
        </p:nvCxnSpPr>
        <p:spPr>
          <a:xfrm>
            <a:off x="6085423" y="3939333"/>
            <a:ext cx="0" cy="989489"/>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E424BA6-5D36-B52E-3AAD-BD173ACD0FE5}"/>
              </a:ext>
            </a:extLst>
          </p:cNvPr>
          <p:cNvCxnSpPr>
            <a:stCxn id="9" idx="7"/>
            <a:endCxn id="6" idx="3"/>
          </p:cNvCxnSpPr>
          <p:nvPr userDrawn="1"/>
        </p:nvCxnSpPr>
        <p:spPr>
          <a:xfrm flipV="1">
            <a:off x="5072280" y="2560233"/>
            <a:ext cx="2026287" cy="1618418"/>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A1081510-8F4D-6656-7F2C-839E845B4616}"/>
              </a:ext>
            </a:extLst>
          </p:cNvPr>
          <p:cNvSpPr>
            <a:spLocks noChangeArrowheads="1"/>
          </p:cNvSpPr>
          <p:nvPr userDrawn="1"/>
        </p:nvSpPr>
        <p:spPr bwMode="blackWhite">
          <a:xfrm>
            <a:off x="5125053" y="2842052"/>
            <a:ext cx="1920740" cy="1097280"/>
          </a:xfrm>
          <a:prstGeom prst="ellipse">
            <a:avLst/>
          </a:prstGeom>
          <a:solidFill>
            <a:srgbClr val="43B02A"/>
          </a:solidFill>
          <a:ln w="12700">
            <a:noFill/>
            <a:round/>
            <a:headEnd/>
            <a:tailEnd/>
          </a:ln>
        </p:spPr>
        <p:txBody>
          <a:bodyPr lIns="88900" tIns="88900" rIns="88900" bIns="88900" anchor="ctr">
            <a:noAutofit/>
          </a:bodyPr>
          <a:lstStyle/>
          <a:p>
            <a:pPr algn="ctr" defTabSz="820738">
              <a:defRPr/>
            </a:pPr>
            <a:endParaRPr lang="en-US" sz="1400">
              <a:solidFill>
                <a:schemeClr val="bg1"/>
              </a:solidFill>
              <a:ea typeface="ＭＳ Ｐゴシック" pitchFamily="50" charset="-128"/>
            </a:endParaRPr>
          </a:p>
        </p:txBody>
      </p:sp>
      <p:sp>
        <p:nvSpPr>
          <p:cNvPr id="13" name="Text Placeholder 26">
            <a:extLst>
              <a:ext uri="{FF2B5EF4-FFF2-40B4-BE49-F238E27FC236}">
                <a16:creationId xmlns:a16="http://schemas.microsoft.com/office/drawing/2014/main" id="{098BF0C0-2AC8-5C33-74C0-FABCB4F456E2}"/>
              </a:ext>
            </a:extLst>
          </p:cNvPr>
          <p:cNvSpPr>
            <a:spLocks noGrp="1"/>
          </p:cNvSpPr>
          <p:nvPr>
            <p:ph type="body" sz="quarter" idx="39"/>
          </p:nvPr>
        </p:nvSpPr>
        <p:spPr>
          <a:xfrm>
            <a:off x="5542156" y="3267583"/>
            <a:ext cx="1086536"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4" name="Text Placeholder 26">
            <a:extLst>
              <a:ext uri="{FF2B5EF4-FFF2-40B4-BE49-F238E27FC236}">
                <a16:creationId xmlns:a16="http://schemas.microsoft.com/office/drawing/2014/main" id="{B1D9FD40-3DD9-13D0-9062-2755C55D93A1}"/>
              </a:ext>
            </a:extLst>
          </p:cNvPr>
          <p:cNvSpPr>
            <a:spLocks noGrp="1"/>
          </p:cNvSpPr>
          <p:nvPr>
            <p:ph type="body" sz="quarter" idx="41"/>
          </p:nvPr>
        </p:nvSpPr>
        <p:spPr>
          <a:xfrm>
            <a:off x="5542156" y="5369740"/>
            <a:ext cx="108653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5" name="Text Placeholder 26">
            <a:extLst>
              <a:ext uri="{FF2B5EF4-FFF2-40B4-BE49-F238E27FC236}">
                <a16:creationId xmlns:a16="http://schemas.microsoft.com/office/drawing/2014/main" id="{F12D98BB-D493-CDAB-C0E5-ED8C18FAFD12}"/>
              </a:ext>
            </a:extLst>
          </p:cNvPr>
          <p:cNvSpPr>
            <a:spLocks noGrp="1"/>
          </p:cNvSpPr>
          <p:nvPr>
            <p:ph type="body" sz="quarter" idx="42"/>
          </p:nvPr>
        </p:nvSpPr>
        <p:spPr>
          <a:xfrm>
            <a:off x="7234383" y="2064565"/>
            <a:ext cx="108653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6" name="Text Placeholder 26">
            <a:extLst>
              <a:ext uri="{FF2B5EF4-FFF2-40B4-BE49-F238E27FC236}">
                <a16:creationId xmlns:a16="http://schemas.microsoft.com/office/drawing/2014/main" id="{89868FCA-4BE3-B68A-BC19-73D0C730FD54}"/>
              </a:ext>
            </a:extLst>
          </p:cNvPr>
          <p:cNvSpPr>
            <a:spLocks noGrp="1"/>
          </p:cNvSpPr>
          <p:nvPr>
            <p:ph type="body" sz="quarter" idx="43"/>
          </p:nvPr>
        </p:nvSpPr>
        <p:spPr>
          <a:xfrm>
            <a:off x="7234383" y="4458877"/>
            <a:ext cx="108653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7" name="Text Placeholder 26">
            <a:extLst>
              <a:ext uri="{FF2B5EF4-FFF2-40B4-BE49-F238E27FC236}">
                <a16:creationId xmlns:a16="http://schemas.microsoft.com/office/drawing/2014/main" id="{4DD6B5F8-FEEF-BCCE-7306-54B625AE583A}"/>
              </a:ext>
            </a:extLst>
          </p:cNvPr>
          <p:cNvSpPr>
            <a:spLocks noGrp="1"/>
          </p:cNvSpPr>
          <p:nvPr>
            <p:ph type="body" sz="quarter" idx="44"/>
          </p:nvPr>
        </p:nvSpPr>
        <p:spPr>
          <a:xfrm>
            <a:off x="3849929" y="2064565"/>
            <a:ext cx="108653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
        <p:nvSpPr>
          <p:cNvPr id="18" name="Text Placeholder 26">
            <a:extLst>
              <a:ext uri="{FF2B5EF4-FFF2-40B4-BE49-F238E27FC236}">
                <a16:creationId xmlns:a16="http://schemas.microsoft.com/office/drawing/2014/main" id="{7E80161E-5ECA-13FF-C0B7-3E04E4E41184}"/>
              </a:ext>
            </a:extLst>
          </p:cNvPr>
          <p:cNvSpPr>
            <a:spLocks noGrp="1"/>
          </p:cNvSpPr>
          <p:nvPr>
            <p:ph type="body" sz="quarter" idx="45"/>
          </p:nvPr>
        </p:nvSpPr>
        <p:spPr>
          <a:xfrm>
            <a:off x="3849929" y="4458877"/>
            <a:ext cx="1086536" cy="246221"/>
          </a:xfrm>
        </p:spPr>
        <p:txBody>
          <a:bodyPr wrap="square">
            <a:spAutoFit/>
          </a:bodyPr>
          <a:lstStyle>
            <a:lvl1pPr algn="ctr">
              <a:defRPr sz="1600">
                <a:solidFill>
                  <a:srgbClr val="FFFFFF"/>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4151442968"/>
      </p:ext>
    </p:extLst>
  </p:cSld>
  <p:clrMapOvr>
    <a:masterClrMapping/>
  </p:clrMapOvr>
  <p:transition>
    <p:fade/>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preserve="1" userDrawn="1">
  <p:cSld name="Portfolio matri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FBF15-0D5C-F63C-EBBF-88804486ADC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7836571-91D1-0138-4CCB-B1820E3D7544}"/>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5" name="Group 4">
            <a:extLst>
              <a:ext uri="{FF2B5EF4-FFF2-40B4-BE49-F238E27FC236}">
                <a16:creationId xmlns:a16="http://schemas.microsoft.com/office/drawing/2014/main" id="{7C4A27C2-AF7F-CEC8-1C7C-F95B28EFB1E1}"/>
              </a:ext>
            </a:extLst>
          </p:cNvPr>
          <p:cNvGrpSpPr/>
          <p:nvPr userDrawn="1"/>
        </p:nvGrpSpPr>
        <p:grpSpPr>
          <a:xfrm>
            <a:off x="6311571" y="2052267"/>
            <a:ext cx="4622979" cy="4027793"/>
            <a:chOff x="6309928" y="2052266"/>
            <a:chExt cx="3996122" cy="3482548"/>
          </a:xfrm>
        </p:grpSpPr>
        <p:sp>
          <p:nvSpPr>
            <p:cNvPr id="6" name="Rectangle 3">
              <a:extLst>
                <a:ext uri="{FF2B5EF4-FFF2-40B4-BE49-F238E27FC236}">
                  <a16:creationId xmlns:a16="http://schemas.microsoft.com/office/drawing/2014/main" id="{CC525BFE-68E6-2B4C-866D-FBA0FEBCD591}"/>
                </a:ext>
              </a:extLst>
            </p:cNvPr>
            <p:cNvSpPr>
              <a:spLocks noChangeArrowheads="1"/>
            </p:cNvSpPr>
            <p:nvPr/>
          </p:nvSpPr>
          <p:spPr bwMode="auto">
            <a:xfrm>
              <a:off x="7776310" y="5215479"/>
              <a:ext cx="2114099" cy="319335"/>
            </a:xfrm>
            <a:prstGeom prst="rect">
              <a:avLst/>
            </a:prstGeom>
            <a:noFill/>
            <a:ln w="9525">
              <a:noFill/>
              <a:miter lim="800000"/>
              <a:headEnd/>
              <a:tailEnd/>
            </a:ln>
          </p:spPr>
          <p:txBody>
            <a:bodyPr wrap="none" lIns="0" tIns="0" rIns="0" bIns="0" anchor="ctr">
              <a:spAutoFit/>
            </a:bodyPr>
            <a:lstStyle/>
            <a:p>
              <a:pPr algn="ctr"/>
              <a:r>
                <a:rPr lang="en-GB" altLang="ja-JP" sz="1200">
                  <a:ea typeface="ＭＳ Ｐゴシック" charset="-128"/>
                  <a:cs typeface="Arial" pitchFamily="34" charset="0"/>
                </a:rPr>
                <a:t>Competitive position</a:t>
              </a:r>
            </a:p>
            <a:p>
              <a:pPr algn="ctr"/>
              <a:r>
                <a:rPr lang="en-GB" altLang="ja-JP" sz="1200">
                  <a:ea typeface="ＭＳ Ｐゴシック" charset="-128"/>
                  <a:cs typeface="Arial" pitchFamily="34" charset="0"/>
                </a:rPr>
                <a:t>(returns compared to industry average)</a:t>
              </a:r>
            </a:p>
          </p:txBody>
        </p:sp>
        <p:sp>
          <p:nvSpPr>
            <p:cNvPr id="7" name="Text Box 4">
              <a:extLst>
                <a:ext uri="{FF2B5EF4-FFF2-40B4-BE49-F238E27FC236}">
                  <a16:creationId xmlns:a16="http://schemas.microsoft.com/office/drawing/2014/main" id="{8DD55DD9-080B-D56D-086C-A1C34066A27C}"/>
                </a:ext>
              </a:extLst>
            </p:cNvPr>
            <p:cNvSpPr txBox="1">
              <a:spLocks noChangeArrowheads="1"/>
            </p:cNvSpPr>
            <p:nvPr/>
          </p:nvSpPr>
          <p:spPr bwMode="auto">
            <a:xfrm>
              <a:off x="7371791" y="5026216"/>
              <a:ext cx="218323" cy="159668"/>
            </a:xfrm>
            <a:prstGeom prst="rect">
              <a:avLst/>
            </a:prstGeom>
            <a:noFill/>
            <a:ln w="9525">
              <a:noFill/>
              <a:miter lim="800000"/>
              <a:headEnd type="none" w="sm" len="sm"/>
              <a:tailEnd type="none" w="med" len="lg"/>
            </a:ln>
          </p:spPr>
          <p:txBody>
            <a:bodyPr wrap="none" lIns="0" tIns="0" rIns="0" bIns="0" anchor="ctr">
              <a:spAutoFit/>
            </a:bodyPr>
            <a:lstStyle/>
            <a:p>
              <a:pPr eaLnBrk="1" hangingPunct="1">
                <a:spcBef>
                  <a:spcPct val="20000"/>
                </a:spcBef>
              </a:pPr>
              <a:r>
                <a:rPr lang="en-GB" altLang="ja-JP" sz="1200" i="1">
                  <a:ea typeface="ＭＳ Ｐゴシック" charset="-128"/>
                  <a:cs typeface="Arial" pitchFamily="34" charset="0"/>
                </a:rPr>
                <a:t>Low</a:t>
              </a:r>
            </a:p>
          </p:txBody>
        </p:sp>
        <p:sp>
          <p:nvSpPr>
            <p:cNvPr id="8" name="Text Box 5">
              <a:extLst>
                <a:ext uri="{FF2B5EF4-FFF2-40B4-BE49-F238E27FC236}">
                  <a16:creationId xmlns:a16="http://schemas.microsoft.com/office/drawing/2014/main" id="{63C2F289-F518-435A-09A9-B9DCC33223AA}"/>
                </a:ext>
              </a:extLst>
            </p:cNvPr>
            <p:cNvSpPr txBox="1">
              <a:spLocks noChangeArrowheads="1"/>
            </p:cNvSpPr>
            <p:nvPr/>
          </p:nvSpPr>
          <p:spPr bwMode="auto">
            <a:xfrm>
              <a:off x="10033281" y="5026216"/>
              <a:ext cx="249481" cy="159668"/>
            </a:xfrm>
            <a:prstGeom prst="rect">
              <a:avLst/>
            </a:prstGeom>
            <a:noFill/>
            <a:ln w="9525">
              <a:noFill/>
              <a:miter lim="800000"/>
              <a:headEnd type="none" w="sm" len="sm"/>
              <a:tailEnd type="none" w="med" len="lg"/>
            </a:ln>
          </p:spPr>
          <p:txBody>
            <a:bodyPr wrap="none" lIns="0" tIns="0" rIns="0" bIns="0" anchor="ctr">
              <a:spAutoFit/>
            </a:bodyPr>
            <a:lstStyle/>
            <a:p>
              <a:pPr eaLnBrk="1" hangingPunct="1">
                <a:spcBef>
                  <a:spcPct val="20000"/>
                </a:spcBef>
              </a:pPr>
              <a:r>
                <a:rPr lang="en-GB" altLang="ja-JP" sz="1200" i="1">
                  <a:ea typeface="ＭＳ Ｐゴシック" charset="-128"/>
                  <a:cs typeface="Arial" pitchFamily="34" charset="0"/>
                </a:rPr>
                <a:t>High</a:t>
              </a:r>
            </a:p>
          </p:txBody>
        </p:sp>
        <p:sp>
          <p:nvSpPr>
            <p:cNvPr id="9" name="AutoShape 6">
              <a:extLst>
                <a:ext uri="{FF2B5EF4-FFF2-40B4-BE49-F238E27FC236}">
                  <a16:creationId xmlns:a16="http://schemas.microsoft.com/office/drawing/2014/main" id="{BF16046B-687B-238C-D9DE-A7543A2469EE}"/>
                </a:ext>
              </a:extLst>
            </p:cNvPr>
            <p:cNvSpPr>
              <a:spLocks noChangeArrowheads="1"/>
            </p:cNvSpPr>
            <p:nvPr/>
          </p:nvSpPr>
          <p:spPr bwMode="auto">
            <a:xfrm flipH="1" flipV="1">
              <a:off x="7364128" y="2065683"/>
              <a:ext cx="2941922" cy="2932165"/>
            </a:xfrm>
            <a:prstGeom prst="rtTriangle">
              <a:avLst/>
            </a:prstGeom>
            <a:solidFill>
              <a:srgbClr val="046A38"/>
            </a:solidFill>
            <a:ln w="9525" algn="ctr">
              <a:noFill/>
              <a:miter lim="800000"/>
              <a:headEnd/>
              <a:tailEnd/>
            </a:ln>
          </p:spPr>
          <p:txBody>
            <a:bodyPr rot="10800000" wrap="none" lIns="90000" tIns="46800" rIns="90000" bIns="46800" anchor="ctr"/>
            <a:lstStyle/>
            <a:p>
              <a:pPr eaLnBrk="1" hangingPunct="1">
                <a:spcBef>
                  <a:spcPct val="20000"/>
                </a:spcBef>
                <a:defRPr/>
              </a:pPr>
              <a:endParaRPr lang="en-GB" sz="1200" b="1">
                <a:solidFill>
                  <a:srgbClr val="002776"/>
                </a:solidFill>
                <a:cs typeface="Arial" pitchFamily="34" charset="0"/>
              </a:endParaRPr>
            </a:p>
          </p:txBody>
        </p:sp>
        <p:sp>
          <p:nvSpPr>
            <p:cNvPr id="10" name="Rectangle 7">
              <a:extLst>
                <a:ext uri="{FF2B5EF4-FFF2-40B4-BE49-F238E27FC236}">
                  <a16:creationId xmlns:a16="http://schemas.microsoft.com/office/drawing/2014/main" id="{2D704573-F46D-0E97-6F7D-61B238B63FE9}"/>
                </a:ext>
              </a:extLst>
            </p:cNvPr>
            <p:cNvSpPr>
              <a:spLocks noChangeArrowheads="1"/>
            </p:cNvSpPr>
            <p:nvPr/>
          </p:nvSpPr>
          <p:spPr bwMode="auto">
            <a:xfrm>
              <a:off x="6309928" y="3142149"/>
              <a:ext cx="987204" cy="798338"/>
            </a:xfrm>
            <a:prstGeom prst="rect">
              <a:avLst/>
            </a:prstGeom>
            <a:noFill/>
            <a:ln w="9525">
              <a:noFill/>
              <a:miter lim="800000"/>
              <a:headEnd/>
              <a:tailEnd/>
            </a:ln>
          </p:spPr>
          <p:txBody>
            <a:bodyPr wrap="square" lIns="0" tIns="0" rIns="0" bIns="0" anchor="ctr">
              <a:spAutoFit/>
            </a:bodyPr>
            <a:lstStyle/>
            <a:p>
              <a:pPr algn="ctr"/>
              <a:r>
                <a:rPr lang="en-GB" altLang="ja-JP" sz="1200">
                  <a:ea typeface="ＭＳ Ｐゴシック" charset="-128"/>
                  <a:cs typeface="Arial" pitchFamily="34" charset="0"/>
                </a:rPr>
                <a:t>Market attractiveness</a:t>
              </a:r>
            </a:p>
            <a:p>
              <a:pPr algn="ctr"/>
              <a:r>
                <a:rPr lang="en-GB" altLang="ja-JP" sz="1200">
                  <a:ea typeface="ＭＳ Ｐゴシック" charset="-128"/>
                  <a:cs typeface="Arial" pitchFamily="34" charset="0"/>
                </a:rPr>
                <a:t>(industry average returns above cost of capital)</a:t>
              </a:r>
            </a:p>
          </p:txBody>
        </p:sp>
        <p:sp>
          <p:nvSpPr>
            <p:cNvPr id="11" name="Rectangle 8">
              <a:extLst>
                <a:ext uri="{FF2B5EF4-FFF2-40B4-BE49-F238E27FC236}">
                  <a16:creationId xmlns:a16="http://schemas.microsoft.com/office/drawing/2014/main" id="{27177E5A-FA32-ECC0-0277-A039D5C37D1D}"/>
                </a:ext>
              </a:extLst>
            </p:cNvPr>
            <p:cNvSpPr>
              <a:spLocks noChangeArrowheads="1"/>
            </p:cNvSpPr>
            <p:nvPr/>
          </p:nvSpPr>
          <p:spPr bwMode="auto">
            <a:xfrm>
              <a:off x="7360954" y="2060976"/>
              <a:ext cx="2944813" cy="2941637"/>
            </a:xfrm>
            <a:prstGeom prst="rect">
              <a:avLst/>
            </a:prstGeom>
            <a:noFill/>
            <a:ln w="9525">
              <a:solidFill>
                <a:schemeClr val="tx2"/>
              </a:solidFill>
              <a:miter lim="800000"/>
              <a:headEnd/>
              <a:tailEnd/>
            </a:ln>
          </p:spPr>
          <p:txBody>
            <a:bodyPr/>
            <a:lstStyle/>
            <a:p>
              <a:pPr eaLnBrk="1" hangingPunct="1">
                <a:spcBef>
                  <a:spcPct val="20000"/>
                </a:spcBef>
              </a:pPr>
              <a:endParaRPr lang="en-GB" sz="1200" b="1">
                <a:solidFill>
                  <a:srgbClr val="002776"/>
                </a:solidFill>
                <a:cs typeface="Arial" pitchFamily="34" charset="0"/>
              </a:endParaRPr>
            </a:p>
          </p:txBody>
        </p:sp>
        <p:sp>
          <p:nvSpPr>
            <p:cNvPr id="12" name="Line 10">
              <a:extLst>
                <a:ext uri="{FF2B5EF4-FFF2-40B4-BE49-F238E27FC236}">
                  <a16:creationId xmlns:a16="http://schemas.microsoft.com/office/drawing/2014/main" id="{CCD7BB71-77D5-E77C-3807-4F903A499CD1}"/>
                </a:ext>
              </a:extLst>
            </p:cNvPr>
            <p:cNvSpPr>
              <a:spLocks noChangeShapeType="1"/>
            </p:cNvSpPr>
            <p:nvPr/>
          </p:nvSpPr>
          <p:spPr bwMode="auto">
            <a:xfrm flipV="1">
              <a:off x="7360954" y="3539753"/>
              <a:ext cx="1476375" cy="1588"/>
            </a:xfrm>
            <a:prstGeom prst="line">
              <a:avLst/>
            </a:prstGeom>
            <a:noFill/>
            <a:ln w="9525">
              <a:solidFill>
                <a:schemeClr val="tx2"/>
              </a:solidFill>
              <a:round/>
              <a:headEnd/>
              <a:tailEnd/>
            </a:ln>
          </p:spPr>
          <p:txBody>
            <a:bodyPr/>
            <a:lstStyle/>
            <a:p>
              <a:pPr eaLnBrk="1" hangingPunct="1">
                <a:spcBef>
                  <a:spcPct val="20000"/>
                </a:spcBef>
              </a:pPr>
              <a:endParaRPr lang="en-US" sz="1200" b="1">
                <a:solidFill>
                  <a:srgbClr val="002776"/>
                </a:solidFill>
                <a:cs typeface="Arial" pitchFamily="34" charset="0"/>
              </a:endParaRPr>
            </a:p>
          </p:txBody>
        </p:sp>
        <p:sp>
          <p:nvSpPr>
            <p:cNvPr id="13" name="Text Box 11">
              <a:extLst>
                <a:ext uri="{FF2B5EF4-FFF2-40B4-BE49-F238E27FC236}">
                  <a16:creationId xmlns:a16="http://schemas.microsoft.com/office/drawing/2014/main" id="{B9DE2C46-B715-E0E7-4707-8D0D49D91746}"/>
                </a:ext>
              </a:extLst>
            </p:cNvPr>
            <p:cNvSpPr txBox="1">
              <a:spLocks noChangeArrowheads="1"/>
            </p:cNvSpPr>
            <p:nvPr/>
          </p:nvSpPr>
          <p:spPr bwMode="auto">
            <a:xfrm>
              <a:off x="9585244" y="2132478"/>
              <a:ext cx="634901" cy="159668"/>
            </a:xfrm>
            <a:prstGeom prst="rect">
              <a:avLst/>
            </a:prstGeom>
            <a:noFill/>
            <a:ln w="9525" algn="ctr">
              <a:noFill/>
              <a:miter lim="800000"/>
              <a:headEnd/>
              <a:tailEnd/>
            </a:ln>
          </p:spPr>
          <p:txBody>
            <a:bodyPr wrap="none" lIns="0" tIns="0" rIns="0" bIns="0">
              <a:spAutoFit/>
            </a:bodyPr>
            <a:lstStyle/>
            <a:p>
              <a:pPr algn="r" eaLnBrk="1" hangingPunct="1">
                <a:spcBef>
                  <a:spcPct val="20000"/>
                </a:spcBef>
              </a:pPr>
              <a:r>
                <a:rPr lang="en-GB" altLang="ja-JP" sz="1200">
                  <a:solidFill>
                    <a:schemeClr val="bg1"/>
                  </a:solidFill>
                  <a:ea typeface="ＭＳ Ｐゴシック" charset="-128"/>
                  <a:cs typeface="Arial" pitchFamily="34" charset="0"/>
                </a:rPr>
                <a:t>ROCE &gt; CoC</a:t>
              </a:r>
            </a:p>
          </p:txBody>
        </p:sp>
        <p:sp>
          <p:nvSpPr>
            <p:cNvPr id="14" name="Text Box 12">
              <a:extLst>
                <a:ext uri="{FF2B5EF4-FFF2-40B4-BE49-F238E27FC236}">
                  <a16:creationId xmlns:a16="http://schemas.microsoft.com/office/drawing/2014/main" id="{CC75798E-F7E0-F608-7C25-7E83C43E0695}"/>
                </a:ext>
              </a:extLst>
            </p:cNvPr>
            <p:cNvSpPr txBox="1">
              <a:spLocks noChangeArrowheads="1"/>
            </p:cNvSpPr>
            <p:nvPr/>
          </p:nvSpPr>
          <p:spPr bwMode="auto">
            <a:xfrm>
              <a:off x="7462529" y="4794261"/>
              <a:ext cx="640445" cy="159668"/>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200" b="1">
                  <a:ea typeface="ＭＳ Ｐゴシック" charset="-128"/>
                  <a:cs typeface="Arial" pitchFamily="34" charset="0"/>
                </a:rPr>
                <a:t>ROCE &lt; CoC</a:t>
              </a:r>
            </a:p>
          </p:txBody>
        </p:sp>
        <p:sp>
          <p:nvSpPr>
            <p:cNvPr id="15" name="Text Box 13">
              <a:extLst>
                <a:ext uri="{FF2B5EF4-FFF2-40B4-BE49-F238E27FC236}">
                  <a16:creationId xmlns:a16="http://schemas.microsoft.com/office/drawing/2014/main" id="{CCB74B30-6427-D30C-CF8A-C9FFCF2DEFDE}"/>
                </a:ext>
              </a:extLst>
            </p:cNvPr>
            <p:cNvSpPr txBox="1">
              <a:spLocks noChangeArrowheads="1"/>
            </p:cNvSpPr>
            <p:nvPr/>
          </p:nvSpPr>
          <p:spPr bwMode="auto">
            <a:xfrm rot="2694527">
              <a:off x="9146379" y="4256207"/>
              <a:ext cx="640445" cy="159668"/>
            </a:xfrm>
            <a:prstGeom prst="rect">
              <a:avLst/>
            </a:prstGeom>
            <a:noFill/>
            <a:ln w="9525" algn="ctr">
              <a:noFill/>
              <a:miter lim="800000"/>
              <a:headEnd/>
              <a:tailEnd/>
            </a:ln>
          </p:spPr>
          <p:txBody>
            <a:bodyPr wrap="none" lIns="0" tIns="0" rIns="0" bIns="0" anchor="ctr">
              <a:spAutoFit/>
            </a:bodyPr>
            <a:lstStyle/>
            <a:p>
              <a:pPr algn="ctr" eaLnBrk="1" hangingPunct="1">
                <a:spcBef>
                  <a:spcPct val="20000"/>
                </a:spcBef>
              </a:pPr>
              <a:r>
                <a:rPr lang="en-GB" altLang="ja-JP" sz="1200" b="1">
                  <a:ea typeface="ＭＳ Ｐゴシック" charset="-128"/>
                  <a:cs typeface="Arial" pitchFamily="34" charset="0"/>
                </a:rPr>
                <a:t>ROCE = CoC</a:t>
              </a:r>
            </a:p>
          </p:txBody>
        </p:sp>
        <p:sp>
          <p:nvSpPr>
            <p:cNvPr id="16" name="Text Box 14">
              <a:extLst>
                <a:ext uri="{FF2B5EF4-FFF2-40B4-BE49-F238E27FC236}">
                  <a16:creationId xmlns:a16="http://schemas.microsoft.com/office/drawing/2014/main" id="{404B0A88-AA6F-BF23-4C1E-5609642B8C1C}"/>
                </a:ext>
              </a:extLst>
            </p:cNvPr>
            <p:cNvSpPr txBox="1">
              <a:spLocks noChangeArrowheads="1"/>
            </p:cNvSpPr>
            <p:nvPr/>
          </p:nvSpPr>
          <p:spPr bwMode="auto">
            <a:xfrm>
              <a:off x="7037191" y="2058086"/>
              <a:ext cx="249482" cy="159668"/>
            </a:xfrm>
            <a:prstGeom prst="rect">
              <a:avLst/>
            </a:prstGeom>
            <a:noFill/>
            <a:ln w="9525">
              <a:noFill/>
              <a:miter lim="800000"/>
              <a:headEnd type="none" w="sm" len="sm"/>
              <a:tailEnd type="none" w="med" len="lg"/>
            </a:ln>
          </p:spPr>
          <p:txBody>
            <a:bodyPr wrap="none" lIns="0" tIns="0" rIns="0" bIns="0" anchor="ctr">
              <a:spAutoFit/>
            </a:bodyPr>
            <a:lstStyle/>
            <a:p>
              <a:pPr algn="r" eaLnBrk="1" hangingPunct="1">
                <a:spcBef>
                  <a:spcPct val="20000"/>
                </a:spcBef>
              </a:pPr>
              <a:r>
                <a:rPr lang="en-GB" altLang="ja-JP" sz="1200" i="1">
                  <a:ea typeface="ＭＳ Ｐゴシック" charset="-128"/>
                  <a:cs typeface="Arial" pitchFamily="34" charset="0"/>
                </a:rPr>
                <a:t>High</a:t>
              </a:r>
            </a:p>
          </p:txBody>
        </p:sp>
        <p:sp>
          <p:nvSpPr>
            <p:cNvPr id="17" name="Text Box 15">
              <a:extLst>
                <a:ext uri="{FF2B5EF4-FFF2-40B4-BE49-F238E27FC236}">
                  <a16:creationId xmlns:a16="http://schemas.microsoft.com/office/drawing/2014/main" id="{075B47DB-300F-5751-3B6A-9455F8B71DE9}"/>
                </a:ext>
              </a:extLst>
            </p:cNvPr>
            <p:cNvSpPr txBox="1">
              <a:spLocks noChangeArrowheads="1"/>
            </p:cNvSpPr>
            <p:nvPr/>
          </p:nvSpPr>
          <p:spPr bwMode="auto">
            <a:xfrm>
              <a:off x="7068350" y="4845834"/>
              <a:ext cx="218324" cy="159668"/>
            </a:xfrm>
            <a:prstGeom prst="rect">
              <a:avLst/>
            </a:prstGeom>
            <a:noFill/>
            <a:ln w="9525">
              <a:noFill/>
              <a:miter lim="800000"/>
              <a:headEnd type="none" w="sm" len="sm"/>
              <a:tailEnd type="none" w="med" len="lg"/>
            </a:ln>
          </p:spPr>
          <p:txBody>
            <a:bodyPr wrap="none" lIns="0" tIns="0" rIns="0" bIns="0" anchor="ctr">
              <a:spAutoFit/>
            </a:bodyPr>
            <a:lstStyle/>
            <a:p>
              <a:pPr algn="r" eaLnBrk="1" hangingPunct="1">
                <a:spcBef>
                  <a:spcPct val="20000"/>
                </a:spcBef>
              </a:pPr>
              <a:r>
                <a:rPr lang="en-GB" altLang="ja-JP" sz="1200" i="1">
                  <a:ea typeface="ＭＳ Ｐゴシック" charset="-128"/>
                  <a:cs typeface="Arial" pitchFamily="34" charset="0"/>
                </a:rPr>
                <a:t>Low</a:t>
              </a:r>
            </a:p>
          </p:txBody>
        </p:sp>
        <p:sp>
          <p:nvSpPr>
            <p:cNvPr id="18" name="Line 10">
              <a:extLst>
                <a:ext uri="{FF2B5EF4-FFF2-40B4-BE49-F238E27FC236}">
                  <a16:creationId xmlns:a16="http://schemas.microsoft.com/office/drawing/2014/main" id="{F35FD2FE-251F-D9C4-7573-20D2705DDFE8}"/>
                </a:ext>
              </a:extLst>
            </p:cNvPr>
            <p:cNvSpPr>
              <a:spLocks noChangeShapeType="1"/>
            </p:cNvSpPr>
            <p:nvPr/>
          </p:nvSpPr>
          <p:spPr bwMode="auto">
            <a:xfrm flipV="1">
              <a:off x="8854792" y="3539753"/>
              <a:ext cx="1449387" cy="0"/>
            </a:xfrm>
            <a:prstGeom prst="line">
              <a:avLst/>
            </a:prstGeom>
            <a:noFill/>
            <a:ln w="9525">
              <a:solidFill>
                <a:schemeClr val="bg1"/>
              </a:solidFill>
              <a:round/>
              <a:headEnd/>
              <a:tailEnd/>
            </a:ln>
          </p:spPr>
          <p:txBody>
            <a:bodyPr/>
            <a:lstStyle/>
            <a:p>
              <a:pPr eaLnBrk="1" hangingPunct="1">
                <a:spcBef>
                  <a:spcPct val="20000"/>
                </a:spcBef>
              </a:pPr>
              <a:endParaRPr lang="en-US" sz="1200" b="1">
                <a:solidFill>
                  <a:srgbClr val="002776"/>
                </a:solidFill>
                <a:cs typeface="Arial" pitchFamily="34" charset="0"/>
              </a:endParaRPr>
            </a:p>
          </p:txBody>
        </p:sp>
        <p:sp>
          <p:nvSpPr>
            <p:cNvPr id="19" name="Line 9">
              <a:extLst>
                <a:ext uri="{FF2B5EF4-FFF2-40B4-BE49-F238E27FC236}">
                  <a16:creationId xmlns:a16="http://schemas.microsoft.com/office/drawing/2014/main" id="{EE671AE5-E36E-6DA3-835C-974389D2DC25}"/>
                </a:ext>
              </a:extLst>
            </p:cNvPr>
            <p:cNvSpPr>
              <a:spLocks noChangeShapeType="1"/>
            </p:cNvSpPr>
            <p:nvPr/>
          </p:nvSpPr>
          <p:spPr bwMode="auto">
            <a:xfrm flipH="1">
              <a:off x="8832566" y="3544517"/>
              <a:ext cx="12700" cy="1449387"/>
            </a:xfrm>
            <a:prstGeom prst="line">
              <a:avLst/>
            </a:prstGeom>
            <a:noFill/>
            <a:ln w="9525">
              <a:solidFill>
                <a:schemeClr val="tx2"/>
              </a:solidFill>
              <a:round/>
              <a:headEnd/>
              <a:tailEnd/>
            </a:ln>
          </p:spPr>
          <p:txBody>
            <a:bodyPr/>
            <a:lstStyle/>
            <a:p>
              <a:pPr eaLnBrk="1" hangingPunct="1">
                <a:spcBef>
                  <a:spcPct val="20000"/>
                </a:spcBef>
              </a:pPr>
              <a:endParaRPr lang="en-US" sz="1200" b="1">
                <a:solidFill>
                  <a:srgbClr val="002776"/>
                </a:solidFill>
                <a:cs typeface="Arial" pitchFamily="34" charset="0"/>
              </a:endParaRPr>
            </a:p>
          </p:txBody>
        </p:sp>
        <p:sp>
          <p:nvSpPr>
            <p:cNvPr id="20" name="Line 9">
              <a:extLst>
                <a:ext uri="{FF2B5EF4-FFF2-40B4-BE49-F238E27FC236}">
                  <a16:creationId xmlns:a16="http://schemas.microsoft.com/office/drawing/2014/main" id="{9F5BFCC6-52DD-1B2A-453F-669478AE1417}"/>
                </a:ext>
              </a:extLst>
            </p:cNvPr>
            <p:cNvSpPr>
              <a:spLocks noChangeShapeType="1"/>
            </p:cNvSpPr>
            <p:nvPr/>
          </p:nvSpPr>
          <p:spPr bwMode="auto">
            <a:xfrm flipH="1">
              <a:off x="8846853" y="2052266"/>
              <a:ext cx="12700" cy="1484312"/>
            </a:xfrm>
            <a:prstGeom prst="line">
              <a:avLst/>
            </a:prstGeom>
            <a:noFill/>
            <a:ln w="9525">
              <a:solidFill>
                <a:schemeClr val="bg1"/>
              </a:solidFill>
              <a:round/>
              <a:headEnd/>
              <a:tailEnd/>
            </a:ln>
          </p:spPr>
          <p:txBody>
            <a:bodyPr/>
            <a:lstStyle/>
            <a:p>
              <a:pPr eaLnBrk="1" hangingPunct="1">
                <a:spcBef>
                  <a:spcPct val="20000"/>
                </a:spcBef>
              </a:pPr>
              <a:endParaRPr lang="en-US" sz="1200" b="1">
                <a:solidFill>
                  <a:srgbClr val="002776"/>
                </a:solidFill>
                <a:cs typeface="Arial" pitchFamily="34" charset="0"/>
              </a:endParaRPr>
            </a:p>
          </p:txBody>
        </p:sp>
      </p:grpSp>
      <p:sp>
        <p:nvSpPr>
          <p:cNvPr id="23" name="Text Placeholder 22">
            <a:extLst>
              <a:ext uri="{FF2B5EF4-FFF2-40B4-BE49-F238E27FC236}">
                <a16:creationId xmlns:a16="http://schemas.microsoft.com/office/drawing/2014/main" id="{89D6517C-E44B-8912-CDD9-7373FCADD528}"/>
              </a:ext>
            </a:extLst>
          </p:cNvPr>
          <p:cNvSpPr>
            <a:spLocks noGrp="1"/>
          </p:cNvSpPr>
          <p:nvPr>
            <p:ph type="body" sz="quarter" idx="11"/>
          </p:nvPr>
        </p:nvSpPr>
        <p:spPr>
          <a:xfrm>
            <a:off x="609759" y="1606551"/>
            <a:ext cx="5486242" cy="4467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920065948"/>
      </p:ext>
    </p:extLst>
  </p:cSld>
  <p:clrMapOvr>
    <a:masterClrMapping/>
  </p:clrMapOvr>
  <p:transition>
    <p:fade/>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preserve="1" userDrawn="1">
  <p:cSld name="Business portfolio 3x3 -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8E0A6-9FCB-9A63-0D3B-814DFDE1494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0FBAD62-9B15-568D-A101-D79756F4B9E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Rectangle 3">
            <a:extLst>
              <a:ext uri="{FF2B5EF4-FFF2-40B4-BE49-F238E27FC236}">
                <a16:creationId xmlns:a16="http://schemas.microsoft.com/office/drawing/2014/main" id="{43CF1B11-833A-C5FB-6DA9-11C42E1F9BC0}"/>
              </a:ext>
            </a:extLst>
          </p:cNvPr>
          <p:cNvSpPr>
            <a:spLocks noChangeArrowheads="1"/>
          </p:cNvSpPr>
          <p:nvPr userDrawn="1"/>
        </p:nvSpPr>
        <p:spPr bwMode="auto">
          <a:xfrm>
            <a:off x="6501347" y="2032265"/>
            <a:ext cx="818735" cy="350865"/>
          </a:xfrm>
          <a:prstGeom prst="rect">
            <a:avLst/>
          </a:prstGeom>
          <a:noFill/>
          <a:ln w="9525">
            <a:noFill/>
            <a:miter lim="800000"/>
            <a:headEnd/>
            <a:tailEnd/>
          </a:ln>
        </p:spPr>
        <p:txBody>
          <a:bodyPr wrap="square" lIns="0" tIns="0" rIns="0" bIns="0" anchor="ctr" anchorCtr="1">
            <a:spAutoFit/>
          </a:bodyPr>
          <a:lstStyle/>
          <a:p>
            <a:pPr algn="ctr" defTabSz="892175">
              <a:lnSpc>
                <a:spcPct val="95000"/>
              </a:lnSpc>
              <a:spcAft>
                <a:spcPct val="37000"/>
              </a:spcAft>
            </a:pPr>
            <a:r>
              <a:rPr lang="en-US" sz="1200">
                <a:ea typeface="ＭＳ Ｐゴシック" charset="-128"/>
              </a:rPr>
              <a:t>Competitive position</a:t>
            </a:r>
          </a:p>
        </p:txBody>
      </p:sp>
      <p:sp>
        <p:nvSpPr>
          <p:cNvPr id="5" name="Rectangle 4">
            <a:extLst>
              <a:ext uri="{FF2B5EF4-FFF2-40B4-BE49-F238E27FC236}">
                <a16:creationId xmlns:a16="http://schemas.microsoft.com/office/drawing/2014/main" id="{10340CC4-AEF5-D009-4DA5-1EA4CA7088EB}"/>
              </a:ext>
            </a:extLst>
          </p:cNvPr>
          <p:cNvSpPr>
            <a:spLocks noChangeArrowheads="1"/>
          </p:cNvSpPr>
          <p:nvPr userDrawn="1"/>
        </p:nvSpPr>
        <p:spPr bwMode="auto">
          <a:xfrm>
            <a:off x="7027220" y="4804171"/>
            <a:ext cx="252571" cy="175433"/>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200" i="1">
                <a:ea typeface="ＭＳ Ｐゴシック" charset="-128"/>
              </a:rPr>
              <a:t>Low</a:t>
            </a:r>
          </a:p>
        </p:txBody>
      </p:sp>
      <p:sp>
        <p:nvSpPr>
          <p:cNvPr id="6" name="Rectangle 5">
            <a:extLst>
              <a:ext uri="{FF2B5EF4-FFF2-40B4-BE49-F238E27FC236}">
                <a16:creationId xmlns:a16="http://schemas.microsoft.com/office/drawing/2014/main" id="{5ED6DE02-F2D3-5774-EBB9-7A42D315D408}"/>
              </a:ext>
            </a:extLst>
          </p:cNvPr>
          <p:cNvSpPr>
            <a:spLocks noChangeArrowheads="1"/>
          </p:cNvSpPr>
          <p:nvPr userDrawn="1"/>
        </p:nvSpPr>
        <p:spPr bwMode="auto">
          <a:xfrm>
            <a:off x="6760282" y="3708293"/>
            <a:ext cx="519509" cy="175433"/>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200" i="1">
                <a:ea typeface="ＭＳ Ｐゴシック" charset="-128"/>
              </a:rPr>
              <a:t>Medium</a:t>
            </a:r>
          </a:p>
        </p:txBody>
      </p:sp>
      <p:sp>
        <p:nvSpPr>
          <p:cNvPr id="7" name="Rectangle 6">
            <a:extLst>
              <a:ext uri="{FF2B5EF4-FFF2-40B4-BE49-F238E27FC236}">
                <a16:creationId xmlns:a16="http://schemas.microsoft.com/office/drawing/2014/main" id="{99959155-4ABB-26D0-8858-4DFA3C3739FA}"/>
              </a:ext>
            </a:extLst>
          </p:cNvPr>
          <p:cNvSpPr>
            <a:spLocks noChangeArrowheads="1"/>
          </p:cNvSpPr>
          <p:nvPr userDrawn="1"/>
        </p:nvSpPr>
        <p:spPr bwMode="auto">
          <a:xfrm>
            <a:off x="6991175" y="2506908"/>
            <a:ext cx="288616" cy="175433"/>
          </a:xfrm>
          <a:prstGeom prst="rect">
            <a:avLst/>
          </a:prstGeom>
          <a:noFill/>
          <a:ln w="9525">
            <a:noFill/>
            <a:miter lim="800000"/>
            <a:headEnd/>
            <a:tailEnd/>
          </a:ln>
        </p:spPr>
        <p:txBody>
          <a:bodyPr wrap="none" lIns="0" tIns="0" rIns="0" bIns="0" anchor="ctr" anchorCtr="1">
            <a:spAutoFit/>
          </a:bodyPr>
          <a:lstStyle/>
          <a:p>
            <a:pPr algn="r" defTabSz="892175">
              <a:lnSpc>
                <a:spcPct val="95000"/>
              </a:lnSpc>
              <a:spcAft>
                <a:spcPct val="37000"/>
              </a:spcAft>
            </a:pPr>
            <a:r>
              <a:rPr lang="en-US" sz="1200" i="1">
                <a:ea typeface="ＭＳ Ｐゴシック" charset="-128"/>
              </a:rPr>
              <a:t>High</a:t>
            </a:r>
          </a:p>
        </p:txBody>
      </p:sp>
      <p:sp>
        <p:nvSpPr>
          <p:cNvPr id="8" name="Rectangle 7">
            <a:extLst>
              <a:ext uri="{FF2B5EF4-FFF2-40B4-BE49-F238E27FC236}">
                <a16:creationId xmlns:a16="http://schemas.microsoft.com/office/drawing/2014/main" id="{A3E33038-8B17-7E00-E598-251E71DAD14E}"/>
              </a:ext>
            </a:extLst>
          </p:cNvPr>
          <p:cNvSpPr>
            <a:spLocks noChangeArrowheads="1"/>
          </p:cNvSpPr>
          <p:nvPr userDrawn="1"/>
        </p:nvSpPr>
        <p:spPr bwMode="auto">
          <a:xfrm>
            <a:off x="8183078" y="5707843"/>
            <a:ext cx="1899605" cy="175433"/>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200">
                <a:ea typeface="ＭＳ Ｐゴシック" charset="-128"/>
              </a:rPr>
              <a:t>Product/market attractiveness</a:t>
            </a:r>
          </a:p>
        </p:txBody>
      </p:sp>
      <p:sp>
        <p:nvSpPr>
          <p:cNvPr id="9" name="Rectangle 8">
            <a:extLst>
              <a:ext uri="{FF2B5EF4-FFF2-40B4-BE49-F238E27FC236}">
                <a16:creationId xmlns:a16="http://schemas.microsoft.com/office/drawing/2014/main" id="{9BC81A80-7DBA-7A17-0994-E4498D980A22}"/>
              </a:ext>
            </a:extLst>
          </p:cNvPr>
          <p:cNvSpPr>
            <a:spLocks noChangeArrowheads="1"/>
          </p:cNvSpPr>
          <p:nvPr userDrawn="1"/>
        </p:nvSpPr>
        <p:spPr bwMode="auto">
          <a:xfrm>
            <a:off x="7735159" y="5484227"/>
            <a:ext cx="252571" cy="175433"/>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200" i="1">
                <a:ea typeface="ＭＳ Ｐゴシック" charset="-128"/>
              </a:rPr>
              <a:t>Low</a:t>
            </a:r>
          </a:p>
        </p:txBody>
      </p:sp>
      <p:sp>
        <p:nvSpPr>
          <p:cNvPr id="10" name="Rectangle 9">
            <a:extLst>
              <a:ext uri="{FF2B5EF4-FFF2-40B4-BE49-F238E27FC236}">
                <a16:creationId xmlns:a16="http://schemas.microsoft.com/office/drawing/2014/main" id="{FDCF91C8-E27D-3F00-78A2-DCC5FF65A455}"/>
              </a:ext>
            </a:extLst>
          </p:cNvPr>
          <p:cNvSpPr>
            <a:spLocks noChangeArrowheads="1"/>
          </p:cNvSpPr>
          <p:nvPr userDrawn="1"/>
        </p:nvSpPr>
        <p:spPr bwMode="auto">
          <a:xfrm>
            <a:off x="8799594" y="5484227"/>
            <a:ext cx="519508" cy="175433"/>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200" i="1">
                <a:ea typeface="ＭＳ Ｐゴシック" charset="-128"/>
              </a:rPr>
              <a:t>Medium</a:t>
            </a:r>
          </a:p>
        </p:txBody>
      </p:sp>
      <p:sp>
        <p:nvSpPr>
          <p:cNvPr id="11" name="Rectangle 10">
            <a:extLst>
              <a:ext uri="{FF2B5EF4-FFF2-40B4-BE49-F238E27FC236}">
                <a16:creationId xmlns:a16="http://schemas.microsoft.com/office/drawing/2014/main" id="{E4242584-86E2-7C7F-7C64-C78B5FC5598E}"/>
              </a:ext>
            </a:extLst>
          </p:cNvPr>
          <p:cNvSpPr>
            <a:spLocks noChangeArrowheads="1"/>
          </p:cNvSpPr>
          <p:nvPr userDrawn="1"/>
        </p:nvSpPr>
        <p:spPr bwMode="auto">
          <a:xfrm>
            <a:off x="10118513" y="5484227"/>
            <a:ext cx="288616" cy="175433"/>
          </a:xfrm>
          <a:prstGeom prst="rect">
            <a:avLst/>
          </a:prstGeom>
          <a:noFill/>
          <a:ln w="9525">
            <a:noFill/>
            <a:miter lim="800000"/>
            <a:headEnd/>
            <a:tailEnd/>
          </a:ln>
        </p:spPr>
        <p:txBody>
          <a:bodyPr wrap="none" lIns="0" tIns="0" rIns="0" bIns="0" anchor="ctr" anchorCtr="1">
            <a:spAutoFit/>
          </a:bodyPr>
          <a:lstStyle/>
          <a:p>
            <a:pPr defTabSz="892175">
              <a:lnSpc>
                <a:spcPct val="95000"/>
              </a:lnSpc>
              <a:spcAft>
                <a:spcPct val="37000"/>
              </a:spcAft>
            </a:pPr>
            <a:r>
              <a:rPr lang="en-US" sz="1200" i="1">
                <a:ea typeface="ＭＳ Ｐゴシック" charset="-128"/>
              </a:rPr>
              <a:t>High</a:t>
            </a:r>
          </a:p>
        </p:txBody>
      </p:sp>
      <p:grpSp>
        <p:nvGrpSpPr>
          <p:cNvPr id="12" name="Group 11">
            <a:extLst>
              <a:ext uri="{FF2B5EF4-FFF2-40B4-BE49-F238E27FC236}">
                <a16:creationId xmlns:a16="http://schemas.microsoft.com/office/drawing/2014/main" id="{E8D91834-CEED-1E56-9494-F9655A343699}"/>
              </a:ext>
            </a:extLst>
          </p:cNvPr>
          <p:cNvGrpSpPr>
            <a:grpSpLocks noChangeAspect="1"/>
          </p:cNvGrpSpPr>
          <p:nvPr userDrawn="1"/>
        </p:nvGrpSpPr>
        <p:grpSpPr>
          <a:xfrm>
            <a:off x="7321298" y="2050545"/>
            <a:ext cx="3411961" cy="3411072"/>
            <a:chOff x="2682000" y="1749098"/>
            <a:chExt cx="3780000" cy="3780000"/>
          </a:xfrm>
          <a:solidFill>
            <a:srgbClr val="009A44"/>
          </a:solidFill>
        </p:grpSpPr>
        <p:sp>
          <p:nvSpPr>
            <p:cNvPr id="13" name="Rectangle 12">
              <a:extLst>
                <a:ext uri="{FF2B5EF4-FFF2-40B4-BE49-F238E27FC236}">
                  <a16:creationId xmlns:a16="http://schemas.microsoft.com/office/drawing/2014/main" id="{6A044D92-16D1-BD02-52AD-6B4682FE1A4C}"/>
                </a:ext>
              </a:extLst>
            </p:cNvPr>
            <p:cNvSpPr>
              <a:spLocks noChangeArrowheads="1"/>
            </p:cNvSpPr>
            <p:nvPr/>
          </p:nvSpPr>
          <p:spPr bwMode="blackWhite">
            <a:xfrm>
              <a:off x="2682000" y="174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4" name="Rectangle 13">
              <a:extLst>
                <a:ext uri="{FF2B5EF4-FFF2-40B4-BE49-F238E27FC236}">
                  <a16:creationId xmlns:a16="http://schemas.microsoft.com/office/drawing/2014/main" id="{4864446A-7B58-52E8-0090-664FC2B4D69D}"/>
                </a:ext>
              </a:extLst>
            </p:cNvPr>
            <p:cNvSpPr>
              <a:spLocks noChangeArrowheads="1"/>
            </p:cNvSpPr>
            <p:nvPr/>
          </p:nvSpPr>
          <p:spPr bwMode="blackWhite">
            <a:xfrm>
              <a:off x="3942000" y="174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5" name="Rectangle 14">
              <a:extLst>
                <a:ext uri="{FF2B5EF4-FFF2-40B4-BE49-F238E27FC236}">
                  <a16:creationId xmlns:a16="http://schemas.microsoft.com/office/drawing/2014/main" id="{1379F70D-389E-56CC-2D65-033087F08BD1}"/>
                </a:ext>
              </a:extLst>
            </p:cNvPr>
            <p:cNvSpPr>
              <a:spLocks noChangeArrowheads="1"/>
            </p:cNvSpPr>
            <p:nvPr/>
          </p:nvSpPr>
          <p:spPr bwMode="blackWhite">
            <a:xfrm>
              <a:off x="5202000" y="174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6" name="Rectangle 15">
              <a:extLst>
                <a:ext uri="{FF2B5EF4-FFF2-40B4-BE49-F238E27FC236}">
                  <a16:creationId xmlns:a16="http://schemas.microsoft.com/office/drawing/2014/main" id="{CF888DF7-3B1B-5D6E-71BC-3CA037AD9B84}"/>
                </a:ext>
              </a:extLst>
            </p:cNvPr>
            <p:cNvSpPr>
              <a:spLocks noChangeArrowheads="1"/>
            </p:cNvSpPr>
            <p:nvPr/>
          </p:nvSpPr>
          <p:spPr bwMode="blackWhite">
            <a:xfrm>
              <a:off x="2682000" y="300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7" name="Rectangle 16">
              <a:extLst>
                <a:ext uri="{FF2B5EF4-FFF2-40B4-BE49-F238E27FC236}">
                  <a16:creationId xmlns:a16="http://schemas.microsoft.com/office/drawing/2014/main" id="{8FC3F98E-E678-AE0B-27D7-F973EB901D34}"/>
                </a:ext>
              </a:extLst>
            </p:cNvPr>
            <p:cNvSpPr>
              <a:spLocks noChangeArrowheads="1"/>
            </p:cNvSpPr>
            <p:nvPr/>
          </p:nvSpPr>
          <p:spPr bwMode="blackWhite">
            <a:xfrm>
              <a:off x="3942000" y="300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8" name="Rectangle 17">
              <a:extLst>
                <a:ext uri="{FF2B5EF4-FFF2-40B4-BE49-F238E27FC236}">
                  <a16:creationId xmlns:a16="http://schemas.microsoft.com/office/drawing/2014/main" id="{6681A23F-920C-07AA-85F9-91852D3B2463}"/>
                </a:ext>
              </a:extLst>
            </p:cNvPr>
            <p:cNvSpPr>
              <a:spLocks noChangeArrowheads="1"/>
            </p:cNvSpPr>
            <p:nvPr/>
          </p:nvSpPr>
          <p:spPr bwMode="blackWhite">
            <a:xfrm>
              <a:off x="5202000" y="300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19" name="Rectangle 18">
              <a:extLst>
                <a:ext uri="{FF2B5EF4-FFF2-40B4-BE49-F238E27FC236}">
                  <a16:creationId xmlns:a16="http://schemas.microsoft.com/office/drawing/2014/main" id="{C57A206C-202E-1D0A-B619-F9EF7C45A616}"/>
                </a:ext>
              </a:extLst>
            </p:cNvPr>
            <p:cNvSpPr>
              <a:spLocks noChangeArrowheads="1"/>
            </p:cNvSpPr>
            <p:nvPr/>
          </p:nvSpPr>
          <p:spPr bwMode="blackWhite">
            <a:xfrm>
              <a:off x="2682000" y="426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20" name="Rectangle 19">
              <a:extLst>
                <a:ext uri="{FF2B5EF4-FFF2-40B4-BE49-F238E27FC236}">
                  <a16:creationId xmlns:a16="http://schemas.microsoft.com/office/drawing/2014/main" id="{4043000E-1C41-81D9-2CAB-B0A227238CFA}"/>
                </a:ext>
              </a:extLst>
            </p:cNvPr>
            <p:cNvSpPr>
              <a:spLocks noChangeArrowheads="1"/>
            </p:cNvSpPr>
            <p:nvPr/>
          </p:nvSpPr>
          <p:spPr bwMode="blackWhite">
            <a:xfrm>
              <a:off x="3942000" y="426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sp>
          <p:nvSpPr>
            <p:cNvPr id="21" name="Rectangle 20">
              <a:extLst>
                <a:ext uri="{FF2B5EF4-FFF2-40B4-BE49-F238E27FC236}">
                  <a16:creationId xmlns:a16="http://schemas.microsoft.com/office/drawing/2014/main" id="{4124D68E-BC49-9577-602C-1EE01B764351}"/>
                </a:ext>
              </a:extLst>
            </p:cNvPr>
            <p:cNvSpPr>
              <a:spLocks noChangeArrowheads="1"/>
            </p:cNvSpPr>
            <p:nvPr/>
          </p:nvSpPr>
          <p:spPr bwMode="blackWhite">
            <a:xfrm>
              <a:off x="5202000" y="4269098"/>
              <a:ext cx="1260000" cy="1260000"/>
            </a:xfrm>
            <a:prstGeom prst="rect">
              <a:avLst/>
            </a:prstGeom>
            <a:grpFill/>
            <a:ln w="9525">
              <a:solidFill>
                <a:schemeClr val="bg1"/>
              </a:solidFill>
              <a:miter lim="800000"/>
              <a:headEnd/>
              <a:tailEnd/>
            </a:ln>
          </p:spPr>
          <p:txBody>
            <a:bodyPr wrap="none" anchor="ctr"/>
            <a:lstStyle/>
            <a:p>
              <a:pPr algn="ctr">
                <a:defRPr/>
              </a:pPr>
              <a:endParaRPr lang="en-US" sz="1200">
                <a:solidFill>
                  <a:schemeClr val="tx2"/>
                </a:solidFill>
              </a:endParaRPr>
            </a:p>
          </p:txBody>
        </p:sp>
      </p:grpSp>
      <p:sp>
        <p:nvSpPr>
          <p:cNvPr id="22" name="TextBox 21">
            <a:extLst>
              <a:ext uri="{FF2B5EF4-FFF2-40B4-BE49-F238E27FC236}">
                <a16:creationId xmlns:a16="http://schemas.microsoft.com/office/drawing/2014/main" id="{04473184-FCC5-9D54-F956-FDD1A49AEDEF}"/>
              </a:ext>
            </a:extLst>
          </p:cNvPr>
          <p:cNvSpPr txBox="1"/>
          <p:nvPr userDrawn="1"/>
        </p:nvSpPr>
        <p:spPr bwMode="gray">
          <a:xfrm>
            <a:off x="6532041" y="1629703"/>
            <a:ext cx="4115872" cy="246221"/>
          </a:xfrm>
          <a:prstGeom prst="rect">
            <a:avLst/>
          </a:prstGeom>
          <a:noFill/>
        </p:spPr>
        <p:txBody>
          <a:bodyPr wrap="square" lIns="0" tIns="0" rIns="0" bIns="0" rtlCol="0">
            <a:spAutoFit/>
          </a:bodyPr>
          <a:lstStyle/>
          <a:p>
            <a:r>
              <a:rPr lang="en-US" sz="1600"/>
              <a:t>Chart title runs here (units)</a:t>
            </a:r>
          </a:p>
        </p:txBody>
      </p:sp>
      <p:sp>
        <p:nvSpPr>
          <p:cNvPr id="23" name="Text Placeholder 22">
            <a:extLst>
              <a:ext uri="{FF2B5EF4-FFF2-40B4-BE49-F238E27FC236}">
                <a16:creationId xmlns:a16="http://schemas.microsoft.com/office/drawing/2014/main" id="{FF38CC8B-1939-323A-D6CE-BD37D830EEFA}"/>
              </a:ext>
            </a:extLst>
          </p:cNvPr>
          <p:cNvSpPr>
            <a:spLocks noGrp="1"/>
          </p:cNvSpPr>
          <p:nvPr>
            <p:ph type="body" sz="quarter" idx="11"/>
          </p:nvPr>
        </p:nvSpPr>
        <p:spPr>
          <a:xfrm>
            <a:off x="609759" y="1606551"/>
            <a:ext cx="5486242" cy="4467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87377019"/>
      </p:ext>
    </p:extLst>
  </p:cSld>
  <p:clrMapOvr>
    <a:masterClrMapping/>
  </p:clrMapOvr>
  <p:transition>
    <p:fade/>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userDrawn="1">
  <p:cSld name="Business portfolio 3x3 -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A2FEB-43C6-E94D-136F-DC34B9E4BDC1}"/>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F89BF18-6C22-41B5-F6AB-0CC3D938922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4">
            <a:extLst>
              <a:ext uri="{FF2B5EF4-FFF2-40B4-BE49-F238E27FC236}">
                <a16:creationId xmlns:a16="http://schemas.microsoft.com/office/drawing/2014/main" id="{E51FC2D0-0ACE-F7D6-12EA-AEB92C0DE109}"/>
              </a:ext>
            </a:extLst>
          </p:cNvPr>
          <p:cNvSpPr>
            <a:spLocks noChangeArrowheads="1"/>
          </p:cNvSpPr>
          <p:nvPr userDrawn="1"/>
        </p:nvSpPr>
        <p:spPr bwMode="blackWhite">
          <a:xfrm>
            <a:off x="7311100" y="2054829"/>
            <a:ext cx="3294097" cy="784822"/>
          </a:xfrm>
          <a:prstGeom prst="rect">
            <a:avLst/>
          </a:prstGeom>
          <a:solidFill>
            <a:srgbClr val="86BC25"/>
          </a:solidFill>
          <a:ln w="12700">
            <a:solidFill>
              <a:schemeClr val="bg1"/>
            </a:solidFill>
            <a:miter lim="800000"/>
            <a:headEnd/>
            <a:tailEnd/>
          </a:ln>
        </p:spPr>
        <p:txBody>
          <a:bodyPr wrap="square" lIns="0" tIns="0" rIns="0" bIns="0">
            <a:noAutofit/>
          </a:bodyPr>
          <a:lstStyle/>
          <a:p>
            <a:pPr algn="ctr">
              <a:spcBef>
                <a:spcPct val="0"/>
              </a:spcBef>
            </a:pPr>
            <a:endParaRPr lang="en-US" sz="1000"/>
          </a:p>
        </p:txBody>
      </p:sp>
      <p:sp>
        <p:nvSpPr>
          <p:cNvPr id="6" name="Rectangle 5">
            <a:extLst>
              <a:ext uri="{FF2B5EF4-FFF2-40B4-BE49-F238E27FC236}">
                <a16:creationId xmlns:a16="http://schemas.microsoft.com/office/drawing/2014/main" id="{36D6BD98-0D55-8D2E-AE10-3AB41B60A7E7}"/>
              </a:ext>
            </a:extLst>
          </p:cNvPr>
          <p:cNvSpPr>
            <a:spLocks noChangeArrowheads="1"/>
          </p:cNvSpPr>
          <p:nvPr userDrawn="1"/>
        </p:nvSpPr>
        <p:spPr bwMode="blackWhite">
          <a:xfrm>
            <a:off x="6704025" y="3555489"/>
            <a:ext cx="567611" cy="204671"/>
          </a:xfrm>
          <a:prstGeom prst="rect">
            <a:avLst/>
          </a:prstGeom>
          <a:noFill/>
          <a:ln w="9525">
            <a:noFill/>
            <a:miter lim="800000"/>
            <a:headEnd/>
            <a:tailEnd/>
          </a:ln>
        </p:spPr>
        <p:txBody>
          <a:bodyPr wrap="none" lIns="0" tIns="0" rIns="0" bIns="0" anchor="ctr" anchorCtr="1">
            <a:spAutoFit/>
          </a:bodyPr>
          <a:lstStyle/>
          <a:p>
            <a:pPr algn="ctr" defTabSz="820738">
              <a:lnSpc>
                <a:spcPct val="95000"/>
              </a:lnSpc>
              <a:spcBef>
                <a:spcPct val="0"/>
              </a:spcBef>
              <a:spcAft>
                <a:spcPct val="37000"/>
              </a:spcAft>
            </a:pPr>
            <a:r>
              <a:rPr lang="en-US" sz="1400">
                <a:ea typeface="ＭＳ Ｐゴシック" pitchFamily="50" charset="-128"/>
              </a:rPr>
              <a:t>Benefit </a:t>
            </a:r>
          </a:p>
        </p:txBody>
      </p:sp>
      <p:sp>
        <p:nvSpPr>
          <p:cNvPr id="7" name="Rectangle 6">
            <a:extLst>
              <a:ext uri="{FF2B5EF4-FFF2-40B4-BE49-F238E27FC236}">
                <a16:creationId xmlns:a16="http://schemas.microsoft.com/office/drawing/2014/main" id="{423BE848-FF2F-CFC3-E4C5-A9B69C0DD85A}"/>
              </a:ext>
            </a:extLst>
          </p:cNvPr>
          <p:cNvSpPr>
            <a:spLocks noChangeArrowheads="1"/>
          </p:cNvSpPr>
          <p:nvPr userDrawn="1"/>
        </p:nvSpPr>
        <p:spPr bwMode="blackWhite">
          <a:xfrm>
            <a:off x="7399360" y="2123647"/>
            <a:ext cx="876109" cy="409343"/>
          </a:xfrm>
          <a:prstGeom prst="rect">
            <a:avLst/>
          </a:prstGeom>
          <a:noFill/>
          <a:ln w="9525">
            <a:noFill/>
            <a:miter lim="800000"/>
            <a:headEnd/>
            <a:tailEnd/>
          </a:ln>
        </p:spPr>
        <p:txBody>
          <a:bodyPr wrap="none" lIns="0" tIns="0" rIns="0" bIns="0" anchor="ctr" anchorCtr="1">
            <a:spAutoFit/>
          </a:bodyPr>
          <a:lstStyle/>
          <a:p>
            <a:pPr defTabSz="820738">
              <a:lnSpc>
                <a:spcPct val="95000"/>
              </a:lnSpc>
              <a:spcBef>
                <a:spcPct val="0"/>
              </a:spcBef>
              <a:spcAft>
                <a:spcPct val="37000"/>
              </a:spcAft>
            </a:pPr>
            <a:r>
              <a:rPr lang="en-US" sz="1400" i="1">
                <a:solidFill>
                  <a:srgbClr val="000000"/>
                </a:solidFill>
                <a:ea typeface="ＭＳ Ｐゴシック" pitchFamily="50" charset="-128"/>
              </a:rPr>
              <a:t>Competitive</a:t>
            </a:r>
            <a:br>
              <a:rPr lang="en-US" sz="1400" i="1">
                <a:solidFill>
                  <a:srgbClr val="000000"/>
                </a:solidFill>
                <a:ea typeface="ＭＳ Ｐゴシック" pitchFamily="50" charset="-128"/>
              </a:rPr>
            </a:br>
            <a:r>
              <a:rPr lang="en-US" sz="1400" i="1">
                <a:solidFill>
                  <a:srgbClr val="000000"/>
                </a:solidFill>
                <a:ea typeface="ＭＳ Ｐゴシック" pitchFamily="50" charset="-128"/>
              </a:rPr>
              <a:t>advantage </a:t>
            </a:r>
          </a:p>
        </p:txBody>
      </p:sp>
      <p:sp>
        <p:nvSpPr>
          <p:cNvPr id="8" name="Text Placeholder 3">
            <a:extLst>
              <a:ext uri="{FF2B5EF4-FFF2-40B4-BE49-F238E27FC236}">
                <a16:creationId xmlns:a16="http://schemas.microsoft.com/office/drawing/2014/main" id="{C7560561-2E92-530E-6450-2EE979A855E4}"/>
              </a:ext>
            </a:extLst>
          </p:cNvPr>
          <p:cNvSpPr txBox="1">
            <a:spLocks/>
          </p:cNvSpPr>
          <p:nvPr userDrawn="1"/>
        </p:nvSpPr>
        <p:spPr>
          <a:xfrm>
            <a:off x="1900733" y="1818423"/>
            <a:ext cx="2970690" cy="3817115"/>
          </a:xfrm>
          <a:prstGeom prst="rect">
            <a:avLst/>
          </a:prstGeom>
        </p:spPr>
        <p:txBody>
          <a:bodyPr vert="horz" lIns="0" tIns="0" rIns="0" bIns="0" rtlCol="0">
            <a:normAutofit/>
          </a:bodyPr>
          <a:lstStyle>
            <a:lvl1pPr marL="274638" indent="-274638" algn="l" defTabSz="914400" rtl="0" eaLnBrk="1" latinLnBrk="0" hangingPunct="1">
              <a:spcBef>
                <a:spcPts val="1200"/>
              </a:spcBef>
              <a:buFont typeface="Arial" pitchFamily="34" charset="0"/>
              <a:buChar char="•"/>
              <a:defRPr sz="1800" b="0" kern="1200">
                <a:solidFill>
                  <a:schemeClr val="tx2"/>
                </a:solidFill>
                <a:latin typeface="+mn-lt"/>
                <a:ea typeface="+mn-ea"/>
                <a:cs typeface="+mn-cs"/>
              </a:defRPr>
            </a:lvl1pPr>
            <a:lvl2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2pPr>
            <a:lvl3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3pPr>
            <a:lvl4pPr marL="447675" indent="-180975"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4pPr>
            <a:lvl5pPr marL="441325" indent="-166688" algn="l" defTabSz="914400" rtl="0" eaLnBrk="1" latinLnBrk="0" hangingPunct="1">
              <a:spcBef>
                <a:spcPts val="1200"/>
              </a:spcBef>
              <a:buFont typeface="Arial" pitchFamily="34" charset="0"/>
              <a:buChar char="−"/>
              <a:defRPr sz="18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endParaRPr lang="en-GB" sz="1800">
              <a:solidFill>
                <a:srgbClr val="313131"/>
              </a:solidFill>
            </a:endParaRPr>
          </a:p>
        </p:txBody>
      </p:sp>
      <p:sp>
        <p:nvSpPr>
          <p:cNvPr id="10" name="Freeform 17">
            <a:extLst>
              <a:ext uri="{FF2B5EF4-FFF2-40B4-BE49-F238E27FC236}">
                <a16:creationId xmlns:a16="http://schemas.microsoft.com/office/drawing/2014/main" id="{B597BC97-29A3-097C-8835-133AB6081EB7}"/>
              </a:ext>
            </a:extLst>
          </p:cNvPr>
          <p:cNvSpPr>
            <a:spLocks/>
          </p:cNvSpPr>
          <p:nvPr userDrawn="1"/>
        </p:nvSpPr>
        <p:spPr bwMode="blackWhite">
          <a:xfrm>
            <a:off x="7312343" y="2058005"/>
            <a:ext cx="3294920" cy="3209925"/>
          </a:xfrm>
          <a:custGeom>
            <a:avLst/>
            <a:gdLst>
              <a:gd name="T0" fmla="*/ 0 w 1812"/>
              <a:gd name="T1" fmla="*/ 2147483647 h 1817"/>
              <a:gd name="T2" fmla="*/ 2147483647 w 1812"/>
              <a:gd name="T3" fmla="*/ 2147483647 h 1817"/>
              <a:gd name="T4" fmla="*/ 2147483647 w 1812"/>
              <a:gd name="T5" fmla="*/ 0 h 1817"/>
              <a:gd name="T6" fmla="*/ 0 w 1812"/>
              <a:gd name="T7" fmla="*/ 2147483647 h 1817"/>
              <a:gd name="T8" fmla="*/ 0 60000 65536"/>
              <a:gd name="T9" fmla="*/ 0 60000 65536"/>
              <a:gd name="T10" fmla="*/ 0 60000 65536"/>
              <a:gd name="T11" fmla="*/ 0 60000 65536"/>
              <a:gd name="T12" fmla="*/ 0 w 1812"/>
              <a:gd name="T13" fmla="*/ 0 h 1817"/>
              <a:gd name="T14" fmla="*/ 1812 w 1812"/>
              <a:gd name="T15" fmla="*/ 1817 h 1817"/>
            </a:gdLst>
            <a:ahLst/>
            <a:cxnLst>
              <a:cxn ang="T8">
                <a:pos x="T0" y="T1"/>
              </a:cxn>
              <a:cxn ang="T9">
                <a:pos x="T2" y="T3"/>
              </a:cxn>
              <a:cxn ang="T10">
                <a:pos x="T4" y="T5"/>
              </a:cxn>
              <a:cxn ang="T11">
                <a:pos x="T6" y="T7"/>
              </a:cxn>
            </a:cxnLst>
            <a:rect l="T12" t="T13" r="T14" b="T15"/>
            <a:pathLst>
              <a:path w="1812" h="1817">
                <a:moveTo>
                  <a:pt x="0" y="1816"/>
                </a:moveTo>
                <a:lnTo>
                  <a:pt x="1811" y="1816"/>
                </a:lnTo>
                <a:lnTo>
                  <a:pt x="1811" y="0"/>
                </a:lnTo>
                <a:lnTo>
                  <a:pt x="0" y="1816"/>
                </a:lnTo>
              </a:path>
            </a:pathLst>
          </a:custGeom>
          <a:solidFill>
            <a:schemeClr val="bg1"/>
          </a:solidFill>
          <a:ln w="6350" cap="rnd">
            <a:solidFill>
              <a:srgbClr val="BBBCBC"/>
            </a:solidFill>
            <a:round/>
            <a:headEnd/>
            <a:tailEnd/>
          </a:ln>
        </p:spPr>
        <p:txBody>
          <a:bodyPr lIns="0" tIns="0" rIns="0" bIns="0">
            <a:noAutofit/>
          </a:bodyPr>
          <a:lstStyle/>
          <a:p>
            <a:endParaRPr lang="en-US" sz="1000"/>
          </a:p>
        </p:txBody>
      </p:sp>
      <p:sp>
        <p:nvSpPr>
          <p:cNvPr id="11" name="Freeform 7">
            <a:extLst>
              <a:ext uri="{FF2B5EF4-FFF2-40B4-BE49-F238E27FC236}">
                <a16:creationId xmlns:a16="http://schemas.microsoft.com/office/drawing/2014/main" id="{2F3B8CA9-8AFD-9541-44F6-A3650E53E130}"/>
              </a:ext>
            </a:extLst>
          </p:cNvPr>
          <p:cNvSpPr/>
          <p:nvPr userDrawn="1"/>
        </p:nvSpPr>
        <p:spPr bwMode="gray">
          <a:xfrm>
            <a:off x="7315816" y="2050553"/>
            <a:ext cx="3286097" cy="3214540"/>
          </a:xfrm>
          <a:custGeom>
            <a:avLst/>
            <a:gdLst>
              <a:gd name="connsiteX0" fmla="*/ 0 w 3285241"/>
              <a:gd name="connsiteY0" fmla="*/ 0 h 3214540"/>
              <a:gd name="connsiteX1" fmla="*/ 0 w 3285241"/>
              <a:gd name="connsiteY1" fmla="*/ 3214540 h 3214540"/>
              <a:gd name="connsiteX2" fmla="*/ 3285241 w 3285241"/>
              <a:gd name="connsiteY2" fmla="*/ 3214540 h 3214540"/>
            </a:gdLst>
            <a:ahLst/>
            <a:cxnLst>
              <a:cxn ang="0">
                <a:pos x="connsiteX0" y="connsiteY0"/>
              </a:cxn>
              <a:cxn ang="0">
                <a:pos x="connsiteX1" y="connsiteY1"/>
              </a:cxn>
              <a:cxn ang="0">
                <a:pos x="connsiteX2" y="connsiteY2"/>
              </a:cxn>
            </a:cxnLst>
            <a:rect l="l" t="t" r="r" b="b"/>
            <a:pathLst>
              <a:path w="3285241" h="3214540">
                <a:moveTo>
                  <a:pt x="0" y="0"/>
                </a:moveTo>
                <a:lnTo>
                  <a:pt x="0" y="3214540"/>
                </a:lnTo>
                <a:lnTo>
                  <a:pt x="3285241" y="3214540"/>
                </a:lnTo>
              </a:path>
            </a:pathLst>
          </a:custGeom>
          <a:noFill/>
          <a:ln w="9525" algn="ctr">
            <a:solidFill>
              <a:srgbClr val="BBBCBC"/>
            </a:solidFill>
            <a:miter lim="800000"/>
            <a:headEnd type="triangle" w="med" len="med"/>
            <a:tailEnd type="triangle" w="med" len="med"/>
          </a:ln>
        </p:spPr>
        <p:txBody>
          <a:bodyPr rtlCol="0" anchor="ctr"/>
          <a:lstStyle/>
          <a:p>
            <a:pPr algn="ctr"/>
            <a:endParaRPr lang="en-US" sz="1800"/>
          </a:p>
        </p:txBody>
      </p:sp>
      <p:sp>
        <p:nvSpPr>
          <p:cNvPr id="12" name="Rectangle 11">
            <a:extLst>
              <a:ext uri="{FF2B5EF4-FFF2-40B4-BE49-F238E27FC236}">
                <a16:creationId xmlns:a16="http://schemas.microsoft.com/office/drawing/2014/main" id="{C0B00E65-B11B-BBBA-2622-987E126BEC07}"/>
              </a:ext>
            </a:extLst>
          </p:cNvPr>
          <p:cNvSpPr>
            <a:spLocks noChangeArrowheads="1"/>
          </p:cNvSpPr>
          <p:nvPr userDrawn="1"/>
        </p:nvSpPr>
        <p:spPr bwMode="blackWhite">
          <a:xfrm>
            <a:off x="8758576" y="5414103"/>
            <a:ext cx="402459" cy="204671"/>
          </a:xfrm>
          <a:prstGeom prst="rect">
            <a:avLst/>
          </a:prstGeom>
          <a:noFill/>
          <a:ln w="9525">
            <a:noFill/>
            <a:miter lim="800000"/>
            <a:headEnd/>
            <a:tailEnd/>
          </a:ln>
        </p:spPr>
        <p:txBody>
          <a:bodyPr wrap="none" lIns="0" tIns="0" rIns="0" bIns="0" anchor="ctr" anchorCtr="1">
            <a:spAutoFit/>
          </a:bodyPr>
          <a:lstStyle/>
          <a:p>
            <a:pPr algn="ctr" defTabSz="820738">
              <a:lnSpc>
                <a:spcPct val="95000"/>
              </a:lnSpc>
              <a:spcBef>
                <a:spcPct val="0"/>
              </a:spcBef>
              <a:spcAft>
                <a:spcPct val="37000"/>
              </a:spcAft>
            </a:pPr>
            <a:r>
              <a:rPr lang="en-US" sz="1400">
                <a:ea typeface="ＭＳ Ｐゴシック" pitchFamily="50" charset="-128"/>
              </a:rPr>
              <a:t>Price</a:t>
            </a:r>
            <a:r>
              <a:rPr lang="en-US" sz="1400" b="1">
                <a:ea typeface="ＭＳ Ｐゴシック" pitchFamily="50" charset="-128"/>
              </a:rPr>
              <a:t> </a:t>
            </a:r>
          </a:p>
        </p:txBody>
      </p:sp>
      <p:sp>
        <p:nvSpPr>
          <p:cNvPr id="13" name="Rectangle 12">
            <a:extLst>
              <a:ext uri="{FF2B5EF4-FFF2-40B4-BE49-F238E27FC236}">
                <a16:creationId xmlns:a16="http://schemas.microsoft.com/office/drawing/2014/main" id="{7F323891-FDAD-B607-B6BC-AD4BE1208502}"/>
              </a:ext>
            </a:extLst>
          </p:cNvPr>
          <p:cNvSpPr>
            <a:spLocks noChangeArrowheads="1"/>
          </p:cNvSpPr>
          <p:nvPr userDrawn="1"/>
        </p:nvSpPr>
        <p:spPr bwMode="blackWhite">
          <a:xfrm>
            <a:off x="9495908" y="4797752"/>
            <a:ext cx="985143" cy="409343"/>
          </a:xfrm>
          <a:prstGeom prst="rect">
            <a:avLst/>
          </a:prstGeom>
          <a:noFill/>
          <a:ln w="9525">
            <a:noFill/>
            <a:miter lim="800000"/>
            <a:headEnd/>
            <a:tailEnd/>
          </a:ln>
        </p:spPr>
        <p:txBody>
          <a:bodyPr wrap="none" lIns="0" tIns="0" rIns="0" bIns="0" anchor="ctr" anchorCtr="1">
            <a:spAutoFit/>
          </a:bodyPr>
          <a:lstStyle/>
          <a:p>
            <a:pPr algn="r" defTabSz="820738">
              <a:lnSpc>
                <a:spcPct val="95000"/>
              </a:lnSpc>
              <a:spcBef>
                <a:spcPct val="0"/>
              </a:spcBef>
              <a:spcAft>
                <a:spcPct val="37000"/>
              </a:spcAft>
            </a:pPr>
            <a:r>
              <a:rPr lang="en-US" sz="1400" i="1">
                <a:ea typeface="ＭＳ Ｐゴシック" pitchFamily="50" charset="-128"/>
              </a:rPr>
              <a:t>Competitive</a:t>
            </a:r>
            <a:br>
              <a:rPr lang="en-US" sz="1400" i="1">
                <a:ea typeface="ＭＳ Ｐゴシック" pitchFamily="50" charset="-128"/>
              </a:rPr>
            </a:br>
            <a:r>
              <a:rPr lang="en-US" sz="1400" i="1">
                <a:ea typeface="ＭＳ Ｐゴシック" pitchFamily="50" charset="-128"/>
              </a:rPr>
              <a:t>disadvantage</a:t>
            </a:r>
          </a:p>
        </p:txBody>
      </p:sp>
      <p:sp>
        <p:nvSpPr>
          <p:cNvPr id="14" name="Line 9">
            <a:extLst>
              <a:ext uri="{FF2B5EF4-FFF2-40B4-BE49-F238E27FC236}">
                <a16:creationId xmlns:a16="http://schemas.microsoft.com/office/drawing/2014/main" id="{AAB165C9-7656-C167-5150-46285ADC7AF3}"/>
              </a:ext>
            </a:extLst>
          </p:cNvPr>
          <p:cNvSpPr>
            <a:spLocks noChangeShapeType="1"/>
          </p:cNvSpPr>
          <p:nvPr userDrawn="1"/>
        </p:nvSpPr>
        <p:spPr bwMode="blackWhite">
          <a:xfrm>
            <a:off x="8547742" y="3140681"/>
            <a:ext cx="898759" cy="938213"/>
          </a:xfrm>
          <a:prstGeom prst="line">
            <a:avLst/>
          </a:prstGeom>
          <a:noFill/>
          <a:ln w="57150">
            <a:solidFill>
              <a:schemeClr val="accent1"/>
            </a:solidFill>
            <a:round/>
            <a:headEnd type="triangle" w="med" len="med"/>
            <a:tailEnd type="triangle" w="med" len="med"/>
          </a:ln>
        </p:spPr>
        <p:txBody>
          <a:bodyPr lIns="0" tIns="0" rIns="0" bIns="0">
            <a:spAutoFit/>
          </a:bodyPr>
          <a:lstStyle/>
          <a:p>
            <a:endParaRPr lang="en-US" sz="1000"/>
          </a:p>
        </p:txBody>
      </p:sp>
      <p:sp>
        <p:nvSpPr>
          <p:cNvPr id="15" name="Text Placeholder 22">
            <a:extLst>
              <a:ext uri="{FF2B5EF4-FFF2-40B4-BE49-F238E27FC236}">
                <a16:creationId xmlns:a16="http://schemas.microsoft.com/office/drawing/2014/main" id="{086D42FC-C681-11C0-C2DE-9B0257756834}"/>
              </a:ext>
            </a:extLst>
          </p:cNvPr>
          <p:cNvSpPr>
            <a:spLocks noGrp="1"/>
          </p:cNvSpPr>
          <p:nvPr>
            <p:ph type="body" sz="quarter" idx="11"/>
          </p:nvPr>
        </p:nvSpPr>
        <p:spPr>
          <a:xfrm>
            <a:off x="609759" y="1606551"/>
            <a:ext cx="5486242" cy="4467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667841192"/>
      </p:ext>
    </p:extLst>
  </p:cSld>
  <p:clrMapOvr>
    <a:masterClrMapping/>
  </p:clrMapOvr>
  <p:transition>
    <p:fade/>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userDrawn="1">
  <p:cSld name="Five forc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C5ED0-BCF4-95B8-FF46-5F401A65009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5372542-61F1-1F46-C922-43538805A6E5}"/>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AutoShape 3">
            <a:extLst>
              <a:ext uri="{FF2B5EF4-FFF2-40B4-BE49-F238E27FC236}">
                <a16:creationId xmlns:a16="http://schemas.microsoft.com/office/drawing/2014/main" id="{550BCF91-8C3B-6EAE-6356-62FBAEF79988}"/>
              </a:ext>
            </a:extLst>
          </p:cNvPr>
          <p:cNvSpPr>
            <a:spLocks noChangeArrowheads="1"/>
          </p:cNvSpPr>
          <p:nvPr userDrawn="1"/>
        </p:nvSpPr>
        <p:spPr bwMode="auto">
          <a:xfrm>
            <a:off x="8449008" y="3186354"/>
            <a:ext cx="1182029" cy="682977"/>
          </a:xfrm>
          <a:prstGeom prst="rect">
            <a:avLst/>
          </a:prstGeom>
          <a:solidFill>
            <a:srgbClr val="046A38"/>
          </a:solidFill>
          <a:ln w="12700" cap="sq">
            <a:noFill/>
            <a:round/>
            <a:headEnd type="none" w="sm" len="sm"/>
            <a:tailEnd type="none" w="sm" len="sm"/>
          </a:ln>
        </p:spPr>
        <p:txBody>
          <a:bodyPr wrap="square" lIns="36000" tIns="36000" rIns="36000" bIns="36000" anchor="ctr">
            <a:noAutofit/>
          </a:bodyPr>
          <a:lstStyle/>
          <a:p>
            <a:pPr algn="ctr">
              <a:defRPr/>
            </a:pPr>
            <a:r>
              <a:rPr lang="en-US" sz="1400">
                <a:solidFill>
                  <a:schemeClr val="bg1"/>
                </a:solidFill>
                <a:ea typeface="ＭＳ Ｐゴシック" pitchFamily="50" charset="-128"/>
              </a:rPr>
              <a:t>Competitors</a:t>
            </a:r>
          </a:p>
          <a:p>
            <a:pPr algn="ctr">
              <a:defRPr/>
            </a:pPr>
            <a:endParaRPr lang="en-US" sz="1400">
              <a:solidFill>
                <a:schemeClr val="bg1"/>
              </a:solidFill>
              <a:ea typeface="ＭＳ Ｐゴシック" pitchFamily="50" charset="-128"/>
            </a:endParaRPr>
          </a:p>
          <a:p>
            <a:pPr algn="ctr">
              <a:defRPr/>
            </a:pPr>
            <a:endParaRPr lang="en-US" sz="1400">
              <a:solidFill>
                <a:schemeClr val="bg1"/>
              </a:solidFill>
              <a:ea typeface="ＭＳ Ｐゴシック" pitchFamily="50" charset="-128"/>
            </a:endParaRPr>
          </a:p>
        </p:txBody>
      </p:sp>
      <p:sp>
        <p:nvSpPr>
          <p:cNvPr id="5" name="AutoShape 4">
            <a:extLst>
              <a:ext uri="{FF2B5EF4-FFF2-40B4-BE49-F238E27FC236}">
                <a16:creationId xmlns:a16="http://schemas.microsoft.com/office/drawing/2014/main" id="{93C46AFD-58DF-2AFB-E243-8E7C1A4CB87C}"/>
              </a:ext>
            </a:extLst>
          </p:cNvPr>
          <p:cNvSpPr>
            <a:spLocks noChangeArrowheads="1"/>
          </p:cNvSpPr>
          <p:nvPr userDrawn="1"/>
        </p:nvSpPr>
        <p:spPr bwMode="auto">
          <a:xfrm>
            <a:off x="10068045" y="3184380"/>
            <a:ext cx="1047768" cy="682977"/>
          </a:xfrm>
          <a:prstGeom prst="rect">
            <a:avLst/>
          </a:prstGeom>
          <a:solidFill>
            <a:srgbClr val="046A38"/>
          </a:solidFill>
          <a:ln w="12700" cap="sq" algn="ctr">
            <a:noFill/>
            <a:round/>
            <a:headEnd type="none" w="sm" len="sm"/>
            <a:tailEnd type="none" w="sm" len="sm"/>
          </a:ln>
        </p:spPr>
        <p:txBody>
          <a:bodyPr wrap="square" lIns="36000" tIns="36000" rIns="36000" bIns="36000" anchor="ctr">
            <a:noAutofit/>
          </a:bodyPr>
          <a:lstStyle/>
          <a:p>
            <a:pPr algn="ctr">
              <a:defRPr/>
            </a:pPr>
            <a:r>
              <a:rPr lang="en-US" sz="1400">
                <a:solidFill>
                  <a:schemeClr val="bg1"/>
                </a:solidFill>
                <a:ea typeface="ＭＳ Ｐゴシック" pitchFamily="50" charset="-128"/>
              </a:rPr>
              <a:t>Customers</a:t>
            </a:r>
          </a:p>
        </p:txBody>
      </p:sp>
      <p:sp>
        <p:nvSpPr>
          <p:cNvPr id="6" name="AutoShape 5">
            <a:extLst>
              <a:ext uri="{FF2B5EF4-FFF2-40B4-BE49-F238E27FC236}">
                <a16:creationId xmlns:a16="http://schemas.microsoft.com/office/drawing/2014/main" id="{6029F83A-1133-A201-3F67-9FC07A3BBB28}"/>
              </a:ext>
            </a:extLst>
          </p:cNvPr>
          <p:cNvSpPr>
            <a:spLocks noChangeArrowheads="1"/>
          </p:cNvSpPr>
          <p:nvPr userDrawn="1"/>
        </p:nvSpPr>
        <p:spPr bwMode="auto">
          <a:xfrm>
            <a:off x="6999771" y="3184380"/>
            <a:ext cx="1049083" cy="682977"/>
          </a:xfrm>
          <a:prstGeom prst="rect">
            <a:avLst/>
          </a:prstGeom>
          <a:solidFill>
            <a:srgbClr val="046A38"/>
          </a:solidFill>
          <a:ln w="12700" cap="sq">
            <a:noFill/>
            <a:round/>
            <a:headEnd type="none" w="sm" len="sm"/>
            <a:tailEnd type="none" w="sm" len="sm"/>
          </a:ln>
        </p:spPr>
        <p:txBody>
          <a:bodyPr wrap="square" lIns="36000" tIns="36000" rIns="36000" bIns="36000" anchor="ctr">
            <a:noAutofit/>
          </a:bodyPr>
          <a:lstStyle/>
          <a:p>
            <a:pPr algn="ctr">
              <a:defRPr/>
            </a:pPr>
            <a:r>
              <a:rPr lang="en-US" sz="1400">
                <a:solidFill>
                  <a:schemeClr val="bg1"/>
                </a:solidFill>
                <a:ea typeface="ＭＳ Ｐゴシック" pitchFamily="50" charset="-128"/>
              </a:rPr>
              <a:t>Suppliers</a:t>
            </a:r>
          </a:p>
        </p:txBody>
      </p:sp>
      <p:sp>
        <p:nvSpPr>
          <p:cNvPr id="7" name="AutoShape 6">
            <a:extLst>
              <a:ext uri="{FF2B5EF4-FFF2-40B4-BE49-F238E27FC236}">
                <a16:creationId xmlns:a16="http://schemas.microsoft.com/office/drawing/2014/main" id="{ABB19214-CB7A-E130-FEA7-DC2A312713E9}"/>
              </a:ext>
            </a:extLst>
          </p:cNvPr>
          <p:cNvSpPr>
            <a:spLocks noChangeArrowheads="1"/>
          </p:cNvSpPr>
          <p:nvPr userDrawn="1"/>
        </p:nvSpPr>
        <p:spPr bwMode="auto">
          <a:xfrm>
            <a:off x="8449008" y="4297672"/>
            <a:ext cx="1182029" cy="682977"/>
          </a:xfrm>
          <a:prstGeom prst="rect">
            <a:avLst/>
          </a:prstGeom>
          <a:solidFill>
            <a:srgbClr val="046A38"/>
          </a:solidFill>
          <a:ln w="12700" cap="sq" algn="ctr">
            <a:noFill/>
            <a:round/>
            <a:headEnd type="none" w="sm" len="sm"/>
            <a:tailEnd type="none" w="sm" len="sm"/>
          </a:ln>
        </p:spPr>
        <p:txBody>
          <a:bodyPr wrap="square" lIns="36000" tIns="36000" rIns="36000" bIns="36000" anchor="ctr">
            <a:noAutofit/>
          </a:bodyPr>
          <a:lstStyle/>
          <a:p>
            <a:pPr algn="ctr">
              <a:defRPr/>
            </a:pPr>
            <a:r>
              <a:rPr lang="en-US" sz="1400">
                <a:solidFill>
                  <a:schemeClr val="bg1"/>
                </a:solidFill>
                <a:ea typeface="ＭＳ Ｐゴシック" pitchFamily="50" charset="-128"/>
              </a:rPr>
              <a:t>Substitutes</a:t>
            </a:r>
          </a:p>
        </p:txBody>
      </p:sp>
      <p:sp>
        <p:nvSpPr>
          <p:cNvPr id="8" name="AutoShape 7">
            <a:extLst>
              <a:ext uri="{FF2B5EF4-FFF2-40B4-BE49-F238E27FC236}">
                <a16:creationId xmlns:a16="http://schemas.microsoft.com/office/drawing/2014/main" id="{C92013B5-C7AD-DCF0-5495-264AF89EA3E5}"/>
              </a:ext>
            </a:extLst>
          </p:cNvPr>
          <p:cNvSpPr>
            <a:spLocks noChangeArrowheads="1"/>
          </p:cNvSpPr>
          <p:nvPr userDrawn="1"/>
        </p:nvSpPr>
        <p:spPr bwMode="auto">
          <a:xfrm>
            <a:off x="8449008" y="2075036"/>
            <a:ext cx="1182029" cy="682977"/>
          </a:xfrm>
          <a:prstGeom prst="rect">
            <a:avLst/>
          </a:prstGeom>
          <a:solidFill>
            <a:srgbClr val="046A38"/>
          </a:solidFill>
          <a:ln w="12700" cap="sq" algn="ctr">
            <a:noFill/>
            <a:round/>
            <a:headEnd type="none" w="sm" len="sm"/>
            <a:tailEnd type="none" w="sm" len="sm"/>
          </a:ln>
        </p:spPr>
        <p:txBody>
          <a:bodyPr wrap="square" lIns="36000" tIns="36000" rIns="36000" bIns="36000" anchor="ctr">
            <a:noAutofit/>
          </a:bodyPr>
          <a:lstStyle/>
          <a:p>
            <a:pPr algn="ctr">
              <a:defRPr/>
            </a:pPr>
            <a:r>
              <a:rPr lang="en-US" sz="1400">
                <a:solidFill>
                  <a:schemeClr val="bg1"/>
                </a:solidFill>
                <a:ea typeface="ＭＳ Ｐゴシック" pitchFamily="50" charset="-128"/>
              </a:rPr>
              <a:t>New entrants</a:t>
            </a:r>
          </a:p>
        </p:txBody>
      </p:sp>
      <p:sp>
        <p:nvSpPr>
          <p:cNvPr id="10" name="AutoShape 11">
            <a:extLst>
              <a:ext uri="{FF2B5EF4-FFF2-40B4-BE49-F238E27FC236}">
                <a16:creationId xmlns:a16="http://schemas.microsoft.com/office/drawing/2014/main" id="{E154F577-7214-CB92-8DF6-64E29EE2AC05}"/>
              </a:ext>
            </a:extLst>
          </p:cNvPr>
          <p:cNvSpPr>
            <a:spLocks noChangeArrowheads="1"/>
          </p:cNvSpPr>
          <p:nvPr userDrawn="1"/>
        </p:nvSpPr>
        <p:spPr bwMode="gray">
          <a:xfrm rot="5400000">
            <a:off x="9687346" y="3393129"/>
            <a:ext cx="324388" cy="265478"/>
          </a:xfrm>
          <a:prstGeom prst="downArrow">
            <a:avLst>
              <a:gd name="adj1" fmla="val 49815"/>
              <a:gd name="adj2" fmla="val 54667"/>
            </a:avLst>
          </a:prstGeom>
          <a:solidFill>
            <a:schemeClr val="bg2">
              <a:lumMod val="90000"/>
            </a:schemeClr>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200" b="1">
              <a:solidFill>
                <a:schemeClr val="tx2"/>
              </a:solidFill>
              <a:cs typeface="Arial" pitchFamily="34" charset="0"/>
            </a:endParaRPr>
          </a:p>
        </p:txBody>
      </p:sp>
      <p:sp>
        <p:nvSpPr>
          <p:cNvPr id="11" name="AutoShape 11">
            <a:extLst>
              <a:ext uri="{FF2B5EF4-FFF2-40B4-BE49-F238E27FC236}">
                <a16:creationId xmlns:a16="http://schemas.microsoft.com/office/drawing/2014/main" id="{0514A607-5986-2E28-42E9-1F62FC393BD5}"/>
              </a:ext>
            </a:extLst>
          </p:cNvPr>
          <p:cNvSpPr>
            <a:spLocks noChangeArrowheads="1"/>
          </p:cNvSpPr>
          <p:nvPr userDrawn="1"/>
        </p:nvSpPr>
        <p:spPr bwMode="gray">
          <a:xfrm>
            <a:off x="8877784" y="2839479"/>
            <a:ext cx="324472" cy="265409"/>
          </a:xfrm>
          <a:prstGeom prst="downArrow">
            <a:avLst>
              <a:gd name="adj1" fmla="val 49815"/>
              <a:gd name="adj2" fmla="val 54667"/>
            </a:avLst>
          </a:prstGeom>
          <a:solidFill>
            <a:schemeClr val="bg2"/>
          </a:solidFill>
          <a:ln w="28575" algn="ctr">
            <a:noFill/>
            <a:miter lim="800000"/>
            <a:headEnd type="none" w="sm" len="sm"/>
            <a:tailEnd type="none" w="sm" len="sm"/>
          </a:ln>
        </p:spPr>
        <p:txBody>
          <a:bodyPr wrap="none" lIns="44450" tIns="44450" rIns="44450" bIns="44450" anchor="ctr"/>
          <a:lstStyle/>
          <a:p>
            <a:pPr>
              <a:spcBef>
                <a:spcPct val="20000"/>
              </a:spcBef>
            </a:pPr>
            <a:endParaRPr lang="en-US" sz="1200" b="1">
              <a:solidFill>
                <a:schemeClr val="tx2"/>
              </a:solidFill>
              <a:cs typeface="Arial" pitchFamily="34" charset="0"/>
            </a:endParaRPr>
          </a:p>
        </p:txBody>
      </p:sp>
      <p:sp>
        <p:nvSpPr>
          <p:cNvPr id="12" name="AutoShape 11">
            <a:extLst>
              <a:ext uri="{FF2B5EF4-FFF2-40B4-BE49-F238E27FC236}">
                <a16:creationId xmlns:a16="http://schemas.microsoft.com/office/drawing/2014/main" id="{144436AC-BB27-B946-46C4-7E924345B19F}"/>
              </a:ext>
            </a:extLst>
          </p:cNvPr>
          <p:cNvSpPr>
            <a:spLocks noChangeArrowheads="1"/>
          </p:cNvSpPr>
          <p:nvPr userDrawn="1"/>
        </p:nvSpPr>
        <p:spPr bwMode="gray">
          <a:xfrm rot="16200000">
            <a:off x="8086736" y="3393129"/>
            <a:ext cx="324388" cy="265478"/>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chemeClr val="tx2"/>
              </a:solidFill>
              <a:cs typeface="Arial" pitchFamily="34" charset="0"/>
            </a:endParaRPr>
          </a:p>
        </p:txBody>
      </p:sp>
      <p:sp>
        <p:nvSpPr>
          <p:cNvPr id="13" name="AutoShape 11">
            <a:extLst>
              <a:ext uri="{FF2B5EF4-FFF2-40B4-BE49-F238E27FC236}">
                <a16:creationId xmlns:a16="http://schemas.microsoft.com/office/drawing/2014/main" id="{B9D6CFB5-54FD-63F8-9E5B-4AF10A9A4F11}"/>
              </a:ext>
            </a:extLst>
          </p:cNvPr>
          <p:cNvSpPr>
            <a:spLocks noChangeArrowheads="1"/>
          </p:cNvSpPr>
          <p:nvPr userDrawn="1"/>
        </p:nvSpPr>
        <p:spPr bwMode="gray">
          <a:xfrm rot="10800000">
            <a:off x="8877785" y="3950797"/>
            <a:ext cx="324472" cy="265409"/>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200" b="1">
              <a:solidFill>
                <a:schemeClr val="tx2"/>
              </a:solidFill>
              <a:cs typeface="Arial" pitchFamily="34" charset="0"/>
            </a:endParaRPr>
          </a:p>
        </p:txBody>
      </p:sp>
      <p:sp>
        <p:nvSpPr>
          <p:cNvPr id="14" name="Freeform 12">
            <a:extLst>
              <a:ext uri="{FF2B5EF4-FFF2-40B4-BE49-F238E27FC236}">
                <a16:creationId xmlns:a16="http://schemas.microsoft.com/office/drawing/2014/main" id="{815E1987-70F6-151C-DA85-93E5471EA52B}"/>
              </a:ext>
            </a:extLst>
          </p:cNvPr>
          <p:cNvSpPr>
            <a:spLocks/>
          </p:cNvSpPr>
          <p:nvPr userDrawn="1"/>
        </p:nvSpPr>
        <p:spPr bwMode="gray">
          <a:xfrm rot="6101577">
            <a:off x="8869478" y="3395870"/>
            <a:ext cx="341084" cy="536760"/>
          </a:xfrm>
          <a:custGeom>
            <a:avLst/>
            <a:gdLst>
              <a:gd name="T0" fmla="*/ 2147483647 w 679"/>
              <a:gd name="T1" fmla="*/ 2147483647 h 1274"/>
              <a:gd name="T2" fmla="*/ 2147483647 w 679"/>
              <a:gd name="T3" fmla="*/ 2147483647 h 1274"/>
              <a:gd name="T4" fmla="*/ 2147483647 w 679"/>
              <a:gd name="T5" fmla="*/ 2147483647 h 1274"/>
              <a:gd name="T6" fmla="*/ 2147483647 w 679"/>
              <a:gd name="T7" fmla="*/ 2147483647 h 1274"/>
              <a:gd name="T8" fmla="*/ 2147483647 w 679"/>
              <a:gd name="T9" fmla="*/ 2147483647 h 1274"/>
              <a:gd name="T10" fmla="*/ 2147483647 w 679"/>
              <a:gd name="T11" fmla="*/ 2147483647 h 1274"/>
              <a:gd name="T12" fmla="*/ 2147483647 w 679"/>
              <a:gd name="T13" fmla="*/ 2147483647 h 1274"/>
              <a:gd name="T14" fmla="*/ 2147483647 w 679"/>
              <a:gd name="T15" fmla="*/ 2147483647 h 1274"/>
              <a:gd name="T16" fmla="*/ 2147483647 w 679"/>
              <a:gd name="T17" fmla="*/ 2147483647 h 1274"/>
              <a:gd name="T18" fmla="*/ 2147483647 w 679"/>
              <a:gd name="T19" fmla="*/ 2147483647 h 1274"/>
              <a:gd name="T20" fmla="*/ 2147483647 w 679"/>
              <a:gd name="T21" fmla="*/ 2147483647 h 1274"/>
              <a:gd name="T22" fmla="*/ 2147483647 w 679"/>
              <a:gd name="T23" fmla="*/ 2147483647 h 1274"/>
              <a:gd name="T24" fmla="*/ 2147483647 w 679"/>
              <a:gd name="T25" fmla="*/ 2147483647 h 1274"/>
              <a:gd name="T26" fmla="*/ 2147483647 w 679"/>
              <a:gd name="T27" fmla="*/ 2147483647 h 1274"/>
              <a:gd name="T28" fmla="*/ 2147483647 w 679"/>
              <a:gd name="T29" fmla="*/ 2147483647 h 1274"/>
              <a:gd name="T30" fmla="*/ 2147483647 w 679"/>
              <a:gd name="T31" fmla="*/ 2147483647 h 1274"/>
              <a:gd name="T32" fmla="*/ 2147483647 w 679"/>
              <a:gd name="T33" fmla="*/ 2147483647 h 1274"/>
              <a:gd name="T34" fmla="*/ 2147483647 w 679"/>
              <a:gd name="T35" fmla="*/ 2147483647 h 1274"/>
              <a:gd name="T36" fmla="*/ 2147483647 w 679"/>
              <a:gd name="T37" fmla="*/ 2147483647 h 1274"/>
              <a:gd name="T38" fmla="*/ 2147483647 w 679"/>
              <a:gd name="T39" fmla="*/ 2147483647 h 1274"/>
              <a:gd name="T40" fmla="*/ 2147483647 w 679"/>
              <a:gd name="T41" fmla="*/ 2147483647 h 1274"/>
              <a:gd name="T42" fmla="*/ 2147483647 w 679"/>
              <a:gd name="T43" fmla="*/ 2147483647 h 1274"/>
              <a:gd name="T44" fmla="*/ 2147483647 w 679"/>
              <a:gd name="T45" fmla="*/ 2147483647 h 1274"/>
              <a:gd name="T46" fmla="*/ 2147483647 w 679"/>
              <a:gd name="T47" fmla="*/ 2147483647 h 1274"/>
              <a:gd name="T48" fmla="*/ 2147483647 w 679"/>
              <a:gd name="T49" fmla="*/ 2147483647 h 1274"/>
              <a:gd name="T50" fmla="*/ 2147483647 w 679"/>
              <a:gd name="T51" fmla="*/ 2147483647 h 1274"/>
              <a:gd name="T52" fmla="*/ 2147483647 w 679"/>
              <a:gd name="T53" fmla="*/ 2147483647 h 1274"/>
              <a:gd name="T54" fmla="*/ 2147483647 w 679"/>
              <a:gd name="T55" fmla="*/ 2147483647 h 1274"/>
              <a:gd name="T56" fmla="*/ 2147483647 w 679"/>
              <a:gd name="T57" fmla="*/ 2147483647 h 1274"/>
              <a:gd name="T58" fmla="*/ 2147483647 w 679"/>
              <a:gd name="T59" fmla="*/ 2147483647 h 1274"/>
              <a:gd name="T60" fmla="*/ 2147483647 w 679"/>
              <a:gd name="T61" fmla="*/ 2147483647 h 1274"/>
              <a:gd name="T62" fmla="*/ 2147483647 w 679"/>
              <a:gd name="T63" fmla="*/ 2147483647 h 1274"/>
              <a:gd name="T64" fmla="*/ 2147483647 w 679"/>
              <a:gd name="T65" fmla="*/ 2147483647 h 1274"/>
              <a:gd name="T66" fmla="*/ 2147483647 w 679"/>
              <a:gd name="T67" fmla="*/ 2147483647 h 1274"/>
              <a:gd name="T68" fmla="*/ 2147483647 w 679"/>
              <a:gd name="T69" fmla="*/ 2147483647 h 1274"/>
              <a:gd name="T70" fmla="*/ 2147483647 w 679"/>
              <a:gd name="T71" fmla="*/ 2147483647 h 1274"/>
              <a:gd name="T72" fmla="*/ 2147483647 w 679"/>
              <a:gd name="T73" fmla="*/ 2147483647 h 1274"/>
              <a:gd name="T74" fmla="*/ 2147483647 w 679"/>
              <a:gd name="T75" fmla="*/ 2147483647 h 1274"/>
              <a:gd name="T76" fmla="*/ 2147483647 w 679"/>
              <a:gd name="T77" fmla="*/ 2147483647 h 1274"/>
              <a:gd name="T78" fmla="*/ 2147483647 w 679"/>
              <a:gd name="T79" fmla="*/ 2147483647 h 1274"/>
              <a:gd name="T80" fmla="*/ 2147483647 w 679"/>
              <a:gd name="T81" fmla="*/ 2147483647 h 1274"/>
              <a:gd name="T82" fmla="*/ 2147483647 w 679"/>
              <a:gd name="T83" fmla="*/ 2147483647 h 1274"/>
              <a:gd name="T84" fmla="*/ 2147483647 w 679"/>
              <a:gd name="T85" fmla="*/ 2147483647 h 1274"/>
              <a:gd name="T86" fmla="*/ 2147483647 w 679"/>
              <a:gd name="T87" fmla="*/ 2147483647 h 1274"/>
              <a:gd name="T88" fmla="*/ 2147483647 w 679"/>
              <a:gd name="T89" fmla="*/ 2147483647 h 1274"/>
              <a:gd name="T90" fmla="*/ 0 w 679"/>
              <a:gd name="T91" fmla="*/ 2147483647 h 127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679"/>
              <a:gd name="T139" fmla="*/ 0 h 1274"/>
              <a:gd name="T140" fmla="*/ 679 w 679"/>
              <a:gd name="T141" fmla="*/ 1274 h 127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679" h="1274">
                <a:moveTo>
                  <a:pt x="0" y="0"/>
                </a:moveTo>
                <a:lnTo>
                  <a:pt x="13" y="2"/>
                </a:lnTo>
                <a:lnTo>
                  <a:pt x="29" y="4"/>
                </a:lnTo>
                <a:lnTo>
                  <a:pt x="48" y="9"/>
                </a:lnTo>
                <a:lnTo>
                  <a:pt x="64" y="13"/>
                </a:lnTo>
                <a:lnTo>
                  <a:pt x="79" y="18"/>
                </a:lnTo>
                <a:lnTo>
                  <a:pt x="92" y="22"/>
                </a:lnTo>
                <a:lnTo>
                  <a:pt x="108" y="27"/>
                </a:lnTo>
                <a:lnTo>
                  <a:pt x="123" y="31"/>
                </a:lnTo>
                <a:lnTo>
                  <a:pt x="138" y="38"/>
                </a:lnTo>
                <a:lnTo>
                  <a:pt x="156" y="44"/>
                </a:lnTo>
                <a:lnTo>
                  <a:pt x="171" y="51"/>
                </a:lnTo>
                <a:lnTo>
                  <a:pt x="189" y="58"/>
                </a:lnTo>
                <a:lnTo>
                  <a:pt x="206" y="67"/>
                </a:lnTo>
                <a:lnTo>
                  <a:pt x="222" y="73"/>
                </a:lnTo>
                <a:lnTo>
                  <a:pt x="237" y="82"/>
                </a:lnTo>
                <a:lnTo>
                  <a:pt x="252" y="91"/>
                </a:lnTo>
                <a:lnTo>
                  <a:pt x="265" y="100"/>
                </a:lnTo>
                <a:lnTo>
                  <a:pt x="279" y="109"/>
                </a:lnTo>
                <a:lnTo>
                  <a:pt x="292" y="118"/>
                </a:lnTo>
                <a:lnTo>
                  <a:pt x="309" y="129"/>
                </a:lnTo>
                <a:lnTo>
                  <a:pt x="323" y="140"/>
                </a:lnTo>
                <a:lnTo>
                  <a:pt x="338" y="151"/>
                </a:lnTo>
                <a:lnTo>
                  <a:pt x="351" y="160"/>
                </a:lnTo>
                <a:lnTo>
                  <a:pt x="371" y="177"/>
                </a:lnTo>
                <a:lnTo>
                  <a:pt x="393" y="200"/>
                </a:lnTo>
                <a:lnTo>
                  <a:pt x="410" y="215"/>
                </a:lnTo>
                <a:lnTo>
                  <a:pt x="430" y="237"/>
                </a:lnTo>
                <a:lnTo>
                  <a:pt x="443" y="253"/>
                </a:lnTo>
                <a:lnTo>
                  <a:pt x="459" y="273"/>
                </a:lnTo>
                <a:lnTo>
                  <a:pt x="476" y="293"/>
                </a:lnTo>
                <a:lnTo>
                  <a:pt x="489" y="313"/>
                </a:lnTo>
                <a:lnTo>
                  <a:pt x="505" y="335"/>
                </a:lnTo>
                <a:lnTo>
                  <a:pt x="518" y="357"/>
                </a:lnTo>
                <a:lnTo>
                  <a:pt x="531" y="379"/>
                </a:lnTo>
                <a:lnTo>
                  <a:pt x="542" y="399"/>
                </a:lnTo>
                <a:lnTo>
                  <a:pt x="553" y="426"/>
                </a:lnTo>
                <a:lnTo>
                  <a:pt x="564" y="448"/>
                </a:lnTo>
                <a:lnTo>
                  <a:pt x="573" y="475"/>
                </a:lnTo>
                <a:lnTo>
                  <a:pt x="584" y="501"/>
                </a:lnTo>
                <a:lnTo>
                  <a:pt x="595" y="534"/>
                </a:lnTo>
                <a:lnTo>
                  <a:pt x="601" y="566"/>
                </a:lnTo>
                <a:lnTo>
                  <a:pt x="610" y="597"/>
                </a:lnTo>
                <a:lnTo>
                  <a:pt x="614" y="628"/>
                </a:lnTo>
                <a:lnTo>
                  <a:pt x="619" y="665"/>
                </a:lnTo>
                <a:lnTo>
                  <a:pt x="623" y="710"/>
                </a:lnTo>
                <a:lnTo>
                  <a:pt x="623" y="745"/>
                </a:lnTo>
                <a:lnTo>
                  <a:pt x="623" y="781"/>
                </a:lnTo>
                <a:lnTo>
                  <a:pt x="619" y="814"/>
                </a:lnTo>
                <a:lnTo>
                  <a:pt x="617" y="845"/>
                </a:lnTo>
                <a:lnTo>
                  <a:pt x="612" y="878"/>
                </a:lnTo>
                <a:lnTo>
                  <a:pt x="606" y="912"/>
                </a:lnTo>
                <a:lnTo>
                  <a:pt x="597" y="947"/>
                </a:lnTo>
                <a:lnTo>
                  <a:pt x="584" y="985"/>
                </a:lnTo>
                <a:lnTo>
                  <a:pt x="573" y="1018"/>
                </a:lnTo>
                <a:lnTo>
                  <a:pt x="560" y="1051"/>
                </a:lnTo>
                <a:lnTo>
                  <a:pt x="544" y="1084"/>
                </a:lnTo>
                <a:lnTo>
                  <a:pt x="527" y="1116"/>
                </a:lnTo>
                <a:lnTo>
                  <a:pt x="678" y="1204"/>
                </a:lnTo>
                <a:lnTo>
                  <a:pt x="213" y="1273"/>
                </a:lnTo>
                <a:lnTo>
                  <a:pt x="42" y="841"/>
                </a:lnTo>
                <a:lnTo>
                  <a:pt x="222" y="936"/>
                </a:lnTo>
                <a:lnTo>
                  <a:pt x="239" y="909"/>
                </a:lnTo>
                <a:lnTo>
                  <a:pt x="248" y="883"/>
                </a:lnTo>
                <a:lnTo>
                  <a:pt x="259" y="858"/>
                </a:lnTo>
                <a:lnTo>
                  <a:pt x="265" y="832"/>
                </a:lnTo>
                <a:lnTo>
                  <a:pt x="270" y="807"/>
                </a:lnTo>
                <a:lnTo>
                  <a:pt x="272" y="783"/>
                </a:lnTo>
                <a:lnTo>
                  <a:pt x="274" y="758"/>
                </a:lnTo>
                <a:lnTo>
                  <a:pt x="274" y="736"/>
                </a:lnTo>
                <a:lnTo>
                  <a:pt x="272" y="707"/>
                </a:lnTo>
                <a:lnTo>
                  <a:pt x="270" y="679"/>
                </a:lnTo>
                <a:lnTo>
                  <a:pt x="263" y="648"/>
                </a:lnTo>
                <a:lnTo>
                  <a:pt x="257" y="623"/>
                </a:lnTo>
                <a:lnTo>
                  <a:pt x="246" y="594"/>
                </a:lnTo>
                <a:lnTo>
                  <a:pt x="237" y="570"/>
                </a:lnTo>
                <a:lnTo>
                  <a:pt x="224" y="548"/>
                </a:lnTo>
                <a:lnTo>
                  <a:pt x="213" y="530"/>
                </a:lnTo>
                <a:lnTo>
                  <a:pt x="202" y="515"/>
                </a:lnTo>
                <a:lnTo>
                  <a:pt x="191" y="499"/>
                </a:lnTo>
                <a:lnTo>
                  <a:pt x="180" y="486"/>
                </a:lnTo>
                <a:lnTo>
                  <a:pt x="167" y="470"/>
                </a:lnTo>
                <a:lnTo>
                  <a:pt x="154" y="459"/>
                </a:lnTo>
                <a:lnTo>
                  <a:pt x="140" y="444"/>
                </a:lnTo>
                <a:lnTo>
                  <a:pt x="129" y="432"/>
                </a:lnTo>
                <a:lnTo>
                  <a:pt x="114" y="421"/>
                </a:lnTo>
                <a:lnTo>
                  <a:pt x="94" y="410"/>
                </a:lnTo>
                <a:lnTo>
                  <a:pt x="79" y="399"/>
                </a:lnTo>
                <a:lnTo>
                  <a:pt x="66" y="393"/>
                </a:lnTo>
                <a:lnTo>
                  <a:pt x="46" y="381"/>
                </a:lnTo>
                <a:lnTo>
                  <a:pt x="29" y="373"/>
                </a:lnTo>
                <a:lnTo>
                  <a:pt x="0" y="364"/>
                </a:lnTo>
                <a:lnTo>
                  <a:pt x="0" y="0"/>
                </a:lnTo>
              </a:path>
            </a:pathLst>
          </a:custGeom>
          <a:solidFill>
            <a:schemeClr val="tx1"/>
          </a:solidFill>
          <a:ln w="12700">
            <a:noFill/>
            <a:round/>
            <a:headEnd/>
            <a:tailEnd/>
          </a:ln>
        </p:spPr>
        <p:txBody>
          <a:bodyPr wrap="square" lIns="36000" tIns="36000" rIns="36000" bIns="36000" anchor="ctr">
            <a:noAutofit/>
          </a:bodyPr>
          <a:lstStyle/>
          <a:p>
            <a:endParaRPr lang="en-US" sz="1200">
              <a:solidFill>
                <a:schemeClr val="bg1"/>
              </a:solidFill>
            </a:endParaRPr>
          </a:p>
        </p:txBody>
      </p:sp>
      <p:grpSp>
        <p:nvGrpSpPr>
          <p:cNvPr id="9" name="Group 8">
            <a:extLst>
              <a:ext uri="{FF2B5EF4-FFF2-40B4-BE49-F238E27FC236}">
                <a16:creationId xmlns:a16="http://schemas.microsoft.com/office/drawing/2014/main" id="{C0D7EC3C-E062-E6B1-FE3F-917BBB76B5E9}"/>
              </a:ext>
            </a:extLst>
          </p:cNvPr>
          <p:cNvGrpSpPr/>
          <p:nvPr userDrawn="1"/>
        </p:nvGrpSpPr>
        <p:grpSpPr>
          <a:xfrm>
            <a:off x="7716618" y="5436664"/>
            <a:ext cx="2626299" cy="226385"/>
            <a:chOff x="7581258" y="5617638"/>
            <a:chExt cx="2625615" cy="226385"/>
          </a:xfrm>
        </p:grpSpPr>
        <p:sp>
          <p:nvSpPr>
            <p:cNvPr id="16" name="AutoShape 11">
              <a:extLst>
                <a:ext uri="{FF2B5EF4-FFF2-40B4-BE49-F238E27FC236}">
                  <a16:creationId xmlns:a16="http://schemas.microsoft.com/office/drawing/2014/main" id="{CF9F1CC4-70F8-4118-F47A-F0A21F547477}"/>
                </a:ext>
              </a:extLst>
            </p:cNvPr>
            <p:cNvSpPr>
              <a:spLocks noChangeArrowheads="1"/>
            </p:cNvSpPr>
            <p:nvPr/>
          </p:nvSpPr>
          <p:spPr bwMode="gray">
            <a:xfrm>
              <a:off x="9526273" y="5638218"/>
              <a:ext cx="226386" cy="185224"/>
            </a:xfrm>
            <a:prstGeom prst="downArrow">
              <a:avLst>
                <a:gd name="adj1" fmla="val 49815"/>
                <a:gd name="adj2" fmla="val 54667"/>
              </a:avLst>
            </a:prstGeom>
            <a:solidFill>
              <a:schemeClr val="bg2">
                <a:lumMod val="90000"/>
              </a:schemeClr>
            </a:solidFill>
            <a:ln w="28575" algn="ctr">
              <a:noFill/>
              <a:miter lim="800000"/>
              <a:headEnd type="none" w="sm" len="sm"/>
              <a:tailEnd type="none" w="sm" len="sm"/>
            </a:ln>
          </p:spPr>
          <p:txBody>
            <a:bodyPr rot="10800000" vert="eaVert" wrap="none" lIns="44450" tIns="44450" rIns="44450" bIns="44450" anchor="ctr"/>
            <a:lstStyle/>
            <a:p>
              <a:pPr>
                <a:spcBef>
                  <a:spcPct val="20000"/>
                </a:spcBef>
              </a:pPr>
              <a:endParaRPr lang="en-US" sz="1000" b="1">
                <a:cs typeface="Arial" pitchFamily="34" charset="0"/>
              </a:endParaRPr>
            </a:p>
          </p:txBody>
        </p:sp>
        <p:sp>
          <p:nvSpPr>
            <p:cNvPr id="17" name="AutoShape 11">
              <a:extLst>
                <a:ext uri="{FF2B5EF4-FFF2-40B4-BE49-F238E27FC236}">
                  <a16:creationId xmlns:a16="http://schemas.microsoft.com/office/drawing/2014/main" id="{B7E21C76-44A7-B3E0-9DDA-3150F1385AF4}"/>
                </a:ext>
              </a:extLst>
            </p:cNvPr>
            <p:cNvSpPr>
              <a:spLocks noChangeArrowheads="1"/>
            </p:cNvSpPr>
            <p:nvPr/>
          </p:nvSpPr>
          <p:spPr bwMode="gray">
            <a:xfrm rot="16200000">
              <a:off x="8434071" y="5638218"/>
              <a:ext cx="226385" cy="185225"/>
            </a:xfrm>
            <a:prstGeom prst="downArrow">
              <a:avLst>
                <a:gd name="adj1" fmla="val 49815"/>
                <a:gd name="adj2" fmla="val 54667"/>
              </a:avLst>
            </a:prstGeom>
            <a:solidFill>
              <a:schemeClr val="bg2"/>
            </a:solidFill>
            <a:ln w="28575" algn="ctr">
              <a:noFill/>
              <a:miter lim="800000"/>
              <a:headEnd type="none" w="sm" len="sm"/>
              <a:tailEnd type="none" w="sm" len="sm"/>
            </a:ln>
          </p:spPr>
          <p:txBody>
            <a:bodyPr wrap="none" lIns="44450" tIns="44450" rIns="44450" bIns="44450" anchor="ctr"/>
            <a:lstStyle/>
            <a:p>
              <a:pPr>
                <a:spcBef>
                  <a:spcPct val="20000"/>
                </a:spcBef>
              </a:pPr>
              <a:endParaRPr lang="en-US" sz="1000" b="1">
                <a:cs typeface="Arial" pitchFamily="34" charset="0"/>
              </a:endParaRPr>
            </a:p>
          </p:txBody>
        </p:sp>
        <p:sp>
          <p:nvSpPr>
            <p:cNvPr id="18" name="AutoShape 11">
              <a:extLst>
                <a:ext uri="{FF2B5EF4-FFF2-40B4-BE49-F238E27FC236}">
                  <a16:creationId xmlns:a16="http://schemas.microsoft.com/office/drawing/2014/main" id="{E41C70C9-4ADB-D1BE-0C87-7357268B19BA}"/>
                </a:ext>
              </a:extLst>
            </p:cNvPr>
            <p:cNvSpPr>
              <a:spLocks noChangeArrowheads="1"/>
            </p:cNvSpPr>
            <p:nvPr/>
          </p:nvSpPr>
          <p:spPr bwMode="gray">
            <a:xfrm rot="10800000">
              <a:off x="7581258" y="5638217"/>
              <a:ext cx="226386" cy="185225"/>
            </a:xfrm>
            <a:prstGeom prst="downArrow">
              <a:avLst>
                <a:gd name="adj1" fmla="val 49815"/>
                <a:gd name="adj2" fmla="val 54667"/>
              </a:avLst>
            </a:prstGeom>
            <a:solidFill>
              <a:schemeClr val="bg2">
                <a:lumMod val="75000"/>
              </a:schemeClr>
            </a:solidFill>
            <a:ln w="28575" algn="ctr">
              <a:noFill/>
              <a:miter lim="800000"/>
              <a:headEnd type="none" w="sm" len="sm"/>
              <a:tailEnd type="none" w="sm" len="sm"/>
            </a:ln>
          </p:spPr>
          <p:txBody>
            <a:bodyPr vert="eaVert" wrap="none" lIns="44450" tIns="44450" rIns="44450" bIns="44450" anchor="ctr"/>
            <a:lstStyle/>
            <a:p>
              <a:pPr>
                <a:spcBef>
                  <a:spcPct val="20000"/>
                </a:spcBef>
              </a:pPr>
              <a:endParaRPr lang="en-US" sz="1000" b="1">
                <a:cs typeface="Arial" pitchFamily="34" charset="0"/>
              </a:endParaRPr>
            </a:p>
          </p:txBody>
        </p:sp>
        <p:sp>
          <p:nvSpPr>
            <p:cNvPr id="19" name="Text Box 26">
              <a:extLst>
                <a:ext uri="{FF2B5EF4-FFF2-40B4-BE49-F238E27FC236}">
                  <a16:creationId xmlns:a16="http://schemas.microsoft.com/office/drawing/2014/main" id="{51EB51D1-AD25-AB1C-7BA5-E083DF8F5731}"/>
                </a:ext>
              </a:extLst>
            </p:cNvPr>
            <p:cNvSpPr txBox="1">
              <a:spLocks noChangeArrowheads="1"/>
            </p:cNvSpPr>
            <p:nvPr/>
          </p:nvSpPr>
          <p:spPr bwMode="auto">
            <a:xfrm>
              <a:off x="7850079" y="5623108"/>
              <a:ext cx="476412" cy="215444"/>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400">
                  <a:ea typeface="ＭＳ Ｐゴシック" charset="-128"/>
                  <a:cs typeface="Arial" pitchFamily="34" charset="0"/>
                </a:rPr>
                <a:t>Strong</a:t>
              </a:r>
            </a:p>
          </p:txBody>
        </p:sp>
        <p:sp>
          <p:nvSpPr>
            <p:cNvPr id="20" name="Text Box 26">
              <a:extLst>
                <a:ext uri="{FF2B5EF4-FFF2-40B4-BE49-F238E27FC236}">
                  <a16:creationId xmlns:a16="http://schemas.microsoft.com/office/drawing/2014/main" id="{75F0B4B0-7CB2-1B20-2CA1-45805BBA517B}"/>
                </a:ext>
              </a:extLst>
            </p:cNvPr>
            <p:cNvSpPr txBox="1">
              <a:spLocks noChangeArrowheads="1"/>
            </p:cNvSpPr>
            <p:nvPr/>
          </p:nvSpPr>
          <p:spPr bwMode="auto">
            <a:xfrm>
              <a:off x="8682311" y="5623108"/>
              <a:ext cx="725327" cy="215444"/>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400">
                  <a:ea typeface="ＭＳ Ｐゴシック" charset="-128"/>
                  <a:cs typeface="Arial" pitchFamily="34" charset="0"/>
                </a:rPr>
                <a:t>Moderate</a:t>
              </a:r>
            </a:p>
          </p:txBody>
        </p:sp>
        <p:sp>
          <p:nvSpPr>
            <p:cNvPr id="21" name="Text Box 26">
              <a:extLst>
                <a:ext uri="{FF2B5EF4-FFF2-40B4-BE49-F238E27FC236}">
                  <a16:creationId xmlns:a16="http://schemas.microsoft.com/office/drawing/2014/main" id="{8D44E11E-5F15-0EF4-50F0-50EF3A3DC899}"/>
                </a:ext>
              </a:extLst>
            </p:cNvPr>
            <p:cNvSpPr txBox="1">
              <a:spLocks noChangeArrowheads="1"/>
            </p:cNvSpPr>
            <p:nvPr/>
          </p:nvSpPr>
          <p:spPr bwMode="auto">
            <a:xfrm>
              <a:off x="9795094" y="5623108"/>
              <a:ext cx="411779" cy="215444"/>
            </a:xfrm>
            <a:prstGeom prst="rect">
              <a:avLst/>
            </a:prstGeom>
            <a:noFill/>
            <a:ln w="9525">
              <a:noFill/>
              <a:miter lim="800000"/>
              <a:headEnd type="none" w="sm" len="sm"/>
              <a:tailEnd type="none" w="sm" len="sm"/>
            </a:ln>
          </p:spPr>
          <p:txBody>
            <a:bodyPr wrap="none" lIns="0" tIns="0" rIns="0" bIns="0">
              <a:spAutoFit/>
            </a:bodyPr>
            <a:lstStyle/>
            <a:p>
              <a:pPr eaLnBrk="1" hangingPunct="1">
                <a:spcBef>
                  <a:spcPct val="20000"/>
                </a:spcBef>
              </a:pPr>
              <a:r>
                <a:rPr lang="en-GB" altLang="ja-JP" sz="1400">
                  <a:ea typeface="ＭＳ Ｐゴシック" charset="-128"/>
                  <a:cs typeface="Arial" pitchFamily="34" charset="0"/>
                </a:rPr>
                <a:t>Weak</a:t>
              </a:r>
            </a:p>
          </p:txBody>
        </p:sp>
      </p:grpSp>
      <p:sp>
        <p:nvSpPr>
          <p:cNvPr id="22" name="Text Placeholder 22">
            <a:extLst>
              <a:ext uri="{FF2B5EF4-FFF2-40B4-BE49-F238E27FC236}">
                <a16:creationId xmlns:a16="http://schemas.microsoft.com/office/drawing/2014/main" id="{299F9F3D-F96C-F05A-924B-3ABBADBC74B7}"/>
              </a:ext>
            </a:extLst>
          </p:cNvPr>
          <p:cNvSpPr>
            <a:spLocks noGrp="1"/>
          </p:cNvSpPr>
          <p:nvPr userDrawn="1">
            <p:ph type="body" sz="quarter" idx="11"/>
          </p:nvPr>
        </p:nvSpPr>
        <p:spPr>
          <a:xfrm>
            <a:off x="609759" y="1606551"/>
            <a:ext cx="5486242" cy="4467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4279372291"/>
      </p:ext>
    </p:extLst>
  </p:cSld>
  <p:clrMapOvr>
    <a:masterClrMapping/>
  </p:clrMapOvr>
  <p:transition>
    <p:fade/>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preserve="1" userDrawn="1">
  <p:cSld name="Activity map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EC9AD-FDE1-5E63-82F9-37913EC1EA0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5DE3B612-4AC1-5C1B-AF69-C4981C61A03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Rectangle 52">
            <a:extLst>
              <a:ext uri="{FF2B5EF4-FFF2-40B4-BE49-F238E27FC236}">
                <a16:creationId xmlns:a16="http://schemas.microsoft.com/office/drawing/2014/main" id="{4F297C22-3D11-73B1-E067-C9A4D54C7CB5}"/>
              </a:ext>
            </a:extLst>
          </p:cNvPr>
          <p:cNvSpPr>
            <a:spLocks noChangeArrowheads="1"/>
          </p:cNvSpPr>
          <p:nvPr userDrawn="1"/>
        </p:nvSpPr>
        <p:spPr bwMode="auto">
          <a:xfrm>
            <a:off x="6236801" y="6057681"/>
            <a:ext cx="325476" cy="148719"/>
          </a:xfrm>
          <a:prstGeom prst="rect">
            <a:avLst/>
          </a:prstGeom>
          <a:solidFill>
            <a:schemeClr val="accent3"/>
          </a:solidFill>
          <a:ln w="6350">
            <a:noFill/>
            <a:miter lim="800000"/>
            <a:headEnd/>
            <a:tailEnd/>
          </a:ln>
        </p:spPr>
        <p:txBody>
          <a:bodyPr wrap="none" anchor="ctr"/>
          <a:lstStyle/>
          <a:p>
            <a:pPr eaLnBrk="1" hangingPunct="1">
              <a:spcBef>
                <a:spcPct val="20000"/>
              </a:spcBef>
            </a:pPr>
            <a:endParaRPr lang="en-GB" sz="900" b="1">
              <a:cs typeface="Arial" pitchFamily="34" charset="0"/>
            </a:endParaRPr>
          </a:p>
        </p:txBody>
      </p:sp>
      <p:sp>
        <p:nvSpPr>
          <p:cNvPr id="5" name="Text Box 54">
            <a:extLst>
              <a:ext uri="{FF2B5EF4-FFF2-40B4-BE49-F238E27FC236}">
                <a16:creationId xmlns:a16="http://schemas.microsoft.com/office/drawing/2014/main" id="{866F46D8-10CF-9E84-31F2-7F9AC494E1E6}"/>
              </a:ext>
            </a:extLst>
          </p:cNvPr>
          <p:cNvSpPr txBox="1">
            <a:spLocks noChangeArrowheads="1"/>
          </p:cNvSpPr>
          <p:nvPr userDrawn="1"/>
        </p:nvSpPr>
        <p:spPr bwMode="auto">
          <a:xfrm>
            <a:off x="6634063" y="6024318"/>
            <a:ext cx="870722"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Advantaged</a:t>
            </a:r>
          </a:p>
        </p:txBody>
      </p:sp>
      <p:sp>
        <p:nvSpPr>
          <p:cNvPr id="6" name="Rectangle 5">
            <a:extLst>
              <a:ext uri="{FF2B5EF4-FFF2-40B4-BE49-F238E27FC236}">
                <a16:creationId xmlns:a16="http://schemas.microsoft.com/office/drawing/2014/main" id="{61E9A0AB-A5EF-372D-FFF9-98E168DF293C}"/>
              </a:ext>
            </a:extLst>
          </p:cNvPr>
          <p:cNvSpPr>
            <a:spLocks noChangeArrowheads="1"/>
          </p:cNvSpPr>
          <p:nvPr userDrawn="1"/>
        </p:nvSpPr>
        <p:spPr bwMode="auto">
          <a:xfrm>
            <a:off x="7745498" y="6057681"/>
            <a:ext cx="325476" cy="148719"/>
          </a:xfrm>
          <a:prstGeom prst="rect">
            <a:avLst/>
          </a:prstGeom>
          <a:solidFill>
            <a:schemeClr val="bg2"/>
          </a:solidFill>
          <a:ln w="6350" algn="ctr">
            <a:noFill/>
            <a:miter lim="800000"/>
            <a:headEnd/>
            <a:tailEnd/>
          </a:ln>
        </p:spPr>
        <p:txBody>
          <a:bodyPr wrap="none" anchor="ctr"/>
          <a:lstStyle/>
          <a:p>
            <a:pPr eaLnBrk="1" hangingPunct="1">
              <a:spcBef>
                <a:spcPct val="20000"/>
              </a:spcBef>
              <a:defRPr/>
            </a:pPr>
            <a:endParaRPr lang="en-GB" sz="900" b="1">
              <a:cs typeface="Arial" pitchFamily="34" charset="0"/>
            </a:endParaRPr>
          </a:p>
        </p:txBody>
      </p:sp>
      <p:sp>
        <p:nvSpPr>
          <p:cNvPr id="7" name="Text Box 55">
            <a:extLst>
              <a:ext uri="{FF2B5EF4-FFF2-40B4-BE49-F238E27FC236}">
                <a16:creationId xmlns:a16="http://schemas.microsoft.com/office/drawing/2014/main" id="{19FEA4F3-79E2-3F20-FB21-831113E3F1D4}"/>
              </a:ext>
            </a:extLst>
          </p:cNvPr>
          <p:cNvSpPr txBox="1">
            <a:spLocks noChangeArrowheads="1"/>
          </p:cNvSpPr>
          <p:nvPr userDrawn="1"/>
        </p:nvSpPr>
        <p:spPr bwMode="auto">
          <a:xfrm>
            <a:off x="8142761" y="6024318"/>
            <a:ext cx="547922"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Neutral</a:t>
            </a:r>
          </a:p>
        </p:txBody>
      </p:sp>
      <p:sp>
        <p:nvSpPr>
          <p:cNvPr id="8" name="Rectangle 7">
            <a:extLst>
              <a:ext uri="{FF2B5EF4-FFF2-40B4-BE49-F238E27FC236}">
                <a16:creationId xmlns:a16="http://schemas.microsoft.com/office/drawing/2014/main" id="{53566710-BB9E-64CA-A808-061A6DF6C427}"/>
              </a:ext>
            </a:extLst>
          </p:cNvPr>
          <p:cNvSpPr>
            <a:spLocks noChangeArrowheads="1"/>
          </p:cNvSpPr>
          <p:nvPr userDrawn="1"/>
        </p:nvSpPr>
        <p:spPr bwMode="auto">
          <a:xfrm>
            <a:off x="8988028" y="6057681"/>
            <a:ext cx="325476" cy="148719"/>
          </a:xfrm>
          <a:prstGeom prst="rect">
            <a:avLst/>
          </a:prstGeom>
          <a:solidFill>
            <a:schemeClr val="bg2">
              <a:lumMod val="75000"/>
            </a:schemeClr>
          </a:solidFill>
          <a:ln w="6350">
            <a:noFill/>
            <a:miter lim="800000"/>
            <a:headEnd/>
            <a:tailEnd/>
          </a:ln>
        </p:spPr>
        <p:txBody>
          <a:bodyPr wrap="none" anchor="ctr"/>
          <a:lstStyle/>
          <a:p>
            <a:pPr eaLnBrk="1" hangingPunct="1">
              <a:spcBef>
                <a:spcPct val="20000"/>
              </a:spcBef>
              <a:defRPr/>
            </a:pPr>
            <a:endParaRPr lang="en-GB" sz="900" b="1">
              <a:cs typeface="Arial" pitchFamily="34" charset="0"/>
            </a:endParaRPr>
          </a:p>
        </p:txBody>
      </p:sp>
      <p:sp>
        <p:nvSpPr>
          <p:cNvPr id="9" name="Text Box 57">
            <a:extLst>
              <a:ext uri="{FF2B5EF4-FFF2-40B4-BE49-F238E27FC236}">
                <a16:creationId xmlns:a16="http://schemas.microsoft.com/office/drawing/2014/main" id="{8A1BB903-784A-734E-47B9-41F075BCE09C}"/>
              </a:ext>
            </a:extLst>
          </p:cNvPr>
          <p:cNvSpPr txBox="1">
            <a:spLocks noChangeArrowheads="1"/>
          </p:cNvSpPr>
          <p:nvPr userDrawn="1"/>
        </p:nvSpPr>
        <p:spPr bwMode="auto">
          <a:xfrm>
            <a:off x="9385291" y="6024318"/>
            <a:ext cx="1075959"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Disadvantaged</a:t>
            </a:r>
          </a:p>
        </p:txBody>
      </p:sp>
      <p:sp>
        <p:nvSpPr>
          <p:cNvPr id="11" name="Rectangle 10">
            <a:extLst>
              <a:ext uri="{FF2B5EF4-FFF2-40B4-BE49-F238E27FC236}">
                <a16:creationId xmlns:a16="http://schemas.microsoft.com/office/drawing/2014/main" id="{CB02101F-879F-21F5-2EF5-007A6EB3BFB3}"/>
              </a:ext>
            </a:extLst>
          </p:cNvPr>
          <p:cNvSpPr>
            <a:spLocks noChangeArrowheads="1"/>
          </p:cNvSpPr>
          <p:nvPr/>
        </p:nvSpPr>
        <p:spPr bwMode="auto">
          <a:xfrm>
            <a:off x="1716455" y="212878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2" name="Rectangle 5">
            <a:extLst>
              <a:ext uri="{FF2B5EF4-FFF2-40B4-BE49-F238E27FC236}">
                <a16:creationId xmlns:a16="http://schemas.microsoft.com/office/drawing/2014/main" id="{D5FCA58B-00CA-35B5-3D67-2FC5170F9480}"/>
              </a:ext>
            </a:extLst>
          </p:cNvPr>
          <p:cNvSpPr>
            <a:spLocks noChangeArrowheads="1"/>
          </p:cNvSpPr>
          <p:nvPr/>
        </p:nvSpPr>
        <p:spPr bwMode="auto">
          <a:xfrm>
            <a:off x="3398843" y="2128789"/>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13" name="Rectangle 12">
            <a:extLst>
              <a:ext uri="{FF2B5EF4-FFF2-40B4-BE49-F238E27FC236}">
                <a16:creationId xmlns:a16="http://schemas.microsoft.com/office/drawing/2014/main" id="{CDD783E2-9AF1-D819-2C0D-39C5ACCB2F11}"/>
              </a:ext>
            </a:extLst>
          </p:cNvPr>
          <p:cNvSpPr>
            <a:spLocks noChangeArrowheads="1"/>
          </p:cNvSpPr>
          <p:nvPr/>
        </p:nvSpPr>
        <p:spPr bwMode="auto">
          <a:xfrm>
            <a:off x="5081232" y="212878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4" name="Rectangle 13">
            <a:extLst>
              <a:ext uri="{FF2B5EF4-FFF2-40B4-BE49-F238E27FC236}">
                <a16:creationId xmlns:a16="http://schemas.microsoft.com/office/drawing/2014/main" id="{B514AD0F-3498-CA54-44D3-72BE59A01EE7}"/>
              </a:ext>
            </a:extLst>
          </p:cNvPr>
          <p:cNvSpPr>
            <a:spLocks noChangeArrowheads="1"/>
          </p:cNvSpPr>
          <p:nvPr/>
        </p:nvSpPr>
        <p:spPr bwMode="auto">
          <a:xfrm>
            <a:off x="6763621" y="2128789"/>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5" name="Rectangle 14">
            <a:extLst>
              <a:ext uri="{FF2B5EF4-FFF2-40B4-BE49-F238E27FC236}">
                <a16:creationId xmlns:a16="http://schemas.microsoft.com/office/drawing/2014/main" id="{AB766BB2-BAD0-C81C-8BB9-14B2BC9EEDD0}"/>
              </a:ext>
            </a:extLst>
          </p:cNvPr>
          <p:cNvSpPr>
            <a:spLocks noChangeArrowheads="1"/>
          </p:cNvSpPr>
          <p:nvPr/>
        </p:nvSpPr>
        <p:spPr bwMode="auto">
          <a:xfrm>
            <a:off x="8446009" y="2128789"/>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6" name="Rectangle 15">
            <a:extLst>
              <a:ext uri="{FF2B5EF4-FFF2-40B4-BE49-F238E27FC236}">
                <a16:creationId xmlns:a16="http://schemas.microsoft.com/office/drawing/2014/main" id="{0715C4C0-E346-4846-89A4-AB1662DFFB57}"/>
              </a:ext>
            </a:extLst>
          </p:cNvPr>
          <p:cNvSpPr>
            <a:spLocks noChangeArrowheads="1"/>
          </p:cNvSpPr>
          <p:nvPr/>
        </p:nvSpPr>
        <p:spPr bwMode="auto">
          <a:xfrm>
            <a:off x="10128400" y="2128789"/>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7" name="Rectangle 16">
            <a:extLst>
              <a:ext uri="{FF2B5EF4-FFF2-40B4-BE49-F238E27FC236}">
                <a16:creationId xmlns:a16="http://schemas.microsoft.com/office/drawing/2014/main" id="{ADA0795B-2B5A-8CB9-CEC0-CF911AFC75B4}"/>
              </a:ext>
            </a:extLst>
          </p:cNvPr>
          <p:cNvSpPr>
            <a:spLocks noChangeArrowheads="1"/>
          </p:cNvSpPr>
          <p:nvPr/>
        </p:nvSpPr>
        <p:spPr bwMode="auto">
          <a:xfrm>
            <a:off x="1716455" y="2671265"/>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8" name="Rectangle 17">
            <a:extLst>
              <a:ext uri="{FF2B5EF4-FFF2-40B4-BE49-F238E27FC236}">
                <a16:creationId xmlns:a16="http://schemas.microsoft.com/office/drawing/2014/main" id="{47E2C644-B316-DFC8-E847-69C20431FED5}"/>
              </a:ext>
            </a:extLst>
          </p:cNvPr>
          <p:cNvSpPr>
            <a:spLocks noChangeArrowheads="1"/>
          </p:cNvSpPr>
          <p:nvPr/>
        </p:nvSpPr>
        <p:spPr bwMode="auto">
          <a:xfrm>
            <a:off x="3398843" y="267126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9" name="Rectangle 13">
            <a:extLst>
              <a:ext uri="{FF2B5EF4-FFF2-40B4-BE49-F238E27FC236}">
                <a16:creationId xmlns:a16="http://schemas.microsoft.com/office/drawing/2014/main" id="{E2A9309A-2155-BBAA-F3CD-B68A3C479802}"/>
              </a:ext>
            </a:extLst>
          </p:cNvPr>
          <p:cNvSpPr>
            <a:spLocks noChangeArrowheads="1"/>
          </p:cNvSpPr>
          <p:nvPr/>
        </p:nvSpPr>
        <p:spPr bwMode="auto">
          <a:xfrm>
            <a:off x="5081232" y="2671265"/>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20" name="Rectangle 19">
            <a:extLst>
              <a:ext uri="{FF2B5EF4-FFF2-40B4-BE49-F238E27FC236}">
                <a16:creationId xmlns:a16="http://schemas.microsoft.com/office/drawing/2014/main" id="{2EA6A5A5-9D10-B9C6-AA6A-C2C4C0CE7A69}"/>
              </a:ext>
            </a:extLst>
          </p:cNvPr>
          <p:cNvSpPr>
            <a:spLocks noChangeArrowheads="1"/>
          </p:cNvSpPr>
          <p:nvPr/>
        </p:nvSpPr>
        <p:spPr bwMode="auto">
          <a:xfrm>
            <a:off x="6763621" y="267126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21" name="Rectangle 20">
            <a:extLst>
              <a:ext uri="{FF2B5EF4-FFF2-40B4-BE49-F238E27FC236}">
                <a16:creationId xmlns:a16="http://schemas.microsoft.com/office/drawing/2014/main" id="{566E2C1C-713E-0E98-4C2E-78B8014F05A7}"/>
              </a:ext>
            </a:extLst>
          </p:cNvPr>
          <p:cNvSpPr>
            <a:spLocks noChangeArrowheads="1"/>
          </p:cNvSpPr>
          <p:nvPr/>
        </p:nvSpPr>
        <p:spPr bwMode="auto">
          <a:xfrm>
            <a:off x="8446009" y="267126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22" name="Rectangle 21">
            <a:extLst>
              <a:ext uri="{FF2B5EF4-FFF2-40B4-BE49-F238E27FC236}">
                <a16:creationId xmlns:a16="http://schemas.microsoft.com/office/drawing/2014/main" id="{9A50BD75-0488-E34C-25D9-0C853DCDA73F}"/>
              </a:ext>
            </a:extLst>
          </p:cNvPr>
          <p:cNvSpPr>
            <a:spLocks noChangeArrowheads="1"/>
          </p:cNvSpPr>
          <p:nvPr/>
        </p:nvSpPr>
        <p:spPr bwMode="auto">
          <a:xfrm>
            <a:off x="10128400" y="267126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23" name="Rectangle 22">
            <a:extLst>
              <a:ext uri="{FF2B5EF4-FFF2-40B4-BE49-F238E27FC236}">
                <a16:creationId xmlns:a16="http://schemas.microsoft.com/office/drawing/2014/main" id="{25C66D2A-9F47-A3BC-8137-5CDD67404496}"/>
              </a:ext>
            </a:extLst>
          </p:cNvPr>
          <p:cNvSpPr>
            <a:spLocks noChangeArrowheads="1"/>
          </p:cNvSpPr>
          <p:nvPr/>
        </p:nvSpPr>
        <p:spPr bwMode="auto">
          <a:xfrm>
            <a:off x="1716455" y="3213741"/>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24" name="Rectangle 19">
            <a:extLst>
              <a:ext uri="{FF2B5EF4-FFF2-40B4-BE49-F238E27FC236}">
                <a16:creationId xmlns:a16="http://schemas.microsoft.com/office/drawing/2014/main" id="{F20BB2F9-F6F9-2E62-E8F4-D5523EE62D54}"/>
              </a:ext>
            </a:extLst>
          </p:cNvPr>
          <p:cNvSpPr>
            <a:spLocks noChangeArrowheads="1"/>
          </p:cNvSpPr>
          <p:nvPr/>
        </p:nvSpPr>
        <p:spPr bwMode="auto">
          <a:xfrm>
            <a:off x="3398843" y="3213741"/>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25" name="Rectangle 20">
            <a:extLst>
              <a:ext uri="{FF2B5EF4-FFF2-40B4-BE49-F238E27FC236}">
                <a16:creationId xmlns:a16="http://schemas.microsoft.com/office/drawing/2014/main" id="{C2E4D9B8-D94B-4886-B884-8A52AC6C77DC}"/>
              </a:ext>
            </a:extLst>
          </p:cNvPr>
          <p:cNvSpPr>
            <a:spLocks noChangeArrowheads="1"/>
          </p:cNvSpPr>
          <p:nvPr/>
        </p:nvSpPr>
        <p:spPr bwMode="auto">
          <a:xfrm>
            <a:off x="5081232" y="3213741"/>
            <a:ext cx="1089061" cy="215900"/>
          </a:xfrm>
          <a:prstGeom prst="rect">
            <a:avLst/>
          </a:prstGeom>
          <a:solidFill>
            <a:schemeClr val="accent3"/>
          </a:solidFill>
          <a:ln w="6350">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26" name="Rectangle 21">
            <a:extLst>
              <a:ext uri="{FF2B5EF4-FFF2-40B4-BE49-F238E27FC236}">
                <a16:creationId xmlns:a16="http://schemas.microsoft.com/office/drawing/2014/main" id="{E4C177F0-A1A2-5774-77A7-C30886F5E5FD}"/>
              </a:ext>
            </a:extLst>
          </p:cNvPr>
          <p:cNvSpPr>
            <a:spLocks noChangeArrowheads="1"/>
          </p:cNvSpPr>
          <p:nvPr/>
        </p:nvSpPr>
        <p:spPr bwMode="auto">
          <a:xfrm>
            <a:off x="6763621" y="3213741"/>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27" name="Rectangle 22">
            <a:extLst>
              <a:ext uri="{FF2B5EF4-FFF2-40B4-BE49-F238E27FC236}">
                <a16:creationId xmlns:a16="http://schemas.microsoft.com/office/drawing/2014/main" id="{CAC9D488-63FB-1A0B-4FEA-AE8EAAD6719C}"/>
              </a:ext>
            </a:extLst>
          </p:cNvPr>
          <p:cNvSpPr>
            <a:spLocks noChangeArrowheads="1"/>
          </p:cNvSpPr>
          <p:nvPr/>
        </p:nvSpPr>
        <p:spPr bwMode="auto">
          <a:xfrm>
            <a:off x="8446009" y="3213741"/>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28" name="Rectangle 27">
            <a:extLst>
              <a:ext uri="{FF2B5EF4-FFF2-40B4-BE49-F238E27FC236}">
                <a16:creationId xmlns:a16="http://schemas.microsoft.com/office/drawing/2014/main" id="{5F0E4D07-83D7-071C-8C52-A8FA97D2265F}"/>
              </a:ext>
            </a:extLst>
          </p:cNvPr>
          <p:cNvSpPr>
            <a:spLocks noChangeArrowheads="1"/>
          </p:cNvSpPr>
          <p:nvPr/>
        </p:nvSpPr>
        <p:spPr bwMode="auto">
          <a:xfrm>
            <a:off x="10128400" y="3213741"/>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29" name="Rectangle 28">
            <a:extLst>
              <a:ext uri="{FF2B5EF4-FFF2-40B4-BE49-F238E27FC236}">
                <a16:creationId xmlns:a16="http://schemas.microsoft.com/office/drawing/2014/main" id="{F4EB65A4-C8E1-8502-F3DB-30021B4D7253}"/>
              </a:ext>
            </a:extLst>
          </p:cNvPr>
          <p:cNvSpPr>
            <a:spLocks noChangeArrowheads="1"/>
          </p:cNvSpPr>
          <p:nvPr/>
        </p:nvSpPr>
        <p:spPr bwMode="auto">
          <a:xfrm>
            <a:off x="1716455" y="3756217"/>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0" name="Rectangle 29">
            <a:extLst>
              <a:ext uri="{FF2B5EF4-FFF2-40B4-BE49-F238E27FC236}">
                <a16:creationId xmlns:a16="http://schemas.microsoft.com/office/drawing/2014/main" id="{802972BB-8FA7-0BE1-D088-5B1C867E5C4C}"/>
              </a:ext>
            </a:extLst>
          </p:cNvPr>
          <p:cNvSpPr>
            <a:spLocks noChangeArrowheads="1"/>
          </p:cNvSpPr>
          <p:nvPr/>
        </p:nvSpPr>
        <p:spPr bwMode="auto">
          <a:xfrm>
            <a:off x="3398843" y="3756217"/>
            <a:ext cx="1089061" cy="215900"/>
          </a:xfrm>
          <a:prstGeom prst="rect">
            <a:avLst/>
          </a:prstGeom>
          <a:solidFill>
            <a:schemeClr val="bg1">
              <a:lumMod val="65000"/>
            </a:schemeClr>
          </a:solidFill>
          <a:ln w="6350" algn="ctr">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1" name="Rectangle 30">
            <a:extLst>
              <a:ext uri="{FF2B5EF4-FFF2-40B4-BE49-F238E27FC236}">
                <a16:creationId xmlns:a16="http://schemas.microsoft.com/office/drawing/2014/main" id="{62E47E6D-7484-98DA-8B9C-AB2516184251}"/>
              </a:ext>
            </a:extLst>
          </p:cNvPr>
          <p:cNvSpPr>
            <a:spLocks noChangeArrowheads="1"/>
          </p:cNvSpPr>
          <p:nvPr/>
        </p:nvSpPr>
        <p:spPr bwMode="auto">
          <a:xfrm>
            <a:off x="5081232" y="3756217"/>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2" name="Rectangle 28">
            <a:extLst>
              <a:ext uri="{FF2B5EF4-FFF2-40B4-BE49-F238E27FC236}">
                <a16:creationId xmlns:a16="http://schemas.microsoft.com/office/drawing/2014/main" id="{8E88F1C3-581A-F7C4-736A-45F16814907E}"/>
              </a:ext>
            </a:extLst>
          </p:cNvPr>
          <p:cNvSpPr>
            <a:spLocks noChangeArrowheads="1"/>
          </p:cNvSpPr>
          <p:nvPr/>
        </p:nvSpPr>
        <p:spPr bwMode="auto">
          <a:xfrm>
            <a:off x="6763621" y="3756217"/>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33" name="Rectangle 32">
            <a:extLst>
              <a:ext uri="{FF2B5EF4-FFF2-40B4-BE49-F238E27FC236}">
                <a16:creationId xmlns:a16="http://schemas.microsoft.com/office/drawing/2014/main" id="{E5BB468F-94E3-EEA7-72D1-BA0463DC75F6}"/>
              </a:ext>
            </a:extLst>
          </p:cNvPr>
          <p:cNvSpPr>
            <a:spLocks noChangeArrowheads="1"/>
          </p:cNvSpPr>
          <p:nvPr/>
        </p:nvSpPr>
        <p:spPr bwMode="auto">
          <a:xfrm>
            <a:off x="8446009" y="3756217"/>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4" name="Rectangle 33">
            <a:extLst>
              <a:ext uri="{FF2B5EF4-FFF2-40B4-BE49-F238E27FC236}">
                <a16:creationId xmlns:a16="http://schemas.microsoft.com/office/drawing/2014/main" id="{A206AA67-F6B8-AC65-11A8-3064B909A596}"/>
              </a:ext>
            </a:extLst>
          </p:cNvPr>
          <p:cNvSpPr>
            <a:spLocks noChangeArrowheads="1"/>
          </p:cNvSpPr>
          <p:nvPr/>
        </p:nvSpPr>
        <p:spPr bwMode="auto">
          <a:xfrm>
            <a:off x="10128400" y="3756217"/>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5" name="Rectangle 34">
            <a:extLst>
              <a:ext uri="{FF2B5EF4-FFF2-40B4-BE49-F238E27FC236}">
                <a16:creationId xmlns:a16="http://schemas.microsoft.com/office/drawing/2014/main" id="{50ECACCB-A75C-8B3A-DC79-5115502C3F79}"/>
              </a:ext>
            </a:extLst>
          </p:cNvPr>
          <p:cNvSpPr>
            <a:spLocks noChangeArrowheads="1"/>
          </p:cNvSpPr>
          <p:nvPr/>
        </p:nvSpPr>
        <p:spPr bwMode="auto">
          <a:xfrm>
            <a:off x="1716455" y="4298693"/>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6" name="Rectangle 35">
            <a:extLst>
              <a:ext uri="{FF2B5EF4-FFF2-40B4-BE49-F238E27FC236}">
                <a16:creationId xmlns:a16="http://schemas.microsoft.com/office/drawing/2014/main" id="{59AA8214-0533-4263-0DFA-5C866F6EBE23}"/>
              </a:ext>
            </a:extLst>
          </p:cNvPr>
          <p:cNvSpPr>
            <a:spLocks noChangeArrowheads="1"/>
          </p:cNvSpPr>
          <p:nvPr/>
        </p:nvSpPr>
        <p:spPr bwMode="auto">
          <a:xfrm>
            <a:off x="3398843" y="4298693"/>
            <a:ext cx="1089061" cy="215900"/>
          </a:xfrm>
          <a:prstGeom prst="rect">
            <a:avLst/>
          </a:prstGeom>
          <a:solidFill>
            <a:schemeClr val="bg2">
              <a:lumMod val="7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7" name="Rectangle 36">
            <a:extLst>
              <a:ext uri="{FF2B5EF4-FFF2-40B4-BE49-F238E27FC236}">
                <a16:creationId xmlns:a16="http://schemas.microsoft.com/office/drawing/2014/main" id="{13C41C81-467B-D638-D9CA-003EC8DD35AE}"/>
              </a:ext>
            </a:extLst>
          </p:cNvPr>
          <p:cNvSpPr>
            <a:spLocks noChangeArrowheads="1"/>
          </p:cNvSpPr>
          <p:nvPr/>
        </p:nvSpPr>
        <p:spPr bwMode="auto">
          <a:xfrm>
            <a:off x="5081232" y="4298693"/>
            <a:ext cx="1089061" cy="215900"/>
          </a:xfrm>
          <a:prstGeom prst="rect">
            <a:avLst/>
          </a:prstGeom>
          <a:solidFill>
            <a:schemeClr val="bg2"/>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38" name="Rectangle 35">
            <a:extLst>
              <a:ext uri="{FF2B5EF4-FFF2-40B4-BE49-F238E27FC236}">
                <a16:creationId xmlns:a16="http://schemas.microsoft.com/office/drawing/2014/main" id="{57076B57-9B26-EC2D-C0BB-E46CE56AAC2C}"/>
              </a:ext>
            </a:extLst>
          </p:cNvPr>
          <p:cNvSpPr>
            <a:spLocks noChangeArrowheads="1"/>
          </p:cNvSpPr>
          <p:nvPr/>
        </p:nvSpPr>
        <p:spPr bwMode="auto">
          <a:xfrm>
            <a:off x="6763621" y="4298693"/>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39" name="Rectangle 36">
            <a:extLst>
              <a:ext uri="{FF2B5EF4-FFF2-40B4-BE49-F238E27FC236}">
                <a16:creationId xmlns:a16="http://schemas.microsoft.com/office/drawing/2014/main" id="{5785060D-3F2B-6501-5290-91C3F802FAD3}"/>
              </a:ext>
            </a:extLst>
          </p:cNvPr>
          <p:cNvSpPr>
            <a:spLocks noChangeArrowheads="1"/>
          </p:cNvSpPr>
          <p:nvPr/>
        </p:nvSpPr>
        <p:spPr bwMode="auto">
          <a:xfrm>
            <a:off x="8446009" y="4298693"/>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40" name="Rectangle 39">
            <a:extLst>
              <a:ext uri="{FF2B5EF4-FFF2-40B4-BE49-F238E27FC236}">
                <a16:creationId xmlns:a16="http://schemas.microsoft.com/office/drawing/2014/main" id="{5FA90731-1B9E-AA7A-7C95-7106013ECB93}"/>
              </a:ext>
            </a:extLst>
          </p:cNvPr>
          <p:cNvSpPr>
            <a:spLocks noChangeArrowheads="1"/>
          </p:cNvSpPr>
          <p:nvPr/>
        </p:nvSpPr>
        <p:spPr bwMode="auto">
          <a:xfrm>
            <a:off x="10128400" y="4298693"/>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1" name="Rectangle 40">
            <a:extLst>
              <a:ext uri="{FF2B5EF4-FFF2-40B4-BE49-F238E27FC236}">
                <a16:creationId xmlns:a16="http://schemas.microsoft.com/office/drawing/2014/main" id="{D4217035-EBB2-F83A-5A3C-3130A2C1F30A}"/>
              </a:ext>
            </a:extLst>
          </p:cNvPr>
          <p:cNvSpPr>
            <a:spLocks noChangeArrowheads="1"/>
          </p:cNvSpPr>
          <p:nvPr/>
        </p:nvSpPr>
        <p:spPr bwMode="auto">
          <a:xfrm>
            <a:off x="1716455" y="484116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2" name="Rectangle 41">
            <a:extLst>
              <a:ext uri="{FF2B5EF4-FFF2-40B4-BE49-F238E27FC236}">
                <a16:creationId xmlns:a16="http://schemas.microsoft.com/office/drawing/2014/main" id="{A0335601-813D-1A2B-671C-594939C3F0EC}"/>
              </a:ext>
            </a:extLst>
          </p:cNvPr>
          <p:cNvSpPr>
            <a:spLocks noChangeArrowheads="1"/>
          </p:cNvSpPr>
          <p:nvPr/>
        </p:nvSpPr>
        <p:spPr bwMode="auto">
          <a:xfrm>
            <a:off x="3398843" y="484116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3" name="Rectangle 42">
            <a:extLst>
              <a:ext uri="{FF2B5EF4-FFF2-40B4-BE49-F238E27FC236}">
                <a16:creationId xmlns:a16="http://schemas.microsoft.com/office/drawing/2014/main" id="{4E92BB6C-2F41-676C-CA45-FDA95004A692}"/>
              </a:ext>
            </a:extLst>
          </p:cNvPr>
          <p:cNvSpPr>
            <a:spLocks noChangeArrowheads="1"/>
          </p:cNvSpPr>
          <p:nvPr/>
        </p:nvSpPr>
        <p:spPr bwMode="auto">
          <a:xfrm>
            <a:off x="5081232" y="484116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4" name="Rectangle 42">
            <a:extLst>
              <a:ext uri="{FF2B5EF4-FFF2-40B4-BE49-F238E27FC236}">
                <a16:creationId xmlns:a16="http://schemas.microsoft.com/office/drawing/2014/main" id="{29979FEB-9FEC-84FA-4852-A672A32064D0}"/>
              </a:ext>
            </a:extLst>
          </p:cNvPr>
          <p:cNvSpPr>
            <a:spLocks noChangeArrowheads="1"/>
          </p:cNvSpPr>
          <p:nvPr/>
        </p:nvSpPr>
        <p:spPr bwMode="auto">
          <a:xfrm>
            <a:off x="6763621" y="4841169"/>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45" name="Rectangle 44">
            <a:extLst>
              <a:ext uri="{FF2B5EF4-FFF2-40B4-BE49-F238E27FC236}">
                <a16:creationId xmlns:a16="http://schemas.microsoft.com/office/drawing/2014/main" id="{A0453D02-BB74-381F-A123-5DEBAE540509}"/>
              </a:ext>
            </a:extLst>
          </p:cNvPr>
          <p:cNvSpPr>
            <a:spLocks noChangeArrowheads="1"/>
          </p:cNvSpPr>
          <p:nvPr/>
        </p:nvSpPr>
        <p:spPr bwMode="auto">
          <a:xfrm>
            <a:off x="8446009" y="484116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6" name="Rectangle 45">
            <a:extLst>
              <a:ext uri="{FF2B5EF4-FFF2-40B4-BE49-F238E27FC236}">
                <a16:creationId xmlns:a16="http://schemas.microsoft.com/office/drawing/2014/main" id="{2DE83B35-AF64-6A1F-97A3-545EE59ED0D7}"/>
              </a:ext>
            </a:extLst>
          </p:cNvPr>
          <p:cNvSpPr>
            <a:spLocks noChangeArrowheads="1"/>
          </p:cNvSpPr>
          <p:nvPr/>
        </p:nvSpPr>
        <p:spPr bwMode="auto">
          <a:xfrm>
            <a:off x="10128400" y="4841169"/>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8" name="Rectangle 47">
            <a:extLst>
              <a:ext uri="{FF2B5EF4-FFF2-40B4-BE49-F238E27FC236}">
                <a16:creationId xmlns:a16="http://schemas.microsoft.com/office/drawing/2014/main" id="{54F1309C-8233-498C-B015-300E983FF51E}"/>
              </a:ext>
            </a:extLst>
          </p:cNvPr>
          <p:cNvSpPr>
            <a:spLocks noChangeArrowheads="1"/>
          </p:cNvSpPr>
          <p:nvPr/>
        </p:nvSpPr>
        <p:spPr bwMode="auto">
          <a:xfrm>
            <a:off x="1716455" y="538364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49" name="Rectangle 48">
            <a:extLst>
              <a:ext uri="{FF2B5EF4-FFF2-40B4-BE49-F238E27FC236}">
                <a16:creationId xmlns:a16="http://schemas.microsoft.com/office/drawing/2014/main" id="{0E1A842E-8793-4429-30D9-24143919A8F7}"/>
              </a:ext>
            </a:extLst>
          </p:cNvPr>
          <p:cNvSpPr>
            <a:spLocks noChangeArrowheads="1"/>
          </p:cNvSpPr>
          <p:nvPr/>
        </p:nvSpPr>
        <p:spPr bwMode="auto">
          <a:xfrm>
            <a:off x="3398843" y="538364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50" name="Rectangle 48">
            <a:extLst>
              <a:ext uri="{FF2B5EF4-FFF2-40B4-BE49-F238E27FC236}">
                <a16:creationId xmlns:a16="http://schemas.microsoft.com/office/drawing/2014/main" id="{7C3179AF-0122-CFF3-F263-1BB41F7168EF}"/>
              </a:ext>
            </a:extLst>
          </p:cNvPr>
          <p:cNvSpPr>
            <a:spLocks noChangeArrowheads="1"/>
          </p:cNvSpPr>
          <p:nvPr/>
        </p:nvSpPr>
        <p:spPr bwMode="auto">
          <a:xfrm>
            <a:off x="5081232" y="5383645"/>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51" name="Rectangle 49">
            <a:extLst>
              <a:ext uri="{FF2B5EF4-FFF2-40B4-BE49-F238E27FC236}">
                <a16:creationId xmlns:a16="http://schemas.microsoft.com/office/drawing/2014/main" id="{3D5EA46A-AFB6-272B-894C-B7335DEB1CBD}"/>
              </a:ext>
            </a:extLst>
          </p:cNvPr>
          <p:cNvSpPr>
            <a:spLocks noChangeArrowheads="1"/>
          </p:cNvSpPr>
          <p:nvPr/>
        </p:nvSpPr>
        <p:spPr bwMode="auto">
          <a:xfrm>
            <a:off x="6763621" y="5383645"/>
            <a:ext cx="1089061" cy="215900"/>
          </a:xfrm>
          <a:prstGeom prst="rect">
            <a:avLst/>
          </a:prstGeom>
          <a:solidFill>
            <a:schemeClr val="accent3"/>
          </a:solidFill>
          <a:ln w="6350" algn="ctr">
            <a:noFill/>
            <a:miter lim="800000"/>
            <a:headEnd type="none" w="sm" len="sm"/>
            <a:tailEnd type="none" w="med" len="lg"/>
          </a:ln>
        </p:spPr>
        <p:txBody>
          <a:bodyPr wrap="none" lIns="0" tIns="0" rIns="0" bIns="0" anchor="ctr"/>
          <a:lstStyle/>
          <a:p>
            <a:pPr algn="ctr" eaLnBrk="1" hangingPunct="1">
              <a:spcBef>
                <a:spcPct val="20000"/>
              </a:spcBef>
            </a:pPr>
            <a:endParaRPr lang="en-GB" sz="1000">
              <a:cs typeface="Arial" pitchFamily="34" charset="0"/>
            </a:endParaRPr>
          </a:p>
        </p:txBody>
      </p:sp>
      <p:sp>
        <p:nvSpPr>
          <p:cNvPr id="52" name="Rectangle 51">
            <a:extLst>
              <a:ext uri="{FF2B5EF4-FFF2-40B4-BE49-F238E27FC236}">
                <a16:creationId xmlns:a16="http://schemas.microsoft.com/office/drawing/2014/main" id="{4A674A3A-3117-6ADC-31D8-DEA2AD896F2E}"/>
              </a:ext>
            </a:extLst>
          </p:cNvPr>
          <p:cNvSpPr>
            <a:spLocks noChangeArrowheads="1"/>
          </p:cNvSpPr>
          <p:nvPr/>
        </p:nvSpPr>
        <p:spPr bwMode="auto">
          <a:xfrm>
            <a:off x="8446009" y="538364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53" name="Rectangle 52">
            <a:extLst>
              <a:ext uri="{FF2B5EF4-FFF2-40B4-BE49-F238E27FC236}">
                <a16:creationId xmlns:a16="http://schemas.microsoft.com/office/drawing/2014/main" id="{4541F8D4-4065-2DC6-BD9F-E9BD1AFF62FB}"/>
              </a:ext>
            </a:extLst>
          </p:cNvPr>
          <p:cNvSpPr>
            <a:spLocks noChangeArrowheads="1"/>
          </p:cNvSpPr>
          <p:nvPr/>
        </p:nvSpPr>
        <p:spPr bwMode="auto">
          <a:xfrm>
            <a:off x="10128400" y="5383645"/>
            <a:ext cx="1089061" cy="215900"/>
          </a:xfrm>
          <a:prstGeom prst="rect">
            <a:avLst/>
          </a:prstGeom>
          <a:solidFill>
            <a:schemeClr val="bg1">
              <a:lumMod val="65000"/>
            </a:schemeClr>
          </a:solidFill>
          <a:ln w="6350">
            <a:noFill/>
            <a:miter lim="800000"/>
            <a:headEnd type="none" w="sm" len="sm"/>
            <a:tailEnd type="none" w="med" len="lg"/>
          </a:ln>
        </p:spPr>
        <p:txBody>
          <a:bodyPr wrap="none" lIns="0" tIns="0" rIns="0" bIns="0" anchor="ctr"/>
          <a:lstStyle/>
          <a:p>
            <a:pPr algn="ctr" eaLnBrk="1" hangingPunct="1">
              <a:spcBef>
                <a:spcPct val="20000"/>
              </a:spcBef>
              <a:defRPr/>
            </a:pPr>
            <a:endParaRPr lang="en-GB" sz="1000">
              <a:cs typeface="Arial" pitchFamily="34" charset="0"/>
            </a:endParaRPr>
          </a:p>
        </p:txBody>
      </p:sp>
      <p:sp>
        <p:nvSpPr>
          <p:cNvPr id="104" name="Text Placeholder 26">
            <a:extLst>
              <a:ext uri="{FF2B5EF4-FFF2-40B4-BE49-F238E27FC236}">
                <a16:creationId xmlns:a16="http://schemas.microsoft.com/office/drawing/2014/main" id="{CA9AE8BF-5ECE-7DA4-33BE-FC2C0960AE14}"/>
              </a:ext>
            </a:extLst>
          </p:cNvPr>
          <p:cNvSpPr>
            <a:spLocks noGrp="1"/>
          </p:cNvSpPr>
          <p:nvPr userDrawn="1">
            <p:ph type="body" sz="quarter" idx="38"/>
          </p:nvPr>
        </p:nvSpPr>
        <p:spPr>
          <a:xfrm>
            <a:off x="289637" y="2121546"/>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05" name="Text Placeholder 26">
            <a:extLst>
              <a:ext uri="{FF2B5EF4-FFF2-40B4-BE49-F238E27FC236}">
                <a16:creationId xmlns:a16="http://schemas.microsoft.com/office/drawing/2014/main" id="{32268FEC-8B4D-492D-0A4E-6FBA84F29FF0}"/>
              </a:ext>
            </a:extLst>
          </p:cNvPr>
          <p:cNvSpPr>
            <a:spLocks noGrp="1"/>
          </p:cNvSpPr>
          <p:nvPr>
            <p:ph type="body" sz="quarter" idx="39"/>
          </p:nvPr>
        </p:nvSpPr>
        <p:spPr>
          <a:xfrm>
            <a:off x="289637" y="2648405"/>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06" name="Text Placeholder 26">
            <a:extLst>
              <a:ext uri="{FF2B5EF4-FFF2-40B4-BE49-F238E27FC236}">
                <a16:creationId xmlns:a16="http://schemas.microsoft.com/office/drawing/2014/main" id="{DFC07194-8D61-0757-CEEC-24D371599D11}"/>
              </a:ext>
            </a:extLst>
          </p:cNvPr>
          <p:cNvSpPr>
            <a:spLocks noGrp="1"/>
          </p:cNvSpPr>
          <p:nvPr>
            <p:ph type="body" sz="quarter" idx="40"/>
          </p:nvPr>
        </p:nvSpPr>
        <p:spPr>
          <a:xfrm>
            <a:off x="289637" y="3206498"/>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07" name="Text Placeholder 26">
            <a:extLst>
              <a:ext uri="{FF2B5EF4-FFF2-40B4-BE49-F238E27FC236}">
                <a16:creationId xmlns:a16="http://schemas.microsoft.com/office/drawing/2014/main" id="{A90452A1-6562-6E8D-C150-E8087232AEAE}"/>
              </a:ext>
            </a:extLst>
          </p:cNvPr>
          <p:cNvSpPr>
            <a:spLocks noGrp="1"/>
          </p:cNvSpPr>
          <p:nvPr>
            <p:ph type="body" sz="quarter" idx="41"/>
          </p:nvPr>
        </p:nvSpPr>
        <p:spPr>
          <a:xfrm>
            <a:off x="289637" y="3733357"/>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08" name="Text Placeholder 26">
            <a:extLst>
              <a:ext uri="{FF2B5EF4-FFF2-40B4-BE49-F238E27FC236}">
                <a16:creationId xmlns:a16="http://schemas.microsoft.com/office/drawing/2014/main" id="{8E5A5C64-C569-E877-7414-2C5DF1268C75}"/>
              </a:ext>
            </a:extLst>
          </p:cNvPr>
          <p:cNvSpPr>
            <a:spLocks noGrp="1"/>
          </p:cNvSpPr>
          <p:nvPr>
            <p:ph type="body" sz="quarter" idx="42"/>
          </p:nvPr>
        </p:nvSpPr>
        <p:spPr>
          <a:xfrm>
            <a:off x="289637" y="4307067"/>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09" name="Text Placeholder 26">
            <a:extLst>
              <a:ext uri="{FF2B5EF4-FFF2-40B4-BE49-F238E27FC236}">
                <a16:creationId xmlns:a16="http://schemas.microsoft.com/office/drawing/2014/main" id="{B81E5741-8C39-22F0-3A53-75A3DB8BD9D7}"/>
              </a:ext>
            </a:extLst>
          </p:cNvPr>
          <p:cNvSpPr>
            <a:spLocks noGrp="1"/>
          </p:cNvSpPr>
          <p:nvPr>
            <p:ph type="body" sz="quarter" idx="43"/>
          </p:nvPr>
        </p:nvSpPr>
        <p:spPr>
          <a:xfrm>
            <a:off x="289637" y="4865160"/>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110" name="Text Placeholder 26">
            <a:extLst>
              <a:ext uri="{FF2B5EF4-FFF2-40B4-BE49-F238E27FC236}">
                <a16:creationId xmlns:a16="http://schemas.microsoft.com/office/drawing/2014/main" id="{050DE391-A6B7-298E-131C-476F84F0098E}"/>
              </a:ext>
            </a:extLst>
          </p:cNvPr>
          <p:cNvSpPr>
            <a:spLocks noGrp="1"/>
          </p:cNvSpPr>
          <p:nvPr>
            <p:ph type="body" sz="quarter" idx="44"/>
          </p:nvPr>
        </p:nvSpPr>
        <p:spPr>
          <a:xfrm>
            <a:off x="289637" y="5392019"/>
            <a:ext cx="1356713" cy="215444"/>
          </a:xfrm>
        </p:spPr>
        <p:txBody>
          <a:bodyPr wrap="square">
            <a:spAutoFit/>
          </a:bodyPr>
          <a:lstStyle>
            <a:lvl1pPr algn="l">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4032745743"/>
      </p:ext>
    </p:extLst>
  </p:cSld>
  <p:clrMapOvr>
    <a:masterClrMapping/>
  </p:clrMapOvr>
  <p:transition>
    <p:fade/>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userDrawn="1">
  <p:cSld name="Activity map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90224-035A-081E-DA94-0A87FEC399E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4DB74FE-317E-B824-6707-AAEB8C7F8AF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855FED77-C4B0-5806-ADCA-D7C0233CB151}"/>
              </a:ext>
            </a:extLst>
          </p:cNvPr>
          <p:cNvGrpSpPr/>
          <p:nvPr userDrawn="1"/>
        </p:nvGrpSpPr>
        <p:grpSpPr>
          <a:xfrm>
            <a:off x="238177" y="1193681"/>
            <a:ext cx="11530877" cy="4947617"/>
            <a:chOff x="2890850" y="1594926"/>
            <a:chExt cx="7461380" cy="4771384"/>
          </a:xfrm>
        </p:grpSpPr>
        <p:sp>
          <p:nvSpPr>
            <p:cNvPr id="5" name="Rectangle 238">
              <a:extLst>
                <a:ext uri="{FF2B5EF4-FFF2-40B4-BE49-F238E27FC236}">
                  <a16:creationId xmlns:a16="http://schemas.microsoft.com/office/drawing/2014/main" id="{3194C144-3EA5-6E30-2D53-4BF398105C90}"/>
                </a:ext>
              </a:extLst>
            </p:cNvPr>
            <p:cNvSpPr>
              <a:spLocks noChangeArrowheads="1"/>
            </p:cNvSpPr>
            <p:nvPr/>
          </p:nvSpPr>
          <p:spPr bwMode="auto">
            <a:xfrm>
              <a:off x="6525254" y="6218171"/>
              <a:ext cx="274320" cy="120650"/>
            </a:xfrm>
            <a:prstGeom prst="rect">
              <a:avLst/>
            </a:prstGeom>
            <a:solidFill>
              <a:schemeClr val="accent3"/>
            </a:solidFill>
            <a:ln w="9525">
              <a:solidFill>
                <a:schemeClr val="accent3"/>
              </a:solidFill>
              <a:miter lim="800000"/>
              <a:headEnd/>
              <a:tailEnd/>
            </a:ln>
          </p:spPr>
          <p:txBody>
            <a:bodyPr wrap="none" anchor="ctr"/>
            <a:lstStyle/>
            <a:p>
              <a:pPr eaLnBrk="1" hangingPunct="1">
                <a:spcBef>
                  <a:spcPct val="20000"/>
                </a:spcBef>
              </a:pPr>
              <a:endParaRPr lang="en-GB" sz="1200">
                <a:cs typeface="Arial" pitchFamily="34" charset="0"/>
              </a:endParaRPr>
            </a:p>
          </p:txBody>
        </p:sp>
        <p:sp>
          <p:nvSpPr>
            <p:cNvPr id="6" name="Rectangle 239">
              <a:extLst>
                <a:ext uri="{FF2B5EF4-FFF2-40B4-BE49-F238E27FC236}">
                  <a16:creationId xmlns:a16="http://schemas.microsoft.com/office/drawing/2014/main" id="{CB713583-4503-D78D-BA62-096959828B2E}"/>
                </a:ext>
              </a:extLst>
            </p:cNvPr>
            <p:cNvSpPr>
              <a:spLocks noChangeArrowheads="1"/>
            </p:cNvSpPr>
            <p:nvPr/>
          </p:nvSpPr>
          <p:spPr bwMode="auto">
            <a:xfrm>
              <a:off x="7520572" y="6218171"/>
              <a:ext cx="274320" cy="120650"/>
            </a:xfrm>
            <a:prstGeom prst="rect">
              <a:avLst/>
            </a:prstGeom>
            <a:solidFill>
              <a:schemeClr val="bg2"/>
            </a:solidFill>
            <a:ln w="9525">
              <a:solidFill>
                <a:schemeClr val="bg2"/>
              </a:solidFill>
              <a:miter lim="800000"/>
              <a:headEnd/>
              <a:tailEnd/>
            </a:ln>
          </p:spPr>
          <p:txBody>
            <a:bodyPr wrap="none" anchor="ctr"/>
            <a:lstStyle/>
            <a:p>
              <a:pPr eaLnBrk="1" hangingPunct="1">
                <a:spcBef>
                  <a:spcPct val="20000"/>
                </a:spcBef>
              </a:pPr>
              <a:endParaRPr lang="en-GB" sz="1200">
                <a:cs typeface="Arial" pitchFamily="34" charset="0"/>
              </a:endParaRPr>
            </a:p>
          </p:txBody>
        </p:sp>
        <p:sp>
          <p:nvSpPr>
            <p:cNvPr id="7" name="Rectangle 240">
              <a:extLst>
                <a:ext uri="{FF2B5EF4-FFF2-40B4-BE49-F238E27FC236}">
                  <a16:creationId xmlns:a16="http://schemas.microsoft.com/office/drawing/2014/main" id="{248DF27B-F89C-DD32-FE94-31711C3E8217}"/>
                </a:ext>
              </a:extLst>
            </p:cNvPr>
            <p:cNvSpPr>
              <a:spLocks noChangeArrowheads="1"/>
            </p:cNvSpPr>
            <p:nvPr/>
          </p:nvSpPr>
          <p:spPr bwMode="auto">
            <a:xfrm>
              <a:off x="8305224" y="6218171"/>
              <a:ext cx="274320" cy="120650"/>
            </a:xfrm>
            <a:prstGeom prst="rect">
              <a:avLst/>
            </a:prstGeom>
            <a:solidFill>
              <a:schemeClr val="bg2">
                <a:lumMod val="75000"/>
              </a:schemeClr>
            </a:solidFill>
            <a:ln w="9525">
              <a:solidFill>
                <a:schemeClr val="bg2">
                  <a:lumMod val="75000"/>
                </a:schemeClr>
              </a:solidFill>
              <a:miter lim="800000"/>
              <a:headEnd/>
              <a:tailEnd/>
            </a:ln>
          </p:spPr>
          <p:txBody>
            <a:bodyPr wrap="none" anchor="ctr"/>
            <a:lstStyle/>
            <a:p>
              <a:pPr eaLnBrk="1" hangingPunct="1">
                <a:spcBef>
                  <a:spcPct val="20000"/>
                </a:spcBef>
                <a:defRPr/>
              </a:pPr>
              <a:endParaRPr lang="en-GB" sz="1200">
                <a:cs typeface="Arial" pitchFamily="34" charset="0"/>
              </a:endParaRPr>
            </a:p>
          </p:txBody>
        </p:sp>
        <p:sp>
          <p:nvSpPr>
            <p:cNvPr id="8" name="Rectangle 241">
              <a:extLst>
                <a:ext uri="{FF2B5EF4-FFF2-40B4-BE49-F238E27FC236}">
                  <a16:creationId xmlns:a16="http://schemas.microsoft.com/office/drawing/2014/main" id="{E4DC4E61-5EBB-630E-A393-0E8DC88DA716}"/>
                </a:ext>
              </a:extLst>
            </p:cNvPr>
            <p:cNvSpPr>
              <a:spLocks noChangeArrowheads="1"/>
            </p:cNvSpPr>
            <p:nvPr/>
          </p:nvSpPr>
          <p:spPr bwMode="auto">
            <a:xfrm>
              <a:off x="9419768" y="6218171"/>
              <a:ext cx="274320" cy="120650"/>
            </a:xfrm>
            <a:prstGeom prst="rect">
              <a:avLst/>
            </a:prstGeom>
            <a:solidFill>
              <a:schemeClr val="bg1"/>
            </a:solidFill>
            <a:ln w="6350">
              <a:solidFill>
                <a:srgbClr val="BBBCBC"/>
              </a:solidFill>
              <a:miter lim="800000"/>
              <a:headEnd/>
              <a:tailEnd/>
            </a:ln>
          </p:spPr>
          <p:txBody>
            <a:bodyPr wrap="none" anchor="ctr"/>
            <a:lstStyle/>
            <a:p>
              <a:pPr eaLnBrk="1" hangingPunct="1">
                <a:spcBef>
                  <a:spcPct val="20000"/>
                </a:spcBef>
                <a:defRPr/>
              </a:pPr>
              <a:endParaRPr lang="en-GB" sz="1200">
                <a:cs typeface="Arial" pitchFamily="34" charset="0"/>
              </a:endParaRPr>
            </a:p>
          </p:txBody>
        </p:sp>
        <p:sp>
          <p:nvSpPr>
            <p:cNvPr id="9" name="Rectangle 242">
              <a:extLst>
                <a:ext uri="{FF2B5EF4-FFF2-40B4-BE49-F238E27FC236}">
                  <a16:creationId xmlns:a16="http://schemas.microsoft.com/office/drawing/2014/main" id="{3CFC684A-8B4E-B5F3-EE15-800C6F9F725B}"/>
                </a:ext>
              </a:extLst>
            </p:cNvPr>
            <p:cNvSpPr>
              <a:spLocks noChangeArrowheads="1"/>
            </p:cNvSpPr>
            <p:nvPr/>
          </p:nvSpPr>
          <p:spPr bwMode="auto">
            <a:xfrm>
              <a:off x="6862893" y="6188221"/>
              <a:ext cx="594360" cy="178088"/>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1200">
                  <a:ea typeface="ＭＳ Ｐゴシック" charset="-128"/>
                  <a:cs typeface="Arial" pitchFamily="34" charset="0"/>
                </a:rPr>
                <a:t>Advantaged</a:t>
              </a:r>
            </a:p>
          </p:txBody>
        </p:sp>
        <p:sp>
          <p:nvSpPr>
            <p:cNvPr id="10" name="Rectangle 243">
              <a:extLst>
                <a:ext uri="{FF2B5EF4-FFF2-40B4-BE49-F238E27FC236}">
                  <a16:creationId xmlns:a16="http://schemas.microsoft.com/office/drawing/2014/main" id="{01F96798-9C10-B870-530A-57905A74C99C}"/>
                </a:ext>
              </a:extLst>
            </p:cNvPr>
            <p:cNvSpPr>
              <a:spLocks noChangeArrowheads="1"/>
            </p:cNvSpPr>
            <p:nvPr/>
          </p:nvSpPr>
          <p:spPr bwMode="auto">
            <a:xfrm>
              <a:off x="7858211" y="6188222"/>
              <a:ext cx="365760" cy="178088"/>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1200">
                  <a:ea typeface="ＭＳ Ｐゴシック" charset="-128"/>
                  <a:cs typeface="Arial" pitchFamily="34" charset="0"/>
                </a:rPr>
                <a:t>Neutral</a:t>
              </a:r>
            </a:p>
          </p:txBody>
        </p:sp>
        <p:sp>
          <p:nvSpPr>
            <p:cNvPr id="11" name="Rectangle 244">
              <a:extLst>
                <a:ext uri="{FF2B5EF4-FFF2-40B4-BE49-F238E27FC236}">
                  <a16:creationId xmlns:a16="http://schemas.microsoft.com/office/drawing/2014/main" id="{07B91CB5-B12E-EB9E-49DA-1CC080C054DF}"/>
                </a:ext>
              </a:extLst>
            </p:cNvPr>
            <p:cNvSpPr>
              <a:spLocks noChangeArrowheads="1"/>
            </p:cNvSpPr>
            <p:nvPr/>
          </p:nvSpPr>
          <p:spPr bwMode="auto">
            <a:xfrm>
              <a:off x="8642864" y="6188221"/>
              <a:ext cx="731520" cy="178088"/>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1200">
                  <a:ea typeface="ＭＳ Ｐゴシック" charset="-128"/>
                  <a:cs typeface="Arial" pitchFamily="34" charset="0"/>
                </a:rPr>
                <a:t>Disadvantaged</a:t>
              </a:r>
            </a:p>
          </p:txBody>
        </p:sp>
        <p:sp>
          <p:nvSpPr>
            <p:cNvPr id="12" name="Rectangle 245">
              <a:extLst>
                <a:ext uri="{FF2B5EF4-FFF2-40B4-BE49-F238E27FC236}">
                  <a16:creationId xmlns:a16="http://schemas.microsoft.com/office/drawing/2014/main" id="{A2537B86-0F7C-1392-717F-AEF2D4B45A47}"/>
                </a:ext>
              </a:extLst>
            </p:cNvPr>
            <p:cNvSpPr>
              <a:spLocks noChangeArrowheads="1"/>
            </p:cNvSpPr>
            <p:nvPr/>
          </p:nvSpPr>
          <p:spPr bwMode="auto">
            <a:xfrm>
              <a:off x="9757410" y="6188221"/>
              <a:ext cx="548640" cy="178088"/>
            </a:xfrm>
            <a:prstGeom prst="rect">
              <a:avLst/>
            </a:prstGeom>
            <a:noFill/>
            <a:ln w="9525">
              <a:noFill/>
              <a:miter lim="800000"/>
              <a:headEnd/>
              <a:tailEnd/>
            </a:ln>
          </p:spPr>
          <p:txBody>
            <a:bodyPr wrap="square" lIns="0" tIns="0" rIns="0" bIns="0" anchor="ctr">
              <a:spAutoFit/>
            </a:bodyPr>
            <a:lstStyle/>
            <a:p>
              <a:pPr algn="l" eaLnBrk="1" hangingPunct="1">
                <a:spcBef>
                  <a:spcPct val="20000"/>
                </a:spcBef>
              </a:pPr>
              <a:r>
                <a:rPr lang="en-GB" altLang="ja-JP" sz="1200">
                  <a:ea typeface="ＭＳ Ｐゴシック" charset="-128"/>
                  <a:cs typeface="Arial" pitchFamily="34" charset="0"/>
                </a:rPr>
                <a:t>No position</a:t>
              </a:r>
            </a:p>
          </p:txBody>
        </p:sp>
        <p:cxnSp>
          <p:nvCxnSpPr>
            <p:cNvPr id="13" name="iBar:31/270">
              <a:extLst>
                <a:ext uri="{FF2B5EF4-FFF2-40B4-BE49-F238E27FC236}">
                  <a16:creationId xmlns:a16="http://schemas.microsoft.com/office/drawing/2014/main" id="{F8F2E3BD-B7EA-5DA5-4225-687C53F3E7E4}"/>
                </a:ext>
              </a:extLst>
            </p:cNvPr>
            <p:cNvCxnSpPr/>
            <p:nvPr/>
          </p:nvCxnSpPr>
          <p:spPr>
            <a:xfrm>
              <a:off x="3606988" y="1799902"/>
              <a:ext cx="336499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4" name="TxtBox:31/270">
              <a:extLst>
                <a:ext uri="{FF2B5EF4-FFF2-40B4-BE49-F238E27FC236}">
                  <a16:creationId xmlns:a16="http://schemas.microsoft.com/office/drawing/2014/main" id="{17CEF7AC-EB0E-7AF5-0843-A01B42CD2D2C}"/>
                </a:ext>
              </a:extLst>
            </p:cNvPr>
            <p:cNvSpPr/>
            <p:nvPr/>
          </p:nvSpPr>
          <p:spPr bwMode="gray">
            <a:xfrm>
              <a:off x="3606989" y="1600152"/>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cxnSp>
          <p:nvCxnSpPr>
            <p:cNvPr id="15" name="iBar:31/270">
              <a:extLst>
                <a:ext uri="{FF2B5EF4-FFF2-40B4-BE49-F238E27FC236}">
                  <a16:creationId xmlns:a16="http://schemas.microsoft.com/office/drawing/2014/main" id="{246CCECB-AFA6-6EEF-E4F5-49BBE6324B3B}"/>
                </a:ext>
              </a:extLst>
            </p:cNvPr>
            <p:cNvCxnSpPr/>
            <p:nvPr/>
          </p:nvCxnSpPr>
          <p:spPr>
            <a:xfrm>
              <a:off x="7260787" y="1799902"/>
              <a:ext cx="117043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6" name="TxtBox:31/270">
              <a:extLst>
                <a:ext uri="{FF2B5EF4-FFF2-40B4-BE49-F238E27FC236}">
                  <a16:creationId xmlns:a16="http://schemas.microsoft.com/office/drawing/2014/main" id="{DD870A4F-2118-DB4B-34E8-F01B3AD59ADC}"/>
                </a:ext>
              </a:extLst>
            </p:cNvPr>
            <p:cNvSpPr/>
            <p:nvPr/>
          </p:nvSpPr>
          <p:spPr bwMode="gray">
            <a:xfrm>
              <a:off x="7260788" y="1594926"/>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cxnSp>
          <p:nvCxnSpPr>
            <p:cNvPr id="17" name="iBar:31/270">
              <a:extLst>
                <a:ext uri="{FF2B5EF4-FFF2-40B4-BE49-F238E27FC236}">
                  <a16:creationId xmlns:a16="http://schemas.microsoft.com/office/drawing/2014/main" id="{517E01A8-FD00-9DF8-6650-39C3CBF37CFE}"/>
                </a:ext>
              </a:extLst>
            </p:cNvPr>
            <p:cNvCxnSpPr/>
            <p:nvPr/>
          </p:nvCxnSpPr>
          <p:spPr>
            <a:xfrm>
              <a:off x="8707873" y="1799902"/>
              <a:ext cx="160020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 name="TxtBox:31/270">
              <a:extLst>
                <a:ext uri="{FF2B5EF4-FFF2-40B4-BE49-F238E27FC236}">
                  <a16:creationId xmlns:a16="http://schemas.microsoft.com/office/drawing/2014/main" id="{33151AD0-B78B-B7AD-3CAC-492A21BB535B}"/>
                </a:ext>
              </a:extLst>
            </p:cNvPr>
            <p:cNvSpPr/>
            <p:nvPr/>
          </p:nvSpPr>
          <p:spPr bwMode="gray">
            <a:xfrm>
              <a:off x="8707874" y="1600152"/>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sp>
          <p:nvSpPr>
            <p:cNvPr id="19" name="Rectangle 12">
              <a:extLst>
                <a:ext uri="{FF2B5EF4-FFF2-40B4-BE49-F238E27FC236}">
                  <a16:creationId xmlns:a16="http://schemas.microsoft.com/office/drawing/2014/main" id="{181142F8-F8DC-BA2C-8982-2B841661EAD8}"/>
                </a:ext>
              </a:extLst>
            </p:cNvPr>
            <p:cNvSpPr>
              <a:spLocks noChangeArrowheads="1"/>
            </p:cNvSpPr>
            <p:nvPr/>
          </p:nvSpPr>
          <p:spPr bwMode="auto">
            <a:xfrm>
              <a:off x="2890850" y="1997791"/>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20" name="Rectangle 73">
              <a:extLst>
                <a:ext uri="{FF2B5EF4-FFF2-40B4-BE49-F238E27FC236}">
                  <a16:creationId xmlns:a16="http://schemas.microsoft.com/office/drawing/2014/main" id="{A92CD850-6BEC-D3B1-CB32-9A5D5451DE3D}"/>
                </a:ext>
              </a:extLst>
            </p:cNvPr>
            <p:cNvSpPr>
              <a:spLocks noChangeArrowheads="1"/>
            </p:cNvSpPr>
            <p:nvPr/>
          </p:nvSpPr>
          <p:spPr bwMode="auto">
            <a:xfrm>
              <a:off x="3606988"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 name="AutoShape 246">
              <a:extLst>
                <a:ext uri="{FF2B5EF4-FFF2-40B4-BE49-F238E27FC236}">
                  <a16:creationId xmlns:a16="http://schemas.microsoft.com/office/drawing/2014/main" id="{CA4E39B5-6E0E-83A5-F6A2-1FBB55DCAE45}"/>
                </a:ext>
              </a:extLst>
            </p:cNvPr>
            <p:cNvSpPr>
              <a:spLocks noChangeArrowheads="1"/>
            </p:cNvSpPr>
            <p:nvPr/>
          </p:nvSpPr>
          <p:spPr bwMode="auto">
            <a:xfrm rot="16200000">
              <a:off x="3693265" y="1910112"/>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22" name="Rectangle 67">
              <a:extLst>
                <a:ext uri="{FF2B5EF4-FFF2-40B4-BE49-F238E27FC236}">
                  <a16:creationId xmlns:a16="http://schemas.microsoft.com/office/drawing/2014/main" id="{D4525356-3FE4-2E27-D2BE-3E8934D6904D}"/>
                </a:ext>
              </a:extLst>
            </p:cNvPr>
            <p:cNvSpPr>
              <a:spLocks noChangeArrowheads="1"/>
            </p:cNvSpPr>
            <p:nvPr/>
          </p:nvSpPr>
          <p:spPr bwMode="auto">
            <a:xfrm>
              <a:off x="3561268"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3" name="Rectangle 73">
              <a:extLst>
                <a:ext uri="{FF2B5EF4-FFF2-40B4-BE49-F238E27FC236}">
                  <a16:creationId xmlns:a16="http://schemas.microsoft.com/office/drawing/2014/main" id="{BE37CAF8-2B1A-1225-33F2-112F30453804}"/>
                </a:ext>
              </a:extLst>
            </p:cNvPr>
            <p:cNvSpPr>
              <a:spLocks noChangeArrowheads="1"/>
            </p:cNvSpPr>
            <p:nvPr/>
          </p:nvSpPr>
          <p:spPr bwMode="auto">
            <a:xfrm>
              <a:off x="5814178"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 name="AutoShape 246">
              <a:extLst>
                <a:ext uri="{FF2B5EF4-FFF2-40B4-BE49-F238E27FC236}">
                  <a16:creationId xmlns:a16="http://schemas.microsoft.com/office/drawing/2014/main" id="{5D1AE5AB-D68F-15A3-05C1-29C887190EB2}"/>
                </a:ext>
              </a:extLst>
            </p:cNvPr>
            <p:cNvSpPr>
              <a:spLocks noChangeArrowheads="1"/>
            </p:cNvSpPr>
            <p:nvPr/>
          </p:nvSpPr>
          <p:spPr bwMode="auto">
            <a:xfrm rot="16200000">
              <a:off x="5900455" y="1910112"/>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25" name="Rectangle 67">
              <a:extLst>
                <a:ext uri="{FF2B5EF4-FFF2-40B4-BE49-F238E27FC236}">
                  <a16:creationId xmlns:a16="http://schemas.microsoft.com/office/drawing/2014/main" id="{CFD9298C-F6EA-881A-30AA-1139BE541014}"/>
                </a:ext>
              </a:extLst>
            </p:cNvPr>
            <p:cNvSpPr>
              <a:spLocks noChangeArrowheads="1"/>
            </p:cNvSpPr>
            <p:nvPr/>
          </p:nvSpPr>
          <p:spPr bwMode="auto">
            <a:xfrm>
              <a:off x="5768458"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6" name="Rectangle 73">
              <a:extLst>
                <a:ext uri="{FF2B5EF4-FFF2-40B4-BE49-F238E27FC236}">
                  <a16:creationId xmlns:a16="http://schemas.microsoft.com/office/drawing/2014/main" id="{9EF7A335-A9DC-A878-6EB3-9FD1876D8177}"/>
                </a:ext>
              </a:extLst>
            </p:cNvPr>
            <p:cNvSpPr>
              <a:spLocks noChangeArrowheads="1"/>
            </p:cNvSpPr>
            <p:nvPr/>
          </p:nvSpPr>
          <p:spPr bwMode="auto">
            <a:xfrm>
              <a:off x="4048426"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7" name="AutoShape 246">
              <a:extLst>
                <a:ext uri="{FF2B5EF4-FFF2-40B4-BE49-F238E27FC236}">
                  <a16:creationId xmlns:a16="http://schemas.microsoft.com/office/drawing/2014/main" id="{0C9FA405-FD53-65A9-AB3C-72CF9F26161C}"/>
                </a:ext>
              </a:extLst>
            </p:cNvPr>
            <p:cNvSpPr>
              <a:spLocks noChangeArrowheads="1"/>
            </p:cNvSpPr>
            <p:nvPr/>
          </p:nvSpPr>
          <p:spPr bwMode="auto">
            <a:xfrm rot="16200000">
              <a:off x="4125718"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8" name="Rectangle 67">
              <a:extLst>
                <a:ext uri="{FF2B5EF4-FFF2-40B4-BE49-F238E27FC236}">
                  <a16:creationId xmlns:a16="http://schemas.microsoft.com/office/drawing/2014/main" id="{941F4DFF-760B-96FA-82A3-89190300378F}"/>
                </a:ext>
              </a:extLst>
            </p:cNvPr>
            <p:cNvSpPr>
              <a:spLocks noChangeArrowheads="1"/>
            </p:cNvSpPr>
            <p:nvPr/>
          </p:nvSpPr>
          <p:spPr bwMode="auto">
            <a:xfrm>
              <a:off x="4002706"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9" name="Rectangle 73">
              <a:extLst>
                <a:ext uri="{FF2B5EF4-FFF2-40B4-BE49-F238E27FC236}">
                  <a16:creationId xmlns:a16="http://schemas.microsoft.com/office/drawing/2014/main" id="{B3C18E4A-BF63-7ED8-C465-0A1AB077B780}"/>
                </a:ext>
              </a:extLst>
            </p:cNvPr>
            <p:cNvSpPr>
              <a:spLocks noChangeArrowheads="1"/>
            </p:cNvSpPr>
            <p:nvPr/>
          </p:nvSpPr>
          <p:spPr bwMode="auto">
            <a:xfrm>
              <a:off x="6697057"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0" name="AutoShape 246">
              <a:extLst>
                <a:ext uri="{FF2B5EF4-FFF2-40B4-BE49-F238E27FC236}">
                  <a16:creationId xmlns:a16="http://schemas.microsoft.com/office/drawing/2014/main" id="{82B56960-A4FA-D6AC-C4D1-D5CDCCB33771}"/>
                </a:ext>
              </a:extLst>
            </p:cNvPr>
            <p:cNvSpPr>
              <a:spLocks noChangeArrowheads="1"/>
            </p:cNvSpPr>
            <p:nvPr/>
          </p:nvSpPr>
          <p:spPr bwMode="auto">
            <a:xfrm rot="16200000">
              <a:off x="6774349"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1" name="Rectangle 67">
              <a:extLst>
                <a:ext uri="{FF2B5EF4-FFF2-40B4-BE49-F238E27FC236}">
                  <a16:creationId xmlns:a16="http://schemas.microsoft.com/office/drawing/2014/main" id="{3C504190-A2FB-1C50-A4A7-59F626EF5B8F}"/>
                </a:ext>
              </a:extLst>
            </p:cNvPr>
            <p:cNvSpPr>
              <a:spLocks noChangeArrowheads="1"/>
            </p:cNvSpPr>
            <p:nvPr/>
          </p:nvSpPr>
          <p:spPr bwMode="auto">
            <a:xfrm>
              <a:off x="6651337"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32" name="Rectangle 73">
              <a:extLst>
                <a:ext uri="{FF2B5EF4-FFF2-40B4-BE49-F238E27FC236}">
                  <a16:creationId xmlns:a16="http://schemas.microsoft.com/office/drawing/2014/main" id="{46EB1139-1FF3-AAA6-5662-C85C0EE0801A}"/>
                </a:ext>
              </a:extLst>
            </p:cNvPr>
            <p:cNvSpPr>
              <a:spLocks noChangeArrowheads="1"/>
            </p:cNvSpPr>
            <p:nvPr/>
          </p:nvSpPr>
          <p:spPr bwMode="auto">
            <a:xfrm>
              <a:off x="6255616"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3" name="AutoShape 246">
              <a:extLst>
                <a:ext uri="{FF2B5EF4-FFF2-40B4-BE49-F238E27FC236}">
                  <a16:creationId xmlns:a16="http://schemas.microsoft.com/office/drawing/2014/main" id="{B9D27B78-355A-DE7F-DCCC-5A4FB5C51676}"/>
                </a:ext>
              </a:extLst>
            </p:cNvPr>
            <p:cNvSpPr>
              <a:spLocks noChangeArrowheads="1"/>
            </p:cNvSpPr>
            <p:nvPr/>
          </p:nvSpPr>
          <p:spPr bwMode="auto">
            <a:xfrm rot="16200000">
              <a:off x="6332908"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4" name="Rectangle 67">
              <a:extLst>
                <a:ext uri="{FF2B5EF4-FFF2-40B4-BE49-F238E27FC236}">
                  <a16:creationId xmlns:a16="http://schemas.microsoft.com/office/drawing/2014/main" id="{E88ACA69-F1E6-9239-4C9C-5FFA05D65502}"/>
                </a:ext>
              </a:extLst>
            </p:cNvPr>
            <p:cNvSpPr>
              <a:spLocks noChangeArrowheads="1"/>
            </p:cNvSpPr>
            <p:nvPr/>
          </p:nvSpPr>
          <p:spPr bwMode="auto">
            <a:xfrm>
              <a:off x="6209896"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35" name="Rectangle 73">
              <a:extLst>
                <a:ext uri="{FF2B5EF4-FFF2-40B4-BE49-F238E27FC236}">
                  <a16:creationId xmlns:a16="http://schemas.microsoft.com/office/drawing/2014/main" id="{528391F7-3A7A-4DF0-1998-89751C095FDA}"/>
                </a:ext>
              </a:extLst>
            </p:cNvPr>
            <p:cNvSpPr>
              <a:spLocks noChangeArrowheads="1"/>
            </p:cNvSpPr>
            <p:nvPr/>
          </p:nvSpPr>
          <p:spPr bwMode="auto">
            <a:xfrm>
              <a:off x="4489864"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6" name="AutoShape 246">
              <a:extLst>
                <a:ext uri="{FF2B5EF4-FFF2-40B4-BE49-F238E27FC236}">
                  <a16:creationId xmlns:a16="http://schemas.microsoft.com/office/drawing/2014/main" id="{5FCBC485-4A06-3E10-80CC-1D5738484A1E}"/>
                </a:ext>
              </a:extLst>
            </p:cNvPr>
            <p:cNvSpPr>
              <a:spLocks noChangeArrowheads="1"/>
            </p:cNvSpPr>
            <p:nvPr/>
          </p:nvSpPr>
          <p:spPr bwMode="auto">
            <a:xfrm rot="16200000">
              <a:off x="4567156"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37" name="Rectangle 67">
              <a:extLst>
                <a:ext uri="{FF2B5EF4-FFF2-40B4-BE49-F238E27FC236}">
                  <a16:creationId xmlns:a16="http://schemas.microsoft.com/office/drawing/2014/main" id="{7A82C953-0573-4385-3FC3-B3769CBDADE7}"/>
                </a:ext>
              </a:extLst>
            </p:cNvPr>
            <p:cNvSpPr>
              <a:spLocks noChangeArrowheads="1"/>
            </p:cNvSpPr>
            <p:nvPr/>
          </p:nvSpPr>
          <p:spPr bwMode="auto">
            <a:xfrm>
              <a:off x="4444144"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38" name="Rectangle 73">
              <a:extLst>
                <a:ext uri="{FF2B5EF4-FFF2-40B4-BE49-F238E27FC236}">
                  <a16:creationId xmlns:a16="http://schemas.microsoft.com/office/drawing/2014/main" id="{DEBDDF02-F70B-F488-576A-E6CF9079DA09}"/>
                </a:ext>
              </a:extLst>
            </p:cNvPr>
            <p:cNvSpPr>
              <a:spLocks noChangeArrowheads="1"/>
            </p:cNvSpPr>
            <p:nvPr/>
          </p:nvSpPr>
          <p:spPr bwMode="auto">
            <a:xfrm>
              <a:off x="4931302" y="1977645"/>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39" name="AutoShape 246">
              <a:extLst>
                <a:ext uri="{FF2B5EF4-FFF2-40B4-BE49-F238E27FC236}">
                  <a16:creationId xmlns:a16="http://schemas.microsoft.com/office/drawing/2014/main" id="{F2E89184-4FB6-F75D-D5E6-9CD346D8AA55}"/>
                </a:ext>
              </a:extLst>
            </p:cNvPr>
            <p:cNvSpPr>
              <a:spLocks noChangeArrowheads="1"/>
            </p:cNvSpPr>
            <p:nvPr/>
          </p:nvSpPr>
          <p:spPr bwMode="auto">
            <a:xfrm rot="16200000">
              <a:off x="5008594"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0" name="Rectangle 67">
              <a:extLst>
                <a:ext uri="{FF2B5EF4-FFF2-40B4-BE49-F238E27FC236}">
                  <a16:creationId xmlns:a16="http://schemas.microsoft.com/office/drawing/2014/main" id="{8167DB5C-E1CB-09CD-841D-C352F3F839EB}"/>
                </a:ext>
              </a:extLst>
            </p:cNvPr>
            <p:cNvSpPr>
              <a:spLocks noChangeArrowheads="1"/>
            </p:cNvSpPr>
            <p:nvPr/>
          </p:nvSpPr>
          <p:spPr bwMode="auto">
            <a:xfrm>
              <a:off x="4885582"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41" name="Rectangle 73">
              <a:extLst>
                <a:ext uri="{FF2B5EF4-FFF2-40B4-BE49-F238E27FC236}">
                  <a16:creationId xmlns:a16="http://schemas.microsoft.com/office/drawing/2014/main" id="{F388C484-48CF-E6FA-AB7D-92AC1C4A117C}"/>
                </a:ext>
              </a:extLst>
            </p:cNvPr>
            <p:cNvSpPr>
              <a:spLocks noChangeArrowheads="1"/>
            </p:cNvSpPr>
            <p:nvPr/>
          </p:nvSpPr>
          <p:spPr bwMode="auto">
            <a:xfrm>
              <a:off x="5372740" y="1977645"/>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2" name="AutoShape 246">
              <a:extLst>
                <a:ext uri="{FF2B5EF4-FFF2-40B4-BE49-F238E27FC236}">
                  <a16:creationId xmlns:a16="http://schemas.microsoft.com/office/drawing/2014/main" id="{4958198E-ADCB-7CD6-4A66-C2B06736E28C}"/>
                </a:ext>
              </a:extLst>
            </p:cNvPr>
            <p:cNvSpPr>
              <a:spLocks noChangeArrowheads="1"/>
            </p:cNvSpPr>
            <p:nvPr/>
          </p:nvSpPr>
          <p:spPr bwMode="auto">
            <a:xfrm rot="16200000">
              <a:off x="5459017" y="1910112"/>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3" name="Rectangle 67">
              <a:extLst>
                <a:ext uri="{FF2B5EF4-FFF2-40B4-BE49-F238E27FC236}">
                  <a16:creationId xmlns:a16="http://schemas.microsoft.com/office/drawing/2014/main" id="{93D070A4-E823-6482-AB38-EABC54D2E2CE}"/>
                </a:ext>
              </a:extLst>
            </p:cNvPr>
            <p:cNvSpPr>
              <a:spLocks noChangeArrowheads="1"/>
            </p:cNvSpPr>
            <p:nvPr/>
          </p:nvSpPr>
          <p:spPr bwMode="auto">
            <a:xfrm>
              <a:off x="5327020"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44" name="Rectangle 73">
              <a:extLst>
                <a:ext uri="{FF2B5EF4-FFF2-40B4-BE49-F238E27FC236}">
                  <a16:creationId xmlns:a16="http://schemas.microsoft.com/office/drawing/2014/main" id="{D79D2687-57AA-5A5F-FD34-431B92FFE8CB}"/>
                </a:ext>
              </a:extLst>
            </p:cNvPr>
            <p:cNvSpPr>
              <a:spLocks noChangeArrowheads="1"/>
            </p:cNvSpPr>
            <p:nvPr/>
          </p:nvSpPr>
          <p:spPr bwMode="auto">
            <a:xfrm>
              <a:off x="7260787"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5" name="AutoShape 246">
              <a:extLst>
                <a:ext uri="{FF2B5EF4-FFF2-40B4-BE49-F238E27FC236}">
                  <a16:creationId xmlns:a16="http://schemas.microsoft.com/office/drawing/2014/main" id="{D21DA25F-6487-92DD-5935-5A395DC9BA26}"/>
                </a:ext>
              </a:extLst>
            </p:cNvPr>
            <p:cNvSpPr>
              <a:spLocks noChangeArrowheads="1"/>
            </p:cNvSpPr>
            <p:nvPr/>
          </p:nvSpPr>
          <p:spPr bwMode="auto">
            <a:xfrm rot="16200000">
              <a:off x="7347064" y="1910112"/>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6" name="Rectangle 67">
              <a:extLst>
                <a:ext uri="{FF2B5EF4-FFF2-40B4-BE49-F238E27FC236}">
                  <a16:creationId xmlns:a16="http://schemas.microsoft.com/office/drawing/2014/main" id="{09DBFDCA-E9E2-2A60-E37D-2C73EF0342AB}"/>
                </a:ext>
              </a:extLst>
            </p:cNvPr>
            <p:cNvSpPr>
              <a:spLocks noChangeArrowheads="1"/>
            </p:cNvSpPr>
            <p:nvPr/>
          </p:nvSpPr>
          <p:spPr bwMode="auto">
            <a:xfrm>
              <a:off x="7215067"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47" name="Rectangle 73">
              <a:extLst>
                <a:ext uri="{FF2B5EF4-FFF2-40B4-BE49-F238E27FC236}">
                  <a16:creationId xmlns:a16="http://schemas.microsoft.com/office/drawing/2014/main" id="{1BEA81A1-D854-849C-7865-4BB35F1D31DD}"/>
                </a:ext>
              </a:extLst>
            </p:cNvPr>
            <p:cNvSpPr>
              <a:spLocks noChangeArrowheads="1"/>
            </p:cNvSpPr>
            <p:nvPr/>
          </p:nvSpPr>
          <p:spPr bwMode="auto">
            <a:xfrm>
              <a:off x="7702225"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8" name="AutoShape 246">
              <a:extLst>
                <a:ext uri="{FF2B5EF4-FFF2-40B4-BE49-F238E27FC236}">
                  <a16:creationId xmlns:a16="http://schemas.microsoft.com/office/drawing/2014/main" id="{6365FCE6-1615-AA5E-759B-43B12FA1F584}"/>
                </a:ext>
              </a:extLst>
            </p:cNvPr>
            <p:cNvSpPr>
              <a:spLocks noChangeArrowheads="1"/>
            </p:cNvSpPr>
            <p:nvPr/>
          </p:nvSpPr>
          <p:spPr bwMode="auto">
            <a:xfrm rot="16200000">
              <a:off x="7779517"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49" name="Rectangle 67">
              <a:extLst>
                <a:ext uri="{FF2B5EF4-FFF2-40B4-BE49-F238E27FC236}">
                  <a16:creationId xmlns:a16="http://schemas.microsoft.com/office/drawing/2014/main" id="{8A674778-F09E-7832-6910-F7343E4571BE}"/>
                </a:ext>
              </a:extLst>
            </p:cNvPr>
            <p:cNvSpPr>
              <a:spLocks noChangeArrowheads="1"/>
            </p:cNvSpPr>
            <p:nvPr/>
          </p:nvSpPr>
          <p:spPr bwMode="auto">
            <a:xfrm>
              <a:off x="7656505"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50" name="Rectangle 73">
              <a:extLst>
                <a:ext uri="{FF2B5EF4-FFF2-40B4-BE49-F238E27FC236}">
                  <a16:creationId xmlns:a16="http://schemas.microsoft.com/office/drawing/2014/main" id="{552E0646-F02A-6AFB-6145-DE3CB5966EB9}"/>
                </a:ext>
              </a:extLst>
            </p:cNvPr>
            <p:cNvSpPr>
              <a:spLocks noChangeArrowheads="1"/>
            </p:cNvSpPr>
            <p:nvPr/>
          </p:nvSpPr>
          <p:spPr bwMode="auto">
            <a:xfrm>
              <a:off x="8143663"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1" name="AutoShape 246">
              <a:extLst>
                <a:ext uri="{FF2B5EF4-FFF2-40B4-BE49-F238E27FC236}">
                  <a16:creationId xmlns:a16="http://schemas.microsoft.com/office/drawing/2014/main" id="{7B3B0E9D-D0E6-FAD1-9478-677EA005DA38}"/>
                </a:ext>
              </a:extLst>
            </p:cNvPr>
            <p:cNvSpPr>
              <a:spLocks noChangeArrowheads="1"/>
            </p:cNvSpPr>
            <p:nvPr/>
          </p:nvSpPr>
          <p:spPr bwMode="auto">
            <a:xfrm rot="16200000">
              <a:off x="8220955"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2" name="Rectangle 67">
              <a:extLst>
                <a:ext uri="{FF2B5EF4-FFF2-40B4-BE49-F238E27FC236}">
                  <a16:creationId xmlns:a16="http://schemas.microsoft.com/office/drawing/2014/main" id="{A9604931-CB45-9DF3-9DD1-94116E804AA2}"/>
                </a:ext>
              </a:extLst>
            </p:cNvPr>
            <p:cNvSpPr>
              <a:spLocks noChangeArrowheads="1"/>
            </p:cNvSpPr>
            <p:nvPr/>
          </p:nvSpPr>
          <p:spPr bwMode="auto">
            <a:xfrm>
              <a:off x="8097943"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53" name="Rectangle 73">
              <a:extLst>
                <a:ext uri="{FF2B5EF4-FFF2-40B4-BE49-F238E27FC236}">
                  <a16:creationId xmlns:a16="http://schemas.microsoft.com/office/drawing/2014/main" id="{6A678B9B-720F-5C80-870B-5A4545DE5410}"/>
                </a:ext>
              </a:extLst>
            </p:cNvPr>
            <p:cNvSpPr>
              <a:spLocks noChangeArrowheads="1"/>
            </p:cNvSpPr>
            <p:nvPr/>
          </p:nvSpPr>
          <p:spPr bwMode="auto">
            <a:xfrm>
              <a:off x="9149311"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4" name="AutoShape 246">
              <a:extLst>
                <a:ext uri="{FF2B5EF4-FFF2-40B4-BE49-F238E27FC236}">
                  <a16:creationId xmlns:a16="http://schemas.microsoft.com/office/drawing/2014/main" id="{96151AB2-0C98-7B9F-3C80-E68E37956D51}"/>
                </a:ext>
              </a:extLst>
            </p:cNvPr>
            <p:cNvSpPr>
              <a:spLocks noChangeArrowheads="1"/>
            </p:cNvSpPr>
            <p:nvPr/>
          </p:nvSpPr>
          <p:spPr bwMode="auto">
            <a:xfrm rot="16200000">
              <a:off x="9235588" y="1910112"/>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5" name="Rectangle 67">
              <a:extLst>
                <a:ext uri="{FF2B5EF4-FFF2-40B4-BE49-F238E27FC236}">
                  <a16:creationId xmlns:a16="http://schemas.microsoft.com/office/drawing/2014/main" id="{3BB14EDB-596C-EF26-0F4F-AC0962CCEFAC}"/>
                </a:ext>
              </a:extLst>
            </p:cNvPr>
            <p:cNvSpPr>
              <a:spLocks noChangeArrowheads="1"/>
            </p:cNvSpPr>
            <p:nvPr/>
          </p:nvSpPr>
          <p:spPr bwMode="auto">
            <a:xfrm>
              <a:off x="9103591"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56" name="Rectangle 73">
              <a:extLst>
                <a:ext uri="{FF2B5EF4-FFF2-40B4-BE49-F238E27FC236}">
                  <a16:creationId xmlns:a16="http://schemas.microsoft.com/office/drawing/2014/main" id="{55742CC2-67A5-2800-861C-0DB369DFF16A}"/>
                </a:ext>
              </a:extLst>
            </p:cNvPr>
            <p:cNvSpPr>
              <a:spLocks noChangeArrowheads="1"/>
            </p:cNvSpPr>
            <p:nvPr/>
          </p:nvSpPr>
          <p:spPr bwMode="auto">
            <a:xfrm>
              <a:off x="10032190" y="1977645"/>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7" name="AutoShape 246">
              <a:extLst>
                <a:ext uri="{FF2B5EF4-FFF2-40B4-BE49-F238E27FC236}">
                  <a16:creationId xmlns:a16="http://schemas.microsoft.com/office/drawing/2014/main" id="{11157D02-FF67-151C-BB0D-AF5BBA42B00F}"/>
                </a:ext>
              </a:extLst>
            </p:cNvPr>
            <p:cNvSpPr>
              <a:spLocks noChangeArrowheads="1"/>
            </p:cNvSpPr>
            <p:nvPr/>
          </p:nvSpPr>
          <p:spPr bwMode="auto">
            <a:xfrm rot="16200000">
              <a:off x="10109482"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58" name="Rectangle 67">
              <a:extLst>
                <a:ext uri="{FF2B5EF4-FFF2-40B4-BE49-F238E27FC236}">
                  <a16:creationId xmlns:a16="http://schemas.microsoft.com/office/drawing/2014/main" id="{72324038-5737-2D99-2DE5-1EF5DD7891FD}"/>
                </a:ext>
              </a:extLst>
            </p:cNvPr>
            <p:cNvSpPr>
              <a:spLocks noChangeArrowheads="1"/>
            </p:cNvSpPr>
            <p:nvPr/>
          </p:nvSpPr>
          <p:spPr bwMode="auto">
            <a:xfrm>
              <a:off x="9986470"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59" name="Rectangle 73">
              <a:extLst>
                <a:ext uri="{FF2B5EF4-FFF2-40B4-BE49-F238E27FC236}">
                  <a16:creationId xmlns:a16="http://schemas.microsoft.com/office/drawing/2014/main" id="{C68404AB-B041-478A-AB55-04ED9D30FCA8}"/>
                </a:ext>
              </a:extLst>
            </p:cNvPr>
            <p:cNvSpPr>
              <a:spLocks noChangeArrowheads="1"/>
            </p:cNvSpPr>
            <p:nvPr/>
          </p:nvSpPr>
          <p:spPr bwMode="auto">
            <a:xfrm>
              <a:off x="9590749" y="1977645"/>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60" name="AutoShape 246">
              <a:extLst>
                <a:ext uri="{FF2B5EF4-FFF2-40B4-BE49-F238E27FC236}">
                  <a16:creationId xmlns:a16="http://schemas.microsoft.com/office/drawing/2014/main" id="{F8C727AD-D7DF-23C8-3D43-F786141865DE}"/>
                </a:ext>
              </a:extLst>
            </p:cNvPr>
            <p:cNvSpPr>
              <a:spLocks noChangeArrowheads="1"/>
            </p:cNvSpPr>
            <p:nvPr/>
          </p:nvSpPr>
          <p:spPr bwMode="auto">
            <a:xfrm rot="16200000">
              <a:off x="9668041" y="1901127"/>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61" name="Rectangle 67">
              <a:extLst>
                <a:ext uri="{FF2B5EF4-FFF2-40B4-BE49-F238E27FC236}">
                  <a16:creationId xmlns:a16="http://schemas.microsoft.com/office/drawing/2014/main" id="{993F2622-1ADE-41AA-47C2-B01611990E61}"/>
                </a:ext>
              </a:extLst>
            </p:cNvPr>
            <p:cNvSpPr>
              <a:spLocks noChangeArrowheads="1"/>
            </p:cNvSpPr>
            <p:nvPr/>
          </p:nvSpPr>
          <p:spPr bwMode="auto">
            <a:xfrm>
              <a:off x="9545029"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62" name="Rectangle 73">
              <a:extLst>
                <a:ext uri="{FF2B5EF4-FFF2-40B4-BE49-F238E27FC236}">
                  <a16:creationId xmlns:a16="http://schemas.microsoft.com/office/drawing/2014/main" id="{C19877FD-EBAD-04AE-69FD-EFE00F036508}"/>
                </a:ext>
              </a:extLst>
            </p:cNvPr>
            <p:cNvSpPr>
              <a:spLocks noChangeArrowheads="1"/>
            </p:cNvSpPr>
            <p:nvPr/>
          </p:nvSpPr>
          <p:spPr bwMode="auto">
            <a:xfrm>
              <a:off x="8707873" y="1977645"/>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63" name="AutoShape 246">
              <a:extLst>
                <a:ext uri="{FF2B5EF4-FFF2-40B4-BE49-F238E27FC236}">
                  <a16:creationId xmlns:a16="http://schemas.microsoft.com/office/drawing/2014/main" id="{49B8E2A7-858E-46BF-0D2F-A6AE5D1B3A18}"/>
                </a:ext>
              </a:extLst>
            </p:cNvPr>
            <p:cNvSpPr>
              <a:spLocks noChangeArrowheads="1"/>
            </p:cNvSpPr>
            <p:nvPr/>
          </p:nvSpPr>
          <p:spPr bwMode="auto">
            <a:xfrm rot="16200000">
              <a:off x="8794150" y="1910112"/>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64" name="Rectangle 67">
              <a:extLst>
                <a:ext uri="{FF2B5EF4-FFF2-40B4-BE49-F238E27FC236}">
                  <a16:creationId xmlns:a16="http://schemas.microsoft.com/office/drawing/2014/main" id="{2E2F239D-D9B7-03BD-5B85-3884567DCA66}"/>
                </a:ext>
              </a:extLst>
            </p:cNvPr>
            <p:cNvSpPr>
              <a:spLocks noChangeArrowheads="1"/>
            </p:cNvSpPr>
            <p:nvPr/>
          </p:nvSpPr>
          <p:spPr bwMode="auto">
            <a:xfrm>
              <a:off x="8662153" y="2113062"/>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65" name="Rectangle 12">
              <a:extLst>
                <a:ext uri="{FF2B5EF4-FFF2-40B4-BE49-F238E27FC236}">
                  <a16:creationId xmlns:a16="http://schemas.microsoft.com/office/drawing/2014/main" id="{8738E543-C778-91D0-726E-5D5C602BDB22}"/>
                </a:ext>
              </a:extLst>
            </p:cNvPr>
            <p:cNvSpPr>
              <a:spLocks noChangeArrowheads="1"/>
            </p:cNvSpPr>
            <p:nvPr/>
          </p:nvSpPr>
          <p:spPr bwMode="auto">
            <a:xfrm>
              <a:off x="2890850" y="2402735"/>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66" name="Rectangle 73">
              <a:extLst>
                <a:ext uri="{FF2B5EF4-FFF2-40B4-BE49-F238E27FC236}">
                  <a16:creationId xmlns:a16="http://schemas.microsoft.com/office/drawing/2014/main" id="{A17C15D2-09C0-11B5-42A2-C8326F6603F4}"/>
                </a:ext>
              </a:extLst>
            </p:cNvPr>
            <p:cNvSpPr>
              <a:spLocks noChangeArrowheads="1"/>
            </p:cNvSpPr>
            <p:nvPr/>
          </p:nvSpPr>
          <p:spPr bwMode="auto">
            <a:xfrm>
              <a:off x="3606988" y="2420993"/>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67" name="AutoShape 246">
              <a:extLst>
                <a:ext uri="{FF2B5EF4-FFF2-40B4-BE49-F238E27FC236}">
                  <a16:creationId xmlns:a16="http://schemas.microsoft.com/office/drawing/2014/main" id="{9DB2080C-8BB6-56B7-619A-48D6F12B06B1}"/>
                </a:ext>
              </a:extLst>
            </p:cNvPr>
            <p:cNvSpPr>
              <a:spLocks noChangeArrowheads="1"/>
            </p:cNvSpPr>
            <p:nvPr/>
          </p:nvSpPr>
          <p:spPr bwMode="auto">
            <a:xfrm rot="16200000">
              <a:off x="3684280"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68" name="Rectangle 67">
              <a:extLst>
                <a:ext uri="{FF2B5EF4-FFF2-40B4-BE49-F238E27FC236}">
                  <a16:creationId xmlns:a16="http://schemas.microsoft.com/office/drawing/2014/main" id="{88C6DD10-F80A-0DE2-3E3B-C7F38FEBD3E4}"/>
                </a:ext>
              </a:extLst>
            </p:cNvPr>
            <p:cNvSpPr>
              <a:spLocks noChangeArrowheads="1"/>
            </p:cNvSpPr>
            <p:nvPr/>
          </p:nvSpPr>
          <p:spPr bwMode="auto">
            <a:xfrm>
              <a:off x="3561268"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69" name="Rectangle 73">
              <a:extLst>
                <a:ext uri="{FF2B5EF4-FFF2-40B4-BE49-F238E27FC236}">
                  <a16:creationId xmlns:a16="http://schemas.microsoft.com/office/drawing/2014/main" id="{D24D2EE5-34E5-EF1E-B9F2-BECA2179A810}"/>
                </a:ext>
              </a:extLst>
            </p:cNvPr>
            <p:cNvSpPr>
              <a:spLocks noChangeArrowheads="1"/>
            </p:cNvSpPr>
            <p:nvPr/>
          </p:nvSpPr>
          <p:spPr bwMode="auto">
            <a:xfrm>
              <a:off x="5814178"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70" name="AutoShape 246">
              <a:extLst>
                <a:ext uri="{FF2B5EF4-FFF2-40B4-BE49-F238E27FC236}">
                  <a16:creationId xmlns:a16="http://schemas.microsoft.com/office/drawing/2014/main" id="{1BBCCCE8-034C-74CE-799F-777AEF382391}"/>
                </a:ext>
              </a:extLst>
            </p:cNvPr>
            <p:cNvSpPr>
              <a:spLocks noChangeArrowheads="1"/>
            </p:cNvSpPr>
            <p:nvPr/>
          </p:nvSpPr>
          <p:spPr bwMode="auto">
            <a:xfrm rot="16200000">
              <a:off x="5900455"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71" name="Rectangle 67">
              <a:extLst>
                <a:ext uri="{FF2B5EF4-FFF2-40B4-BE49-F238E27FC236}">
                  <a16:creationId xmlns:a16="http://schemas.microsoft.com/office/drawing/2014/main" id="{18A1BF7E-DBA8-C300-EE55-3B2AF3248BC5}"/>
                </a:ext>
              </a:extLst>
            </p:cNvPr>
            <p:cNvSpPr>
              <a:spLocks noChangeArrowheads="1"/>
            </p:cNvSpPr>
            <p:nvPr/>
          </p:nvSpPr>
          <p:spPr bwMode="auto">
            <a:xfrm>
              <a:off x="5768458"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72" name="Rectangle 73">
              <a:extLst>
                <a:ext uri="{FF2B5EF4-FFF2-40B4-BE49-F238E27FC236}">
                  <a16:creationId xmlns:a16="http://schemas.microsoft.com/office/drawing/2014/main" id="{44D570BE-843E-69DD-8A51-25CDCC46C5F3}"/>
                </a:ext>
              </a:extLst>
            </p:cNvPr>
            <p:cNvSpPr>
              <a:spLocks noChangeArrowheads="1"/>
            </p:cNvSpPr>
            <p:nvPr/>
          </p:nvSpPr>
          <p:spPr bwMode="auto">
            <a:xfrm>
              <a:off x="4048426" y="2420993"/>
              <a:ext cx="274320" cy="120510"/>
            </a:xfrm>
            <a:prstGeom prst="rect">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73" name="AutoShape 246">
              <a:extLst>
                <a:ext uri="{FF2B5EF4-FFF2-40B4-BE49-F238E27FC236}">
                  <a16:creationId xmlns:a16="http://schemas.microsoft.com/office/drawing/2014/main" id="{F41C52D3-297B-1EAC-D680-E0A84C1ACFB5}"/>
                </a:ext>
              </a:extLst>
            </p:cNvPr>
            <p:cNvSpPr>
              <a:spLocks noChangeArrowheads="1"/>
            </p:cNvSpPr>
            <p:nvPr/>
          </p:nvSpPr>
          <p:spPr bwMode="auto">
            <a:xfrm rot="16200000">
              <a:off x="4133946" y="2353459"/>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74" name="Rectangle 67">
              <a:extLst>
                <a:ext uri="{FF2B5EF4-FFF2-40B4-BE49-F238E27FC236}">
                  <a16:creationId xmlns:a16="http://schemas.microsoft.com/office/drawing/2014/main" id="{2A763210-5BD4-DDE7-1C0E-DE96A0245B81}"/>
                </a:ext>
              </a:extLst>
            </p:cNvPr>
            <p:cNvSpPr>
              <a:spLocks noChangeArrowheads="1"/>
            </p:cNvSpPr>
            <p:nvPr/>
          </p:nvSpPr>
          <p:spPr bwMode="auto">
            <a:xfrm>
              <a:off x="4002706"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75" name="Rectangle 73">
              <a:extLst>
                <a:ext uri="{FF2B5EF4-FFF2-40B4-BE49-F238E27FC236}">
                  <a16:creationId xmlns:a16="http://schemas.microsoft.com/office/drawing/2014/main" id="{DE59C785-C839-DC44-7857-E089A3804319}"/>
                </a:ext>
              </a:extLst>
            </p:cNvPr>
            <p:cNvSpPr>
              <a:spLocks noChangeArrowheads="1"/>
            </p:cNvSpPr>
            <p:nvPr/>
          </p:nvSpPr>
          <p:spPr bwMode="auto">
            <a:xfrm>
              <a:off x="4489864"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76" name="AutoShape 246">
              <a:extLst>
                <a:ext uri="{FF2B5EF4-FFF2-40B4-BE49-F238E27FC236}">
                  <a16:creationId xmlns:a16="http://schemas.microsoft.com/office/drawing/2014/main" id="{6BEB8FE9-27AF-1934-A6EC-4EBA328829CC}"/>
                </a:ext>
              </a:extLst>
            </p:cNvPr>
            <p:cNvSpPr>
              <a:spLocks noChangeArrowheads="1"/>
            </p:cNvSpPr>
            <p:nvPr/>
          </p:nvSpPr>
          <p:spPr bwMode="auto">
            <a:xfrm rot="16200000">
              <a:off x="4576141" y="2353460"/>
              <a:ext cx="120054" cy="256032"/>
            </a:xfrm>
            <a:prstGeom prst="rtTriangle">
              <a:avLst/>
            </a:prstGeom>
            <a:solidFill>
              <a:schemeClr val="bg2"/>
            </a:solidFill>
            <a:ln w="9525">
              <a:solidFill>
                <a:schemeClr val="bg2"/>
              </a:solidFill>
              <a:miter lim="800000"/>
              <a:headEnd/>
              <a:tailEnd/>
            </a:ln>
          </p:spPr>
          <p:txBody>
            <a:bodyPr wrap="none" anchor="t"/>
            <a:lstStyle/>
            <a:p>
              <a:pPr algn="ctr">
                <a:spcBef>
                  <a:spcPct val="20000"/>
                </a:spcBef>
              </a:pPr>
              <a:endParaRPr lang="en-GB" sz="1200">
                <a:cs typeface="Arial" pitchFamily="34" charset="0"/>
              </a:endParaRPr>
            </a:p>
          </p:txBody>
        </p:sp>
        <p:sp>
          <p:nvSpPr>
            <p:cNvPr id="77" name="Rectangle 67">
              <a:extLst>
                <a:ext uri="{FF2B5EF4-FFF2-40B4-BE49-F238E27FC236}">
                  <a16:creationId xmlns:a16="http://schemas.microsoft.com/office/drawing/2014/main" id="{C1DF5E32-F41B-CB80-5277-7859C1302E11}"/>
                </a:ext>
              </a:extLst>
            </p:cNvPr>
            <p:cNvSpPr>
              <a:spLocks noChangeArrowheads="1"/>
            </p:cNvSpPr>
            <p:nvPr/>
          </p:nvSpPr>
          <p:spPr bwMode="auto">
            <a:xfrm>
              <a:off x="4444144"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78" name="Rectangle 73">
              <a:extLst>
                <a:ext uri="{FF2B5EF4-FFF2-40B4-BE49-F238E27FC236}">
                  <a16:creationId xmlns:a16="http://schemas.microsoft.com/office/drawing/2014/main" id="{D1B52DC6-2397-27CF-74E5-D954229B9787}"/>
                </a:ext>
              </a:extLst>
            </p:cNvPr>
            <p:cNvSpPr>
              <a:spLocks noChangeArrowheads="1"/>
            </p:cNvSpPr>
            <p:nvPr/>
          </p:nvSpPr>
          <p:spPr bwMode="auto">
            <a:xfrm>
              <a:off x="4931302" y="2420993"/>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79" name="AutoShape 246">
              <a:extLst>
                <a:ext uri="{FF2B5EF4-FFF2-40B4-BE49-F238E27FC236}">
                  <a16:creationId xmlns:a16="http://schemas.microsoft.com/office/drawing/2014/main" id="{14C57E7D-1697-1AAF-D6B2-03C2F0AD823D}"/>
                </a:ext>
              </a:extLst>
            </p:cNvPr>
            <p:cNvSpPr>
              <a:spLocks noChangeArrowheads="1"/>
            </p:cNvSpPr>
            <p:nvPr/>
          </p:nvSpPr>
          <p:spPr bwMode="auto">
            <a:xfrm rot="16200000">
              <a:off x="5008594"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0" name="Rectangle 67">
              <a:extLst>
                <a:ext uri="{FF2B5EF4-FFF2-40B4-BE49-F238E27FC236}">
                  <a16:creationId xmlns:a16="http://schemas.microsoft.com/office/drawing/2014/main" id="{6A33B4E2-CCC5-EC3C-97EF-C305DEED88D8}"/>
                </a:ext>
              </a:extLst>
            </p:cNvPr>
            <p:cNvSpPr>
              <a:spLocks noChangeArrowheads="1"/>
            </p:cNvSpPr>
            <p:nvPr/>
          </p:nvSpPr>
          <p:spPr bwMode="auto">
            <a:xfrm>
              <a:off x="4885582"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81" name="Rectangle 73">
              <a:extLst>
                <a:ext uri="{FF2B5EF4-FFF2-40B4-BE49-F238E27FC236}">
                  <a16:creationId xmlns:a16="http://schemas.microsoft.com/office/drawing/2014/main" id="{1DC764C5-B1C2-0D6B-B86E-59DB1CEEA5E2}"/>
                </a:ext>
              </a:extLst>
            </p:cNvPr>
            <p:cNvSpPr>
              <a:spLocks noChangeArrowheads="1"/>
            </p:cNvSpPr>
            <p:nvPr/>
          </p:nvSpPr>
          <p:spPr bwMode="auto">
            <a:xfrm>
              <a:off x="5372740"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2" name="AutoShape 246">
              <a:extLst>
                <a:ext uri="{FF2B5EF4-FFF2-40B4-BE49-F238E27FC236}">
                  <a16:creationId xmlns:a16="http://schemas.microsoft.com/office/drawing/2014/main" id="{7FEC2C68-70F2-38B3-9326-30563AF06B96}"/>
                </a:ext>
              </a:extLst>
            </p:cNvPr>
            <p:cNvSpPr>
              <a:spLocks noChangeArrowheads="1"/>
            </p:cNvSpPr>
            <p:nvPr/>
          </p:nvSpPr>
          <p:spPr bwMode="auto">
            <a:xfrm rot="16200000">
              <a:off x="5450032"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3" name="Rectangle 67">
              <a:extLst>
                <a:ext uri="{FF2B5EF4-FFF2-40B4-BE49-F238E27FC236}">
                  <a16:creationId xmlns:a16="http://schemas.microsoft.com/office/drawing/2014/main" id="{7D7C642B-9A3B-FB4D-D6FE-A2C01B424757}"/>
                </a:ext>
              </a:extLst>
            </p:cNvPr>
            <p:cNvSpPr>
              <a:spLocks noChangeArrowheads="1"/>
            </p:cNvSpPr>
            <p:nvPr/>
          </p:nvSpPr>
          <p:spPr bwMode="auto">
            <a:xfrm>
              <a:off x="5327020"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84" name="Rectangle 73">
              <a:extLst>
                <a:ext uri="{FF2B5EF4-FFF2-40B4-BE49-F238E27FC236}">
                  <a16:creationId xmlns:a16="http://schemas.microsoft.com/office/drawing/2014/main" id="{BCF71592-0B5C-57F7-318D-865B8B253CD5}"/>
                </a:ext>
              </a:extLst>
            </p:cNvPr>
            <p:cNvSpPr>
              <a:spLocks noChangeArrowheads="1"/>
            </p:cNvSpPr>
            <p:nvPr/>
          </p:nvSpPr>
          <p:spPr bwMode="auto">
            <a:xfrm>
              <a:off x="7260787"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5" name="AutoShape 246">
              <a:extLst>
                <a:ext uri="{FF2B5EF4-FFF2-40B4-BE49-F238E27FC236}">
                  <a16:creationId xmlns:a16="http://schemas.microsoft.com/office/drawing/2014/main" id="{9E04E649-8160-5E66-1267-04B8674CB39B}"/>
                </a:ext>
              </a:extLst>
            </p:cNvPr>
            <p:cNvSpPr>
              <a:spLocks noChangeArrowheads="1"/>
            </p:cNvSpPr>
            <p:nvPr/>
          </p:nvSpPr>
          <p:spPr bwMode="auto">
            <a:xfrm rot="16200000">
              <a:off x="7347064"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6" name="Rectangle 67">
              <a:extLst>
                <a:ext uri="{FF2B5EF4-FFF2-40B4-BE49-F238E27FC236}">
                  <a16:creationId xmlns:a16="http://schemas.microsoft.com/office/drawing/2014/main" id="{46007778-A5E7-875C-EF8B-BB0852312920}"/>
                </a:ext>
              </a:extLst>
            </p:cNvPr>
            <p:cNvSpPr>
              <a:spLocks noChangeArrowheads="1"/>
            </p:cNvSpPr>
            <p:nvPr/>
          </p:nvSpPr>
          <p:spPr bwMode="auto">
            <a:xfrm>
              <a:off x="7215067"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87" name="Rectangle 73">
              <a:extLst>
                <a:ext uri="{FF2B5EF4-FFF2-40B4-BE49-F238E27FC236}">
                  <a16:creationId xmlns:a16="http://schemas.microsoft.com/office/drawing/2014/main" id="{B67558DA-B9F9-D5D0-7869-0398E49574CB}"/>
                </a:ext>
              </a:extLst>
            </p:cNvPr>
            <p:cNvSpPr>
              <a:spLocks noChangeArrowheads="1"/>
            </p:cNvSpPr>
            <p:nvPr/>
          </p:nvSpPr>
          <p:spPr bwMode="auto">
            <a:xfrm>
              <a:off x="7702225"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8" name="AutoShape 246">
              <a:extLst>
                <a:ext uri="{FF2B5EF4-FFF2-40B4-BE49-F238E27FC236}">
                  <a16:creationId xmlns:a16="http://schemas.microsoft.com/office/drawing/2014/main" id="{7F0DBE33-EFC7-BA7D-7807-A66172FB0801}"/>
                </a:ext>
              </a:extLst>
            </p:cNvPr>
            <p:cNvSpPr>
              <a:spLocks noChangeArrowheads="1"/>
            </p:cNvSpPr>
            <p:nvPr/>
          </p:nvSpPr>
          <p:spPr bwMode="auto">
            <a:xfrm rot="16200000">
              <a:off x="7779517"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89" name="Rectangle 67">
              <a:extLst>
                <a:ext uri="{FF2B5EF4-FFF2-40B4-BE49-F238E27FC236}">
                  <a16:creationId xmlns:a16="http://schemas.microsoft.com/office/drawing/2014/main" id="{EF416D7E-74FD-D94F-E4BC-8C22A6334B49}"/>
                </a:ext>
              </a:extLst>
            </p:cNvPr>
            <p:cNvSpPr>
              <a:spLocks noChangeArrowheads="1"/>
            </p:cNvSpPr>
            <p:nvPr/>
          </p:nvSpPr>
          <p:spPr bwMode="auto">
            <a:xfrm>
              <a:off x="7656505"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90" name="Rectangle 73">
              <a:extLst>
                <a:ext uri="{FF2B5EF4-FFF2-40B4-BE49-F238E27FC236}">
                  <a16:creationId xmlns:a16="http://schemas.microsoft.com/office/drawing/2014/main" id="{73744D2E-45C3-5F09-5776-5A716B08FE21}"/>
                </a:ext>
              </a:extLst>
            </p:cNvPr>
            <p:cNvSpPr>
              <a:spLocks noChangeArrowheads="1"/>
            </p:cNvSpPr>
            <p:nvPr/>
          </p:nvSpPr>
          <p:spPr bwMode="auto">
            <a:xfrm>
              <a:off x="8143663"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1" name="AutoShape 246">
              <a:extLst>
                <a:ext uri="{FF2B5EF4-FFF2-40B4-BE49-F238E27FC236}">
                  <a16:creationId xmlns:a16="http://schemas.microsoft.com/office/drawing/2014/main" id="{AD777C60-E8A6-5EE9-D9D2-D1EC3BBD4967}"/>
                </a:ext>
              </a:extLst>
            </p:cNvPr>
            <p:cNvSpPr>
              <a:spLocks noChangeArrowheads="1"/>
            </p:cNvSpPr>
            <p:nvPr/>
          </p:nvSpPr>
          <p:spPr bwMode="auto">
            <a:xfrm rot="16200000">
              <a:off x="8220955" y="2344475"/>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2" name="Rectangle 67">
              <a:extLst>
                <a:ext uri="{FF2B5EF4-FFF2-40B4-BE49-F238E27FC236}">
                  <a16:creationId xmlns:a16="http://schemas.microsoft.com/office/drawing/2014/main" id="{46ECC51F-DD2F-7D3E-12B3-A46C06A20C18}"/>
                </a:ext>
              </a:extLst>
            </p:cNvPr>
            <p:cNvSpPr>
              <a:spLocks noChangeArrowheads="1"/>
            </p:cNvSpPr>
            <p:nvPr/>
          </p:nvSpPr>
          <p:spPr bwMode="auto">
            <a:xfrm>
              <a:off x="8097943"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93" name="Rectangle 73">
              <a:extLst>
                <a:ext uri="{FF2B5EF4-FFF2-40B4-BE49-F238E27FC236}">
                  <a16:creationId xmlns:a16="http://schemas.microsoft.com/office/drawing/2014/main" id="{DAC7CFC2-37F1-C3AD-D2ED-86BD2AA4573C}"/>
                </a:ext>
              </a:extLst>
            </p:cNvPr>
            <p:cNvSpPr>
              <a:spLocks noChangeArrowheads="1"/>
            </p:cNvSpPr>
            <p:nvPr/>
          </p:nvSpPr>
          <p:spPr bwMode="auto">
            <a:xfrm>
              <a:off x="9149311" y="2420993"/>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4" name="AutoShape 246">
              <a:extLst>
                <a:ext uri="{FF2B5EF4-FFF2-40B4-BE49-F238E27FC236}">
                  <a16:creationId xmlns:a16="http://schemas.microsoft.com/office/drawing/2014/main" id="{16AAF51D-BE52-F32F-2B3C-EF215B1D2412}"/>
                </a:ext>
              </a:extLst>
            </p:cNvPr>
            <p:cNvSpPr>
              <a:spLocks noChangeArrowheads="1"/>
            </p:cNvSpPr>
            <p:nvPr/>
          </p:nvSpPr>
          <p:spPr bwMode="auto">
            <a:xfrm rot="16200000">
              <a:off x="9235588" y="2353460"/>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5" name="Rectangle 67">
              <a:extLst>
                <a:ext uri="{FF2B5EF4-FFF2-40B4-BE49-F238E27FC236}">
                  <a16:creationId xmlns:a16="http://schemas.microsoft.com/office/drawing/2014/main" id="{386F8382-0D75-2DBA-48C9-6E77B79737D3}"/>
                </a:ext>
              </a:extLst>
            </p:cNvPr>
            <p:cNvSpPr>
              <a:spLocks noChangeArrowheads="1"/>
            </p:cNvSpPr>
            <p:nvPr/>
          </p:nvSpPr>
          <p:spPr bwMode="auto">
            <a:xfrm>
              <a:off x="9103591"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96" name="Rectangle 73">
              <a:extLst>
                <a:ext uri="{FF2B5EF4-FFF2-40B4-BE49-F238E27FC236}">
                  <a16:creationId xmlns:a16="http://schemas.microsoft.com/office/drawing/2014/main" id="{6D530DD1-07D1-22D9-2622-6F6545AC8C6B}"/>
                </a:ext>
              </a:extLst>
            </p:cNvPr>
            <p:cNvSpPr>
              <a:spLocks noChangeArrowheads="1"/>
            </p:cNvSpPr>
            <p:nvPr/>
          </p:nvSpPr>
          <p:spPr bwMode="auto">
            <a:xfrm>
              <a:off x="8707873" y="2420993"/>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7" name="AutoShape 246">
              <a:extLst>
                <a:ext uri="{FF2B5EF4-FFF2-40B4-BE49-F238E27FC236}">
                  <a16:creationId xmlns:a16="http://schemas.microsoft.com/office/drawing/2014/main" id="{9459CFE1-8852-29A2-137F-B6B21BD6BB11}"/>
                </a:ext>
              </a:extLst>
            </p:cNvPr>
            <p:cNvSpPr>
              <a:spLocks noChangeArrowheads="1"/>
            </p:cNvSpPr>
            <p:nvPr/>
          </p:nvSpPr>
          <p:spPr bwMode="auto">
            <a:xfrm rot="16200000">
              <a:off x="8794150" y="2353460"/>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98" name="Rectangle 67">
              <a:extLst>
                <a:ext uri="{FF2B5EF4-FFF2-40B4-BE49-F238E27FC236}">
                  <a16:creationId xmlns:a16="http://schemas.microsoft.com/office/drawing/2014/main" id="{0E1B3FED-E1CA-1983-859D-5FD4641D94CA}"/>
                </a:ext>
              </a:extLst>
            </p:cNvPr>
            <p:cNvSpPr>
              <a:spLocks noChangeArrowheads="1"/>
            </p:cNvSpPr>
            <p:nvPr/>
          </p:nvSpPr>
          <p:spPr bwMode="auto">
            <a:xfrm>
              <a:off x="8662153" y="2556410"/>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99" name="Rectangle 12">
              <a:extLst>
                <a:ext uri="{FF2B5EF4-FFF2-40B4-BE49-F238E27FC236}">
                  <a16:creationId xmlns:a16="http://schemas.microsoft.com/office/drawing/2014/main" id="{6ED41A9C-1C61-A18D-1892-D19E1ADF0B21}"/>
                </a:ext>
              </a:extLst>
            </p:cNvPr>
            <p:cNvSpPr>
              <a:spLocks noChangeArrowheads="1"/>
            </p:cNvSpPr>
            <p:nvPr/>
          </p:nvSpPr>
          <p:spPr bwMode="auto">
            <a:xfrm>
              <a:off x="2890850" y="2846083"/>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100" name="Rectangle 73">
              <a:extLst>
                <a:ext uri="{FF2B5EF4-FFF2-40B4-BE49-F238E27FC236}">
                  <a16:creationId xmlns:a16="http://schemas.microsoft.com/office/drawing/2014/main" id="{DDBB05CE-A3AF-2E0D-EDDD-EECFF50549B5}"/>
                </a:ext>
              </a:extLst>
            </p:cNvPr>
            <p:cNvSpPr>
              <a:spLocks noChangeArrowheads="1"/>
            </p:cNvSpPr>
            <p:nvPr/>
          </p:nvSpPr>
          <p:spPr bwMode="auto">
            <a:xfrm>
              <a:off x="3606988"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1" name="AutoShape 246">
              <a:extLst>
                <a:ext uri="{FF2B5EF4-FFF2-40B4-BE49-F238E27FC236}">
                  <a16:creationId xmlns:a16="http://schemas.microsoft.com/office/drawing/2014/main" id="{97E8B903-1EC8-FE58-AC25-AB708E9A1E12}"/>
                </a:ext>
              </a:extLst>
            </p:cNvPr>
            <p:cNvSpPr>
              <a:spLocks noChangeArrowheads="1"/>
            </p:cNvSpPr>
            <p:nvPr/>
          </p:nvSpPr>
          <p:spPr bwMode="auto">
            <a:xfrm rot="16200000">
              <a:off x="3693265" y="2796808"/>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2" name="Rectangle 67">
              <a:extLst>
                <a:ext uri="{FF2B5EF4-FFF2-40B4-BE49-F238E27FC236}">
                  <a16:creationId xmlns:a16="http://schemas.microsoft.com/office/drawing/2014/main" id="{E8F3243C-47CF-FB37-2E65-64B3C3E3F708}"/>
                </a:ext>
              </a:extLst>
            </p:cNvPr>
            <p:cNvSpPr>
              <a:spLocks noChangeArrowheads="1"/>
            </p:cNvSpPr>
            <p:nvPr/>
          </p:nvSpPr>
          <p:spPr bwMode="auto">
            <a:xfrm>
              <a:off x="3561268"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03" name="Rectangle 73">
              <a:extLst>
                <a:ext uri="{FF2B5EF4-FFF2-40B4-BE49-F238E27FC236}">
                  <a16:creationId xmlns:a16="http://schemas.microsoft.com/office/drawing/2014/main" id="{6E661A66-9C57-6AFD-AA9E-54A4AF120D24}"/>
                </a:ext>
              </a:extLst>
            </p:cNvPr>
            <p:cNvSpPr>
              <a:spLocks noChangeArrowheads="1"/>
            </p:cNvSpPr>
            <p:nvPr/>
          </p:nvSpPr>
          <p:spPr bwMode="auto">
            <a:xfrm>
              <a:off x="5814178"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4" name="AutoShape 246">
              <a:extLst>
                <a:ext uri="{FF2B5EF4-FFF2-40B4-BE49-F238E27FC236}">
                  <a16:creationId xmlns:a16="http://schemas.microsoft.com/office/drawing/2014/main" id="{0BB2A67A-C663-E9D4-7A1B-1631934A613D}"/>
                </a:ext>
              </a:extLst>
            </p:cNvPr>
            <p:cNvSpPr>
              <a:spLocks noChangeArrowheads="1"/>
            </p:cNvSpPr>
            <p:nvPr/>
          </p:nvSpPr>
          <p:spPr bwMode="auto">
            <a:xfrm rot="16200000">
              <a:off x="5900455" y="2796808"/>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5" name="Rectangle 67">
              <a:extLst>
                <a:ext uri="{FF2B5EF4-FFF2-40B4-BE49-F238E27FC236}">
                  <a16:creationId xmlns:a16="http://schemas.microsoft.com/office/drawing/2014/main" id="{CDFA02C4-939F-987A-3EAB-25D444694074}"/>
                </a:ext>
              </a:extLst>
            </p:cNvPr>
            <p:cNvSpPr>
              <a:spLocks noChangeArrowheads="1"/>
            </p:cNvSpPr>
            <p:nvPr/>
          </p:nvSpPr>
          <p:spPr bwMode="auto">
            <a:xfrm>
              <a:off x="5768458"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06" name="Rectangle 73">
              <a:extLst>
                <a:ext uri="{FF2B5EF4-FFF2-40B4-BE49-F238E27FC236}">
                  <a16:creationId xmlns:a16="http://schemas.microsoft.com/office/drawing/2014/main" id="{41D8D2C7-5E40-1027-0757-3BF4DA436538}"/>
                </a:ext>
              </a:extLst>
            </p:cNvPr>
            <p:cNvSpPr>
              <a:spLocks noChangeArrowheads="1"/>
            </p:cNvSpPr>
            <p:nvPr/>
          </p:nvSpPr>
          <p:spPr bwMode="auto">
            <a:xfrm>
              <a:off x="4048426" y="2864341"/>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7" name="AutoShape 246">
              <a:extLst>
                <a:ext uri="{FF2B5EF4-FFF2-40B4-BE49-F238E27FC236}">
                  <a16:creationId xmlns:a16="http://schemas.microsoft.com/office/drawing/2014/main" id="{8B40707D-6EFC-95BB-EE1F-3C2D034CF376}"/>
                </a:ext>
              </a:extLst>
            </p:cNvPr>
            <p:cNvSpPr>
              <a:spLocks noChangeArrowheads="1"/>
            </p:cNvSpPr>
            <p:nvPr/>
          </p:nvSpPr>
          <p:spPr bwMode="auto">
            <a:xfrm rot="16200000">
              <a:off x="4125718"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08" name="Rectangle 67">
              <a:extLst>
                <a:ext uri="{FF2B5EF4-FFF2-40B4-BE49-F238E27FC236}">
                  <a16:creationId xmlns:a16="http://schemas.microsoft.com/office/drawing/2014/main" id="{6318FB92-9A8C-9DD2-1EC1-3265FB9C75EE}"/>
                </a:ext>
              </a:extLst>
            </p:cNvPr>
            <p:cNvSpPr>
              <a:spLocks noChangeArrowheads="1"/>
            </p:cNvSpPr>
            <p:nvPr/>
          </p:nvSpPr>
          <p:spPr bwMode="auto">
            <a:xfrm>
              <a:off x="4002706"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09" name="Rectangle 73">
              <a:extLst>
                <a:ext uri="{FF2B5EF4-FFF2-40B4-BE49-F238E27FC236}">
                  <a16:creationId xmlns:a16="http://schemas.microsoft.com/office/drawing/2014/main" id="{78702639-3147-60E6-3F0C-5581581DEF22}"/>
                </a:ext>
              </a:extLst>
            </p:cNvPr>
            <p:cNvSpPr>
              <a:spLocks noChangeArrowheads="1"/>
            </p:cNvSpPr>
            <p:nvPr/>
          </p:nvSpPr>
          <p:spPr bwMode="auto">
            <a:xfrm>
              <a:off x="6697057"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0" name="AutoShape 246">
              <a:extLst>
                <a:ext uri="{FF2B5EF4-FFF2-40B4-BE49-F238E27FC236}">
                  <a16:creationId xmlns:a16="http://schemas.microsoft.com/office/drawing/2014/main" id="{04C1A222-31FF-8BA2-790F-8F51C013C99E}"/>
                </a:ext>
              </a:extLst>
            </p:cNvPr>
            <p:cNvSpPr>
              <a:spLocks noChangeArrowheads="1"/>
            </p:cNvSpPr>
            <p:nvPr/>
          </p:nvSpPr>
          <p:spPr bwMode="auto">
            <a:xfrm rot="16200000">
              <a:off x="6774349"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1" name="Rectangle 67">
              <a:extLst>
                <a:ext uri="{FF2B5EF4-FFF2-40B4-BE49-F238E27FC236}">
                  <a16:creationId xmlns:a16="http://schemas.microsoft.com/office/drawing/2014/main" id="{64E17A70-2170-14E8-15B8-335B4AC2F685}"/>
                </a:ext>
              </a:extLst>
            </p:cNvPr>
            <p:cNvSpPr>
              <a:spLocks noChangeArrowheads="1"/>
            </p:cNvSpPr>
            <p:nvPr/>
          </p:nvSpPr>
          <p:spPr bwMode="auto">
            <a:xfrm>
              <a:off x="6651337"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12" name="Rectangle 73">
              <a:extLst>
                <a:ext uri="{FF2B5EF4-FFF2-40B4-BE49-F238E27FC236}">
                  <a16:creationId xmlns:a16="http://schemas.microsoft.com/office/drawing/2014/main" id="{C6E8148A-4572-9E09-2E5F-46C0E301F90F}"/>
                </a:ext>
              </a:extLst>
            </p:cNvPr>
            <p:cNvSpPr>
              <a:spLocks noChangeArrowheads="1"/>
            </p:cNvSpPr>
            <p:nvPr/>
          </p:nvSpPr>
          <p:spPr bwMode="auto">
            <a:xfrm>
              <a:off x="6255616" y="2864341"/>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3" name="AutoShape 246">
              <a:extLst>
                <a:ext uri="{FF2B5EF4-FFF2-40B4-BE49-F238E27FC236}">
                  <a16:creationId xmlns:a16="http://schemas.microsoft.com/office/drawing/2014/main" id="{90C34F4D-1868-4F95-04C3-F83A855ED94D}"/>
                </a:ext>
              </a:extLst>
            </p:cNvPr>
            <p:cNvSpPr>
              <a:spLocks noChangeArrowheads="1"/>
            </p:cNvSpPr>
            <p:nvPr/>
          </p:nvSpPr>
          <p:spPr bwMode="auto">
            <a:xfrm rot="16200000">
              <a:off x="6332908"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4" name="Rectangle 67">
              <a:extLst>
                <a:ext uri="{FF2B5EF4-FFF2-40B4-BE49-F238E27FC236}">
                  <a16:creationId xmlns:a16="http://schemas.microsoft.com/office/drawing/2014/main" id="{C1F06B5C-9AD7-3768-082D-F00CE7979F25}"/>
                </a:ext>
              </a:extLst>
            </p:cNvPr>
            <p:cNvSpPr>
              <a:spLocks noChangeArrowheads="1"/>
            </p:cNvSpPr>
            <p:nvPr/>
          </p:nvSpPr>
          <p:spPr bwMode="auto">
            <a:xfrm>
              <a:off x="6209896"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15" name="Rectangle 73">
              <a:extLst>
                <a:ext uri="{FF2B5EF4-FFF2-40B4-BE49-F238E27FC236}">
                  <a16:creationId xmlns:a16="http://schemas.microsoft.com/office/drawing/2014/main" id="{D67E737F-EA47-7A96-02FE-F22B03817504}"/>
                </a:ext>
              </a:extLst>
            </p:cNvPr>
            <p:cNvSpPr>
              <a:spLocks noChangeArrowheads="1"/>
            </p:cNvSpPr>
            <p:nvPr/>
          </p:nvSpPr>
          <p:spPr bwMode="auto">
            <a:xfrm>
              <a:off x="4489864" y="2864341"/>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6" name="AutoShape 246">
              <a:extLst>
                <a:ext uri="{FF2B5EF4-FFF2-40B4-BE49-F238E27FC236}">
                  <a16:creationId xmlns:a16="http://schemas.microsoft.com/office/drawing/2014/main" id="{D46C1D5B-D116-E0E3-4883-01B3A42F5A21}"/>
                </a:ext>
              </a:extLst>
            </p:cNvPr>
            <p:cNvSpPr>
              <a:spLocks noChangeArrowheads="1"/>
            </p:cNvSpPr>
            <p:nvPr/>
          </p:nvSpPr>
          <p:spPr bwMode="auto">
            <a:xfrm rot="16200000">
              <a:off x="4567156"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7" name="Rectangle 67">
              <a:extLst>
                <a:ext uri="{FF2B5EF4-FFF2-40B4-BE49-F238E27FC236}">
                  <a16:creationId xmlns:a16="http://schemas.microsoft.com/office/drawing/2014/main" id="{142E775E-728F-66B0-9314-952DC7EA3A4D}"/>
                </a:ext>
              </a:extLst>
            </p:cNvPr>
            <p:cNvSpPr>
              <a:spLocks noChangeArrowheads="1"/>
            </p:cNvSpPr>
            <p:nvPr/>
          </p:nvSpPr>
          <p:spPr bwMode="auto">
            <a:xfrm>
              <a:off x="4444144"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18" name="Rectangle 73">
              <a:extLst>
                <a:ext uri="{FF2B5EF4-FFF2-40B4-BE49-F238E27FC236}">
                  <a16:creationId xmlns:a16="http://schemas.microsoft.com/office/drawing/2014/main" id="{CD7341F2-6B89-568E-C18C-9661BC4F37E6}"/>
                </a:ext>
              </a:extLst>
            </p:cNvPr>
            <p:cNvSpPr>
              <a:spLocks noChangeArrowheads="1"/>
            </p:cNvSpPr>
            <p:nvPr/>
          </p:nvSpPr>
          <p:spPr bwMode="auto">
            <a:xfrm>
              <a:off x="4931302"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19" name="AutoShape 246">
              <a:extLst>
                <a:ext uri="{FF2B5EF4-FFF2-40B4-BE49-F238E27FC236}">
                  <a16:creationId xmlns:a16="http://schemas.microsoft.com/office/drawing/2014/main" id="{8BE3DBBF-0D09-EAF3-8B1C-610B64B309A7}"/>
                </a:ext>
              </a:extLst>
            </p:cNvPr>
            <p:cNvSpPr>
              <a:spLocks noChangeArrowheads="1"/>
            </p:cNvSpPr>
            <p:nvPr/>
          </p:nvSpPr>
          <p:spPr bwMode="auto">
            <a:xfrm rot="16200000">
              <a:off x="5008594"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0" name="Rectangle 67">
              <a:extLst>
                <a:ext uri="{FF2B5EF4-FFF2-40B4-BE49-F238E27FC236}">
                  <a16:creationId xmlns:a16="http://schemas.microsoft.com/office/drawing/2014/main" id="{A9D6FD90-068C-8520-BAB2-0BA5831DC292}"/>
                </a:ext>
              </a:extLst>
            </p:cNvPr>
            <p:cNvSpPr>
              <a:spLocks noChangeArrowheads="1"/>
            </p:cNvSpPr>
            <p:nvPr/>
          </p:nvSpPr>
          <p:spPr bwMode="auto">
            <a:xfrm>
              <a:off x="4885582"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21" name="Rectangle 73">
              <a:extLst>
                <a:ext uri="{FF2B5EF4-FFF2-40B4-BE49-F238E27FC236}">
                  <a16:creationId xmlns:a16="http://schemas.microsoft.com/office/drawing/2014/main" id="{B29F6052-762D-F9F1-220E-76A9C87F0AF5}"/>
                </a:ext>
              </a:extLst>
            </p:cNvPr>
            <p:cNvSpPr>
              <a:spLocks noChangeArrowheads="1"/>
            </p:cNvSpPr>
            <p:nvPr/>
          </p:nvSpPr>
          <p:spPr bwMode="auto">
            <a:xfrm>
              <a:off x="5372740"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2" name="AutoShape 246">
              <a:extLst>
                <a:ext uri="{FF2B5EF4-FFF2-40B4-BE49-F238E27FC236}">
                  <a16:creationId xmlns:a16="http://schemas.microsoft.com/office/drawing/2014/main" id="{4A6B30B8-1270-2148-6977-223B7584E292}"/>
                </a:ext>
              </a:extLst>
            </p:cNvPr>
            <p:cNvSpPr>
              <a:spLocks noChangeArrowheads="1"/>
            </p:cNvSpPr>
            <p:nvPr/>
          </p:nvSpPr>
          <p:spPr bwMode="auto">
            <a:xfrm rot="16200000">
              <a:off x="5459017" y="2796808"/>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3" name="Rectangle 67">
              <a:extLst>
                <a:ext uri="{FF2B5EF4-FFF2-40B4-BE49-F238E27FC236}">
                  <a16:creationId xmlns:a16="http://schemas.microsoft.com/office/drawing/2014/main" id="{482A10F6-8D84-D58B-4099-988B0D1998BE}"/>
                </a:ext>
              </a:extLst>
            </p:cNvPr>
            <p:cNvSpPr>
              <a:spLocks noChangeArrowheads="1"/>
            </p:cNvSpPr>
            <p:nvPr/>
          </p:nvSpPr>
          <p:spPr bwMode="auto">
            <a:xfrm>
              <a:off x="5327020"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24" name="Rectangle 73">
              <a:extLst>
                <a:ext uri="{FF2B5EF4-FFF2-40B4-BE49-F238E27FC236}">
                  <a16:creationId xmlns:a16="http://schemas.microsoft.com/office/drawing/2014/main" id="{FAE92CE3-500C-114D-B721-5D6DC507808D}"/>
                </a:ext>
              </a:extLst>
            </p:cNvPr>
            <p:cNvSpPr>
              <a:spLocks noChangeArrowheads="1"/>
            </p:cNvSpPr>
            <p:nvPr/>
          </p:nvSpPr>
          <p:spPr bwMode="auto">
            <a:xfrm>
              <a:off x="7260787" y="2864341"/>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5" name="AutoShape 246">
              <a:extLst>
                <a:ext uri="{FF2B5EF4-FFF2-40B4-BE49-F238E27FC236}">
                  <a16:creationId xmlns:a16="http://schemas.microsoft.com/office/drawing/2014/main" id="{E7D68088-7148-DC63-C565-BF1055C32703}"/>
                </a:ext>
              </a:extLst>
            </p:cNvPr>
            <p:cNvSpPr>
              <a:spLocks noChangeArrowheads="1"/>
            </p:cNvSpPr>
            <p:nvPr/>
          </p:nvSpPr>
          <p:spPr bwMode="auto">
            <a:xfrm rot="16200000">
              <a:off x="7338079" y="2787823"/>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6" name="Rectangle 67">
              <a:extLst>
                <a:ext uri="{FF2B5EF4-FFF2-40B4-BE49-F238E27FC236}">
                  <a16:creationId xmlns:a16="http://schemas.microsoft.com/office/drawing/2014/main" id="{2E113F99-AF6B-9536-F14E-6DDD3FA5378B}"/>
                </a:ext>
              </a:extLst>
            </p:cNvPr>
            <p:cNvSpPr>
              <a:spLocks noChangeArrowheads="1"/>
            </p:cNvSpPr>
            <p:nvPr/>
          </p:nvSpPr>
          <p:spPr bwMode="auto">
            <a:xfrm>
              <a:off x="7215067"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27" name="Rectangle 73">
              <a:extLst>
                <a:ext uri="{FF2B5EF4-FFF2-40B4-BE49-F238E27FC236}">
                  <a16:creationId xmlns:a16="http://schemas.microsoft.com/office/drawing/2014/main" id="{87D5061C-89A7-7E6D-BF10-E27F39128717}"/>
                </a:ext>
              </a:extLst>
            </p:cNvPr>
            <p:cNvSpPr>
              <a:spLocks noChangeArrowheads="1"/>
            </p:cNvSpPr>
            <p:nvPr/>
          </p:nvSpPr>
          <p:spPr bwMode="auto">
            <a:xfrm>
              <a:off x="8707873" y="2864341"/>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8" name="AutoShape 246">
              <a:extLst>
                <a:ext uri="{FF2B5EF4-FFF2-40B4-BE49-F238E27FC236}">
                  <a16:creationId xmlns:a16="http://schemas.microsoft.com/office/drawing/2014/main" id="{F669D7A6-4071-24EC-8E5F-CCD7F18ECB7C}"/>
                </a:ext>
              </a:extLst>
            </p:cNvPr>
            <p:cNvSpPr>
              <a:spLocks noChangeArrowheads="1"/>
            </p:cNvSpPr>
            <p:nvPr/>
          </p:nvSpPr>
          <p:spPr bwMode="auto">
            <a:xfrm rot="16200000">
              <a:off x="8794150" y="2796808"/>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29" name="Rectangle 67">
              <a:extLst>
                <a:ext uri="{FF2B5EF4-FFF2-40B4-BE49-F238E27FC236}">
                  <a16:creationId xmlns:a16="http://schemas.microsoft.com/office/drawing/2014/main" id="{33E476F9-0731-53C4-FD6F-4B6C0C43A824}"/>
                </a:ext>
              </a:extLst>
            </p:cNvPr>
            <p:cNvSpPr>
              <a:spLocks noChangeArrowheads="1"/>
            </p:cNvSpPr>
            <p:nvPr/>
          </p:nvSpPr>
          <p:spPr bwMode="auto">
            <a:xfrm>
              <a:off x="8662153" y="2999758"/>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30" name="Rectangle 12">
              <a:extLst>
                <a:ext uri="{FF2B5EF4-FFF2-40B4-BE49-F238E27FC236}">
                  <a16:creationId xmlns:a16="http://schemas.microsoft.com/office/drawing/2014/main" id="{C7415DE5-E776-D812-1833-6F0B110245C5}"/>
                </a:ext>
              </a:extLst>
            </p:cNvPr>
            <p:cNvSpPr>
              <a:spLocks noChangeArrowheads="1"/>
            </p:cNvSpPr>
            <p:nvPr/>
          </p:nvSpPr>
          <p:spPr bwMode="auto">
            <a:xfrm>
              <a:off x="2890850" y="3289431"/>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131" name="Rectangle 73">
              <a:extLst>
                <a:ext uri="{FF2B5EF4-FFF2-40B4-BE49-F238E27FC236}">
                  <a16:creationId xmlns:a16="http://schemas.microsoft.com/office/drawing/2014/main" id="{E14D8D9C-0E17-33AA-4EA2-CBF89A3138E3}"/>
                </a:ext>
              </a:extLst>
            </p:cNvPr>
            <p:cNvSpPr>
              <a:spLocks noChangeArrowheads="1"/>
            </p:cNvSpPr>
            <p:nvPr/>
          </p:nvSpPr>
          <p:spPr bwMode="auto">
            <a:xfrm>
              <a:off x="3606988"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2" name="AutoShape 246">
              <a:extLst>
                <a:ext uri="{FF2B5EF4-FFF2-40B4-BE49-F238E27FC236}">
                  <a16:creationId xmlns:a16="http://schemas.microsoft.com/office/drawing/2014/main" id="{14B08E9A-150E-4212-E888-592A7DD74ECE}"/>
                </a:ext>
              </a:extLst>
            </p:cNvPr>
            <p:cNvSpPr>
              <a:spLocks noChangeArrowheads="1"/>
            </p:cNvSpPr>
            <p:nvPr/>
          </p:nvSpPr>
          <p:spPr bwMode="auto">
            <a:xfrm rot="16200000">
              <a:off x="3693265"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3" name="Rectangle 67">
              <a:extLst>
                <a:ext uri="{FF2B5EF4-FFF2-40B4-BE49-F238E27FC236}">
                  <a16:creationId xmlns:a16="http://schemas.microsoft.com/office/drawing/2014/main" id="{14CCC2FE-652D-4977-9BA0-452AC80B4FEB}"/>
                </a:ext>
              </a:extLst>
            </p:cNvPr>
            <p:cNvSpPr>
              <a:spLocks noChangeArrowheads="1"/>
            </p:cNvSpPr>
            <p:nvPr/>
          </p:nvSpPr>
          <p:spPr bwMode="auto">
            <a:xfrm>
              <a:off x="3561268"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34" name="Rectangle 73">
              <a:extLst>
                <a:ext uri="{FF2B5EF4-FFF2-40B4-BE49-F238E27FC236}">
                  <a16:creationId xmlns:a16="http://schemas.microsoft.com/office/drawing/2014/main" id="{63496C47-08C9-7BD2-13CC-5704F7CB3457}"/>
                </a:ext>
              </a:extLst>
            </p:cNvPr>
            <p:cNvSpPr>
              <a:spLocks noChangeArrowheads="1"/>
            </p:cNvSpPr>
            <p:nvPr/>
          </p:nvSpPr>
          <p:spPr bwMode="auto">
            <a:xfrm>
              <a:off x="5814178"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5" name="AutoShape 246">
              <a:extLst>
                <a:ext uri="{FF2B5EF4-FFF2-40B4-BE49-F238E27FC236}">
                  <a16:creationId xmlns:a16="http://schemas.microsoft.com/office/drawing/2014/main" id="{EA68CD21-FBF5-8DE2-3753-1D5CB46E0874}"/>
                </a:ext>
              </a:extLst>
            </p:cNvPr>
            <p:cNvSpPr>
              <a:spLocks noChangeArrowheads="1"/>
            </p:cNvSpPr>
            <p:nvPr/>
          </p:nvSpPr>
          <p:spPr bwMode="auto">
            <a:xfrm rot="16200000">
              <a:off x="5900455" y="3240156"/>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6" name="Rectangle 67">
              <a:extLst>
                <a:ext uri="{FF2B5EF4-FFF2-40B4-BE49-F238E27FC236}">
                  <a16:creationId xmlns:a16="http://schemas.microsoft.com/office/drawing/2014/main" id="{E0E797F1-3C98-8035-370C-C661D1AD4F42}"/>
                </a:ext>
              </a:extLst>
            </p:cNvPr>
            <p:cNvSpPr>
              <a:spLocks noChangeArrowheads="1"/>
            </p:cNvSpPr>
            <p:nvPr/>
          </p:nvSpPr>
          <p:spPr bwMode="auto">
            <a:xfrm>
              <a:off x="5768458"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37" name="Rectangle 73">
              <a:extLst>
                <a:ext uri="{FF2B5EF4-FFF2-40B4-BE49-F238E27FC236}">
                  <a16:creationId xmlns:a16="http://schemas.microsoft.com/office/drawing/2014/main" id="{A7AA3C61-63F7-D344-B587-072F90B6B15B}"/>
                </a:ext>
              </a:extLst>
            </p:cNvPr>
            <p:cNvSpPr>
              <a:spLocks noChangeArrowheads="1"/>
            </p:cNvSpPr>
            <p:nvPr/>
          </p:nvSpPr>
          <p:spPr bwMode="auto">
            <a:xfrm>
              <a:off x="4048426"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8" name="AutoShape 246">
              <a:extLst>
                <a:ext uri="{FF2B5EF4-FFF2-40B4-BE49-F238E27FC236}">
                  <a16:creationId xmlns:a16="http://schemas.microsoft.com/office/drawing/2014/main" id="{E23517CB-1438-19E5-CB66-EF29F00EF6EC}"/>
                </a:ext>
              </a:extLst>
            </p:cNvPr>
            <p:cNvSpPr>
              <a:spLocks noChangeArrowheads="1"/>
            </p:cNvSpPr>
            <p:nvPr/>
          </p:nvSpPr>
          <p:spPr bwMode="auto">
            <a:xfrm rot="16200000">
              <a:off x="4125718"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39" name="Rectangle 67">
              <a:extLst>
                <a:ext uri="{FF2B5EF4-FFF2-40B4-BE49-F238E27FC236}">
                  <a16:creationId xmlns:a16="http://schemas.microsoft.com/office/drawing/2014/main" id="{BE12EB6A-1CF2-71D3-279B-35F1CA4D2E0C}"/>
                </a:ext>
              </a:extLst>
            </p:cNvPr>
            <p:cNvSpPr>
              <a:spLocks noChangeArrowheads="1"/>
            </p:cNvSpPr>
            <p:nvPr/>
          </p:nvSpPr>
          <p:spPr bwMode="auto">
            <a:xfrm>
              <a:off x="4002706"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40" name="Rectangle 73">
              <a:extLst>
                <a:ext uri="{FF2B5EF4-FFF2-40B4-BE49-F238E27FC236}">
                  <a16:creationId xmlns:a16="http://schemas.microsoft.com/office/drawing/2014/main" id="{CF31CDCE-FE17-131C-7582-EF70DFDF86DF}"/>
                </a:ext>
              </a:extLst>
            </p:cNvPr>
            <p:cNvSpPr>
              <a:spLocks noChangeArrowheads="1"/>
            </p:cNvSpPr>
            <p:nvPr/>
          </p:nvSpPr>
          <p:spPr bwMode="auto">
            <a:xfrm>
              <a:off x="6697057" y="3307689"/>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1" name="AutoShape 246">
              <a:extLst>
                <a:ext uri="{FF2B5EF4-FFF2-40B4-BE49-F238E27FC236}">
                  <a16:creationId xmlns:a16="http://schemas.microsoft.com/office/drawing/2014/main" id="{465912C9-FB56-624D-7636-F0A3BF210997}"/>
                </a:ext>
              </a:extLst>
            </p:cNvPr>
            <p:cNvSpPr>
              <a:spLocks noChangeArrowheads="1"/>
            </p:cNvSpPr>
            <p:nvPr/>
          </p:nvSpPr>
          <p:spPr bwMode="auto">
            <a:xfrm rot="16200000">
              <a:off x="6774349"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2" name="Rectangle 67">
              <a:extLst>
                <a:ext uri="{FF2B5EF4-FFF2-40B4-BE49-F238E27FC236}">
                  <a16:creationId xmlns:a16="http://schemas.microsoft.com/office/drawing/2014/main" id="{54022D91-791A-7F4A-120D-176A19F8BD2D}"/>
                </a:ext>
              </a:extLst>
            </p:cNvPr>
            <p:cNvSpPr>
              <a:spLocks noChangeArrowheads="1"/>
            </p:cNvSpPr>
            <p:nvPr/>
          </p:nvSpPr>
          <p:spPr bwMode="auto">
            <a:xfrm>
              <a:off x="6651337"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43" name="Rectangle 73">
              <a:extLst>
                <a:ext uri="{FF2B5EF4-FFF2-40B4-BE49-F238E27FC236}">
                  <a16:creationId xmlns:a16="http://schemas.microsoft.com/office/drawing/2014/main" id="{2841A357-A595-CB75-FD4F-D34872E5863F}"/>
                </a:ext>
              </a:extLst>
            </p:cNvPr>
            <p:cNvSpPr>
              <a:spLocks noChangeArrowheads="1"/>
            </p:cNvSpPr>
            <p:nvPr/>
          </p:nvSpPr>
          <p:spPr bwMode="auto">
            <a:xfrm>
              <a:off x="6255616"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4" name="AutoShape 246">
              <a:extLst>
                <a:ext uri="{FF2B5EF4-FFF2-40B4-BE49-F238E27FC236}">
                  <a16:creationId xmlns:a16="http://schemas.microsoft.com/office/drawing/2014/main" id="{0791C562-671A-DCDA-03DE-D0B296F57F74}"/>
                </a:ext>
              </a:extLst>
            </p:cNvPr>
            <p:cNvSpPr>
              <a:spLocks noChangeArrowheads="1"/>
            </p:cNvSpPr>
            <p:nvPr/>
          </p:nvSpPr>
          <p:spPr bwMode="auto">
            <a:xfrm rot="16200000">
              <a:off x="6332908"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5" name="Rectangle 67">
              <a:extLst>
                <a:ext uri="{FF2B5EF4-FFF2-40B4-BE49-F238E27FC236}">
                  <a16:creationId xmlns:a16="http://schemas.microsoft.com/office/drawing/2014/main" id="{38583B97-2F59-6DC1-CAC8-537C17BCF875}"/>
                </a:ext>
              </a:extLst>
            </p:cNvPr>
            <p:cNvSpPr>
              <a:spLocks noChangeArrowheads="1"/>
            </p:cNvSpPr>
            <p:nvPr/>
          </p:nvSpPr>
          <p:spPr bwMode="auto">
            <a:xfrm>
              <a:off x="6209896"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46" name="Rectangle 73">
              <a:extLst>
                <a:ext uri="{FF2B5EF4-FFF2-40B4-BE49-F238E27FC236}">
                  <a16:creationId xmlns:a16="http://schemas.microsoft.com/office/drawing/2014/main" id="{5D17664A-84FC-B056-5FA7-436A11FFA889}"/>
                </a:ext>
              </a:extLst>
            </p:cNvPr>
            <p:cNvSpPr>
              <a:spLocks noChangeArrowheads="1"/>
            </p:cNvSpPr>
            <p:nvPr/>
          </p:nvSpPr>
          <p:spPr bwMode="auto">
            <a:xfrm>
              <a:off x="4489864" y="3307689"/>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7" name="AutoShape 246">
              <a:extLst>
                <a:ext uri="{FF2B5EF4-FFF2-40B4-BE49-F238E27FC236}">
                  <a16:creationId xmlns:a16="http://schemas.microsoft.com/office/drawing/2014/main" id="{E095531A-2BE6-EAA7-FA07-BF3D0ADDDA99}"/>
                </a:ext>
              </a:extLst>
            </p:cNvPr>
            <p:cNvSpPr>
              <a:spLocks noChangeArrowheads="1"/>
            </p:cNvSpPr>
            <p:nvPr/>
          </p:nvSpPr>
          <p:spPr bwMode="auto">
            <a:xfrm rot="16200000">
              <a:off x="4567156" y="3231171"/>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48" name="Rectangle 67">
              <a:extLst>
                <a:ext uri="{FF2B5EF4-FFF2-40B4-BE49-F238E27FC236}">
                  <a16:creationId xmlns:a16="http://schemas.microsoft.com/office/drawing/2014/main" id="{FCA69218-0BC2-007A-5DD3-94C2F2097F50}"/>
                </a:ext>
              </a:extLst>
            </p:cNvPr>
            <p:cNvSpPr>
              <a:spLocks noChangeArrowheads="1"/>
            </p:cNvSpPr>
            <p:nvPr/>
          </p:nvSpPr>
          <p:spPr bwMode="auto">
            <a:xfrm>
              <a:off x="4444144"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49" name="Rectangle 73">
              <a:extLst>
                <a:ext uri="{FF2B5EF4-FFF2-40B4-BE49-F238E27FC236}">
                  <a16:creationId xmlns:a16="http://schemas.microsoft.com/office/drawing/2014/main" id="{7AE404FA-75A2-DD10-B61D-EAB9F052B03C}"/>
                </a:ext>
              </a:extLst>
            </p:cNvPr>
            <p:cNvSpPr>
              <a:spLocks noChangeArrowheads="1"/>
            </p:cNvSpPr>
            <p:nvPr/>
          </p:nvSpPr>
          <p:spPr bwMode="auto">
            <a:xfrm>
              <a:off x="4931302"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0" name="AutoShape 246">
              <a:extLst>
                <a:ext uri="{FF2B5EF4-FFF2-40B4-BE49-F238E27FC236}">
                  <a16:creationId xmlns:a16="http://schemas.microsoft.com/office/drawing/2014/main" id="{5A874BAF-CA30-B21C-01E4-332754BF5805}"/>
                </a:ext>
              </a:extLst>
            </p:cNvPr>
            <p:cNvSpPr>
              <a:spLocks noChangeArrowheads="1"/>
            </p:cNvSpPr>
            <p:nvPr/>
          </p:nvSpPr>
          <p:spPr bwMode="auto">
            <a:xfrm rot="16200000">
              <a:off x="5017579"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1" name="Rectangle 67">
              <a:extLst>
                <a:ext uri="{FF2B5EF4-FFF2-40B4-BE49-F238E27FC236}">
                  <a16:creationId xmlns:a16="http://schemas.microsoft.com/office/drawing/2014/main" id="{8FCA9D4E-67F4-6CE6-51D8-F1E85F56ABC2}"/>
                </a:ext>
              </a:extLst>
            </p:cNvPr>
            <p:cNvSpPr>
              <a:spLocks noChangeArrowheads="1"/>
            </p:cNvSpPr>
            <p:nvPr/>
          </p:nvSpPr>
          <p:spPr bwMode="auto">
            <a:xfrm>
              <a:off x="4885582"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52" name="Rectangle 73">
              <a:extLst>
                <a:ext uri="{FF2B5EF4-FFF2-40B4-BE49-F238E27FC236}">
                  <a16:creationId xmlns:a16="http://schemas.microsoft.com/office/drawing/2014/main" id="{D02CE544-346A-A178-9349-D4B1815C628E}"/>
                </a:ext>
              </a:extLst>
            </p:cNvPr>
            <p:cNvSpPr>
              <a:spLocks noChangeArrowheads="1"/>
            </p:cNvSpPr>
            <p:nvPr/>
          </p:nvSpPr>
          <p:spPr bwMode="auto">
            <a:xfrm>
              <a:off x="5372740" y="3307689"/>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3" name="AutoShape 246">
              <a:extLst>
                <a:ext uri="{FF2B5EF4-FFF2-40B4-BE49-F238E27FC236}">
                  <a16:creationId xmlns:a16="http://schemas.microsoft.com/office/drawing/2014/main" id="{21A4BD3D-9DFC-1D65-9C30-003D8FB04328}"/>
                </a:ext>
              </a:extLst>
            </p:cNvPr>
            <p:cNvSpPr>
              <a:spLocks noChangeArrowheads="1"/>
            </p:cNvSpPr>
            <p:nvPr/>
          </p:nvSpPr>
          <p:spPr bwMode="auto">
            <a:xfrm rot="16200000">
              <a:off x="5459017" y="3240156"/>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4" name="Rectangle 67">
              <a:extLst>
                <a:ext uri="{FF2B5EF4-FFF2-40B4-BE49-F238E27FC236}">
                  <a16:creationId xmlns:a16="http://schemas.microsoft.com/office/drawing/2014/main" id="{70E645A8-56EA-A28A-1068-8038CB9B5BBD}"/>
                </a:ext>
              </a:extLst>
            </p:cNvPr>
            <p:cNvSpPr>
              <a:spLocks noChangeArrowheads="1"/>
            </p:cNvSpPr>
            <p:nvPr/>
          </p:nvSpPr>
          <p:spPr bwMode="auto">
            <a:xfrm>
              <a:off x="5327020" y="3443106"/>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55" name="Rectangle 12">
              <a:extLst>
                <a:ext uri="{FF2B5EF4-FFF2-40B4-BE49-F238E27FC236}">
                  <a16:creationId xmlns:a16="http://schemas.microsoft.com/office/drawing/2014/main" id="{F49F3FB5-7A58-D42D-1DB5-A331668D85B1}"/>
                </a:ext>
              </a:extLst>
            </p:cNvPr>
            <p:cNvSpPr>
              <a:spLocks noChangeArrowheads="1"/>
            </p:cNvSpPr>
            <p:nvPr/>
          </p:nvSpPr>
          <p:spPr bwMode="auto">
            <a:xfrm>
              <a:off x="2890850" y="3732780"/>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156" name="Rectangle 73">
              <a:extLst>
                <a:ext uri="{FF2B5EF4-FFF2-40B4-BE49-F238E27FC236}">
                  <a16:creationId xmlns:a16="http://schemas.microsoft.com/office/drawing/2014/main" id="{ADE7A7F9-0BDD-07D4-7578-2DA1ABFFCA0E}"/>
                </a:ext>
              </a:extLst>
            </p:cNvPr>
            <p:cNvSpPr>
              <a:spLocks noChangeArrowheads="1"/>
            </p:cNvSpPr>
            <p:nvPr/>
          </p:nvSpPr>
          <p:spPr bwMode="auto">
            <a:xfrm>
              <a:off x="3606988"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7" name="AutoShape 246">
              <a:extLst>
                <a:ext uri="{FF2B5EF4-FFF2-40B4-BE49-F238E27FC236}">
                  <a16:creationId xmlns:a16="http://schemas.microsoft.com/office/drawing/2014/main" id="{8CBCF7C9-8FB9-DA1D-E84D-BA71377EECF0}"/>
                </a:ext>
              </a:extLst>
            </p:cNvPr>
            <p:cNvSpPr>
              <a:spLocks noChangeArrowheads="1"/>
            </p:cNvSpPr>
            <p:nvPr/>
          </p:nvSpPr>
          <p:spPr bwMode="auto">
            <a:xfrm rot="16200000">
              <a:off x="3693265" y="3683504"/>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58" name="Rectangle 67">
              <a:extLst>
                <a:ext uri="{FF2B5EF4-FFF2-40B4-BE49-F238E27FC236}">
                  <a16:creationId xmlns:a16="http://schemas.microsoft.com/office/drawing/2014/main" id="{85F281D7-4252-45ED-9BA7-136CE52EEEB6}"/>
                </a:ext>
              </a:extLst>
            </p:cNvPr>
            <p:cNvSpPr>
              <a:spLocks noChangeArrowheads="1"/>
            </p:cNvSpPr>
            <p:nvPr/>
          </p:nvSpPr>
          <p:spPr bwMode="auto">
            <a:xfrm>
              <a:off x="3561268" y="3886454"/>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59" name="Rectangle 73">
              <a:extLst>
                <a:ext uri="{FF2B5EF4-FFF2-40B4-BE49-F238E27FC236}">
                  <a16:creationId xmlns:a16="http://schemas.microsoft.com/office/drawing/2014/main" id="{ABFE90B9-4CFF-EEEF-6E31-9ED6E65615D8}"/>
                </a:ext>
              </a:extLst>
            </p:cNvPr>
            <p:cNvSpPr>
              <a:spLocks noChangeArrowheads="1"/>
            </p:cNvSpPr>
            <p:nvPr/>
          </p:nvSpPr>
          <p:spPr bwMode="auto">
            <a:xfrm>
              <a:off x="4048426" y="3751037"/>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0" name="AutoShape 246">
              <a:extLst>
                <a:ext uri="{FF2B5EF4-FFF2-40B4-BE49-F238E27FC236}">
                  <a16:creationId xmlns:a16="http://schemas.microsoft.com/office/drawing/2014/main" id="{12B8885E-B0CB-3F23-5FFE-6206031E11DC}"/>
                </a:ext>
              </a:extLst>
            </p:cNvPr>
            <p:cNvSpPr>
              <a:spLocks noChangeArrowheads="1"/>
            </p:cNvSpPr>
            <p:nvPr/>
          </p:nvSpPr>
          <p:spPr bwMode="auto">
            <a:xfrm rot="16200000">
              <a:off x="4125718"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1" name="Rectangle 67">
              <a:extLst>
                <a:ext uri="{FF2B5EF4-FFF2-40B4-BE49-F238E27FC236}">
                  <a16:creationId xmlns:a16="http://schemas.microsoft.com/office/drawing/2014/main" id="{0E4E66F8-7DB3-CC96-A009-49EA5B3FCA3F}"/>
                </a:ext>
              </a:extLst>
            </p:cNvPr>
            <p:cNvSpPr>
              <a:spLocks noChangeArrowheads="1"/>
            </p:cNvSpPr>
            <p:nvPr/>
          </p:nvSpPr>
          <p:spPr bwMode="auto">
            <a:xfrm>
              <a:off x="4002706" y="3886454"/>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62" name="Rectangle 73">
              <a:extLst>
                <a:ext uri="{FF2B5EF4-FFF2-40B4-BE49-F238E27FC236}">
                  <a16:creationId xmlns:a16="http://schemas.microsoft.com/office/drawing/2014/main" id="{D3FE9613-B181-0D38-7652-C69440A17E57}"/>
                </a:ext>
              </a:extLst>
            </p:cNvPr>
            <p:cNvSpPr>
              <a:spLocks noChangeArrowheads="1"/>
            </p:cNvSpPr>
            <p:nvPr/>
          </p:nvSpPr>
          <p:spPr bwMode="auto">
            <a:xfrm>
              <a:off x="4489864"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3" name="AutoShape 246">
              <a:extLst>
                <a:ext uri="{FF2B5EF4-FFF2-40B4-BE49-F238E27FC236}">
                  <a16:creationId xmlns:a16="http://schemas.microsoft.com/office/drawing/2014/main" id="{A325A80E-0160-50DF-CBB3-3AEACD1FAE84}"/>
                </a:ext>
              </a:extLst>
            </p:cNvPr>
            <p:cNvSpPr>
              <a:spLocks noChangeArrowheads="1"/>
            </p:cNvSpPr>
            <p:nvPr/>
          </p:nvSpPr>
          <p:spPr bwMode="auto">
            <a:xfrm rot="16200000">
              <a:off x="4567156"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4" name="Rectangle 67">
              <a:extLst>
                <a:ext uri="{FF2B5EF4-FFF2-40B4-BE49-F238E27FC236}">
                  <a16:creationId xmlns:a16="http://schemas.microsoft.com/office/drawing/2014/main" id="{A98AAFD5-9306-0EFF-7998-35674FA5B746}"/>
                </a:ext>
              </a:extLst>
            </p:cNvPr>
            <p:cNvSpPr>
              <a:spLocks noChangeArrowheads="1"/>
            </p:cNvSpPr>
            <p:nvPr/>
          </p:nvSpPr>
          <p:spPr bwMode="auto">
            <a:xfrm>
              <a:off x="4444144" y="3886454"/>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65" name="Rectangle 73">
              <a:extLst>
                <a:ext uri="{FF2B5EF4-FFF2-40B4-BE49-F238E27FC236}">
                  <a16:creationId xmlns:a16="http://schemas.microsoft.com/office/drawing/2014/main" id="{82E8B7AA-29AA-298F-370D-51A03FF6A0A2}"/>
                </a:ext>
              </a:extLst>
            </p:cNvPr>
            <p:cNvSpPr>
              <a:spLocks noChangeArrowheads="1"/>
            </p:cNvSpPr>
            <p:nvPr/>
          </p:nvSpPr>
          <p:spPr bwMode="auto">
            <a:xfrm>
              <a:off x="4931302" y="3751037"/>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6" name="AutoShape 246">
              <a:extLst>
                <a:ext uri="{FF2B5EF4-FFF2-40B4-BE49-F238E27FC236}">
                  <a16:creationId xmlns:a16="http://schemas.microsoft.com/office/drawing/2014/main" id="{B26EB532-CA12-39EF-1B00-13FB92696F5F}"/>
                </a:ext>
              </a:extLst>
            </p:cNvPr>
            <p:cNvSpPr>
              <a:spLocks noChangeArrowheads="1"/>
            </p:cNvSpPr>
            <p:nvPr/>
          </p:nvSpPr>
          <p:spPr bwMode="auto">
            <a:xfrm rot="16200000">
              <a:off x="5008594"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7" name="Rectangle 67">
              <a:extLst>
                <a:ext uri="{FF2B5EF4-FFF2-40B4-BE49-F238E27FC236}">
                  <a16:creationId xmlns:a16="http://schemas.microsoft.com/office/drawing/2014/main" id="{FE667B31-1FEA-91AD-CBF4-73BDB4B0AD1A}"/>
                </a:ext>
              </a:extLst>
            </p:cNvPr>
            <p:cNvSpPr>
              <a:spLocks noChangeArrowheads="1"/>
            </p:cNvSpPr>
            <p:nvPr/>
          </p:nvSpPr>
          <p:spPr bwMode="auto">
            <a:xfrm>
              <a:off x="4885582" y="3886454"/>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68" name="Rectangle 73">
              <a:extLst>
                <a:ext uri="{FF2B5EF4-FFF2-40B4-BE49-F238E27FC236}">
                  <a16:creationId xmlns:a16="http://schemas.microsoft.com/office/drawing/2014/main" id="{F8729A91-38B0-3E5B-28FF-2560A286E8E9}"/>
                </a:ext>
              </a:extLst>
            </p:cNvPr>
            <p:cNvSpPr>
              <a:spLocks noChangeArrowheads="1"/>
            </p:cNvSpPr>
            <p:nvPr/>
          </p:nvSpPr>
          <p:spPr bwMode="auto">
            <a:xfrm>
              <a:off x="5372740" y="3751037"/>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69" name="AutoShape 246">
              <a:extLst>
                <a:ext uri="{FF2B5EF4-FFF2-40B4-BE49-F238E27FC236}">
                  <a16:creationId xmlns:a16="http://schemas.microsoft.com/office/drawing/2014/main" id="{7CCC8708-9B56-D018-B9B3-4711CF31C994}"/>
                </a:ext>
              </a:extLst>
            </p:cNvPr>
            <p:cNvSpPr>
              <a:spLocks noChangeArrowheads="1"/>
            </p:cNvSpPr>
            <p:nvPr/>
          </p:nvSpPr>
          <p:spPr bwMode="auto">
            <a:xfrm rot="16200000">
              <a:off x="5450032" y="3674519"/>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0" name="Rectangle 67">
              <a:extLst>
                <a:ext uri="{FF2B5EF4-FFF2-40B4-BE49-F238E27FC236}">
                  <a16:creationId xmlns:a16="http://schemas.microsoft.com/office/drawing/2014/main" id="{5DCE8E92-438F-5DA3-D2F2-AD0B7F18C76E}"/>
                </a:ext>
              </a:extLst>
            </p:cNvPr>
            <p:cNvSpPr>
              <a:spLocks noChangeArrowheads="1"/>
            </p:cNvSpPr>
            <p:nvPr/>
          </p:nvSpPr>
          <p:spPr bwMode="auto">
            <a:xfrm>
              <a:off x="5327020" y="3886454"/>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71" name="Rectangle 12">
              <a:extLst>
                <a:ext uri="{FF2B5EF4-FFF2-40B4-BE49-F238E27FC236}">
                  <a16:creationId xmlns:a16="http://schemas.microsoft.com/office/drawing/2014/main" id="{4594B20A-879C-025B-04D4-9BFEB8F733AE}"/>
                </a:ext>
              </a:extLst>
            </p:cNvPr>
            <p:cNvSpPr>
              <a:spLocks noChangeArrowheads="1"/>
            </p:cNvSpPr>
            <p:nvPr/>
          </p:nvSpPr>
          <p:spPr bwMode="auto">
            <a:xfrm>
              <a:off x="2890850" y="4176126"/>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172" name="Rectangle 73">
              <a:extLst>
                <a:ext uri="{FF2B5EF4-FFF2-40B4-BE49-F238E27FC236}">
                  <a16:creationId xmlns:a16="http://schemas.microsoft.com/office/drawing/2014/main" id="{BA6AF218-9D33-CDB2-6F67-82ACD4714FA8}"/>
                </a:ext>
              </a:extLst>
            </p:cNvPr>
            <p:cNvSpPr>
              <a:spLocks noChangeArrowheads="1"/>
            </p:cNvSpPr>
            <p:nvPr/>
          </p:nvSpPr>
          <p:spPr bwMode="auto">
            <a:xfrm>
              <a:off x="3606988" y="4194384"/>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3" name="AutoShape 246">
              <a:extLst>
                <a:ext uri="{FF2B5EF4-FFF2-40B4-BE49-F238E27FC236}">
                  <a16:creationId xmlns:a16="http://schemas.microsoft.com/office/drawing/2014/main" id="{8BB6550B-138E-2E5B-9919-6FBE131F6898}"/>
                </a:ext>
              </a:extLst>
            </p:cNvPr>
            <p:cNvSpPr>
              <a:spLocks noChangeArrowheads="1"/>
            </p:cNvSpPr>
            <p:nvPr/>
          </p:nvSpPr>
          <p:spPr bwMode="auto">
            <a:xfrm rot="16200000">
              <a:off x="3693265" y="4126851"/>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4" name="Rectangle 67">
              <a:extLst>
                <a:ext uri="{FF2B5EF4-FFF2-40B4-BE49-F238E27FC236}">
                  <a16:creationId xmlns:a16="http://schemas.microsoft.com/office/drawing/2014/main" id="{C46EEEF7-E0D3-EAD4-7B37-21B3BE441F0D}"/>
                </a:ext>
              </a:extLst>
            </p:cNvPr>
            <p:cNvSpPr>
              <a:spLocks noChangeArrowheads="1"/>
            </p:cNvSpPr>
            <p:nvPr/>
          </p:nvSpPr>
          <p:spPr bwMode="auto">
            <a:xfrm>
              <a:off x="3561268" y="4329801"/>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75" name="Rectangle 73">
              <a:extLst>
                <a:ext uri="{FF2B5EF4-FFF2-40B4-BE49-F238E27FC236}">
                  <a16:creationId xmlns:a16="http://schemas.microsoft.com/office/drawing/2014/main" id="{D0697AE9-E79A-9F27-9A71-452EE779323C}"/>
                </a:ext>
              </a:extLst>
            </p:cNvPr>
            <p:cNvSpPr>
              <a:spLocks noChangeArrowheads="1"/>
            </p:cNvSpPr>
            <p:nvPr/>
          </p:nvSpPr>
          <p:spPr bwMode="auto">
            <a:xfrm>
              <a:off x="4048426" y="4194384"/>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6" name="AutoShape 246">
              <a:extLst>
                <a:ext uri="{FF2B5EF4-FFF2-40B4-BE49-F238E27FC236}">
                  <a16:creationId xmlns:a16="http://schemas.microsoft.com/office/drawing/2014/main" id="{F7854198-50C9-09B0-3551-186E46257EF3}"/>
                </a:ext>
              </a:extLst>
            </p:cNvPr>
            <p:cNvSpPr>
              <a:spLocks noChangeArrowheads="1"/>
            </p:cNvSpPr>
            <p:nvPr/>
          </p:nvSpPr>
          <p:spPr bwMode="auto">
            <a:xfrm rot="16200000">
              <a:off x="4125718" y="4117866"/>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7" name="Rectangle 67">
              <a:extLst>
                <a:ext uri="{FF2B5EF4-FFF2-40B4-BE49-F238E27FC236}">
                  <a16:creationId xmlns:a16="http://schemas.microsoft.com/office/drawing/2014/main" id="{196A8B1E-437E-4985-C486-121F9B4738BA}"/>
                </a:ext>
              </a:extLst>
            </p:cNvPr>
            <p:cNvSpPr>
              <a:spLocks noChangeArrowheads="1"/>
            </p:cNvSpPr>
            <p:nvPr/>
          </p:nvSpPr>
          <p:spPr bwMode="auto">
            <a:xfrm>
              <a:off x="4002706" y="4329801"/>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78" name="Rectangle 73">
              <a:extLst>
                <a:ext uri="{FF2B5EF4-FFF2-40B4-BE49-F238E27FC236}">
                  <a16:creationId xmlns:a16="http://schemas.microsoft.com/office/drawing/2014/main" id="{F972FFBC-CC27-F340-5186-68358AC45D9F}"/>
                </a:ext>
              </a:extLst>
            </p:cNvPr>
            <p:cNvSpPr>
              <a:spLocks noChangeArrowheads="1"/>
            </p:cNvSpPr>
            <p:nvPr/>
          </p:nvSpPr>
          <p:spPr bwMode="auto">
            <a:xfrm>
              <a:off x="4489864" y="4194384"/>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79" name="AutoShape 246">
              <a:extLst>
                <a:ext uri="{FF2B5EF4-FFF2-40B4-BE49-F238E27FC236}">
                  <a16:creationId xmlns:a16="http://schemas.microsoft.com/office/drawing/2014/main" id="{864CF404-FFFE-6C70-917E-4B2A6D7C606A}"/>
                </a:ext>
              </a:extLst>
            </p:cNvPr>
            <p:cNvSpPr>
              <a:spLocks noChangeArrowheads="1"/>
            </p:cNvSpPr>
            <p:nvPr/>
          </p:nvSpPr>
          <p:spPr bwMode="auto">
            <a:xfrm rot="16200000">
              <a:off x="4576141" y="4126851"/>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80" name="Rectangle 67">
              <a:extLst>
                <a:ext uri="{FF2B5EF4-FFF2-40B4-BE49-F238E27FC236}">
                  <a16:creationId xmlns:a16="http://schemas.microsoft.com/office/drawing/2014/main" id="{E994261C-72B8-C4EA-0EA7-A4954FCB54BA}"/>
                </a:ext>
              </a:extLst>
            </p:cNvPr>
            <p:cNvSpPr>
              <a:spLocks noChangeArrowheads="1"/>
            </p:cNvSpPr>
            <p:nvPr/>
          </p:nvSpPr>
          <p:spPr bwMode="auto">
            <a:xfrm>
              <a:off x="4444144" y="4329801"/>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cxnSp>
          <p:nvCxnSpPr>
            <p:cNvPr id="181" name="iBar:31/270">
              <a:extLst>
                <a:ext uri="{FF2B5EF4-FFF2-40B4-BE49-F238E27FC236}">
                  <a16:creationId xmlns:a16="http://schemas.microsoft.com/office/drawing/2014/main" id="{767599C4-A159-7429-4AAC-DACA198F9C02}"/>
                </a:ext>
              </a:extLst>
            </p:cNvPr>
            <p:cNvCxnSpPr/>
            <p:nvPr/>
          </p:nvCxnSpPr>
          <p:spPr>
            <a:xfrm>
              <a:off x="5491780" y="4893662"/>
              <a:ext cx="1161288"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2" name="TxtBox:31/270">
              <a:extLst>
                <a:ext uri="{FF2B5EF4-FFF2-40B4-BE49-F238E27FC236}">
                  <a16:creationId xmlns:a16="http://schemas.microsoft.com/office/drawing/2014/main" id="{E1A5D10C-1530-CA74-EAA9-9D599E6450F6}"/>
                </a:ext>
              </a:extLst>
            </p:cNvPr>
            <p:cNvSpPr/>
            <p:nvPr/>
          </p:nvSpPr>
          <p:spPr bwMode="gray">
            <a:xfrm>
              <a:off x="5491781" y="4688687"/>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cxnSp>
          <p:nvCxnSpPr>
            <p:cNvPr id="183" name="iBar:31/270">
              <a:extLst>
                <a:ext uri="{FF2B5EF4-FFF2-40B4-BE49-F238E27FC236}">
                  <a16:creationId xmlns:a16="http://schemas.microsoft.com/office/drawing/2014/main" id="{CC542E2A-D9FF-5392-C1AF-47155DB14C39}"/>
                </a:ext>
              </a:extLst>
            </p:cNvPr>
            <p:cNvCxnSpPr/>
            <p:nvPr/>
          </p:nvCxnSpPr>
          <p:spPr>
            <a:xfrm>
              <a:off x="3606988" y="4893662"/>
              <a:ext cx="160020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4" name="TxtBox:31/270">
              <a:extLst>
                <a:ext uri="{FF2B5EF4-FFF2-40B4-BE49-F238E27FC236}">
                  <a16:creationId xmlns:a16="http://schemas.microsoft.com/office/drawing/2014/main" id="{E8CAF538-8E1B-FBF6-B8E3-DD8396BDC6A4}"/>
                </a:ext>
              </a:extLst>
            </p:cNvPr>
            <p:cNvSpPr/>
            <p:nvPr/>
          </p:nvSpPr>
          <p:spPr bwMode="gray">
            <a:xfrm>
              <a:off x="3606989" y="4688687"/>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cxnSp>
          <p:nvCxnSpPr>
            <p:cNvPr id="185" name="iBar:31/270">
              <a:extLst>
                <a:ext uri="{FF2B5EF4-FFF2-40B4-BE49-F238E27FC236}">
                  <a16:creationId xmlns:a16="http://schemas.microsoft.com/office/drawing/2014/main" id="{985D4D4C-7D9C-241F-E609-A8D1E602B9F5}"/>
                </a:ext>
              </a:extLst>
            </p:cNvPr>
            <p:cNvCxnSpPr/>
            <p:nvPr/>
          </p:nvCxnSpPr>
          <p:spPr>
            <a:xfrm>
              <a:off x="6936950" y="4893662"/>
              <a:ext cx="1170432"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6" name="TxtBox:31/270">
              <a:extLst>
                <a:ext uri="{FF2B5EF4-FFF2-40B4-BE49-F238E27FC236}">
                  <a16:creationId xmlns:a16="http://schemas.microsoft.com/office/drawing/2014/main" id="{1B63951D-9374-F16B-B9AA-CA4E7DE9EA73}"/>
                </a:ext>
              </a:extLst>
            </p:cNvPr>
            <p:cNvSpPr/>
            <p:nvPr/>
          </p:nvSpPr>
          <p:spPr bwMode="gray">
            <a:xfrm>
              <a:off x="6936951" y="4688687"/>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cxnSp>
          <p:nvCxnSpPr>
            <p:cNvPr id="187" name="iBar:31/270">
              <a:extLst>
                <a:ext uri="{FF2B5EF4-FFF2-40B4-BE49-F238E27FC236}">
                  <a16:creationId xmlns:a16="http://schemas.microsoft.com/office/drawing/2014/main" id="{CDE9262C-D530-D69B-265D-965313931CBA}"/>
                </a:ext>
              </a:extLst>
            </p:cNvPr>
            <p:cNvCxnSpPr/>
            <p:nvPr/>
          </p:nvCxnSpPr>
          <p:spPr>
            <a:xfrm>
              <a:off x="8383382" y="4893662"/>
              <a:ext cx="731520"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188" name="TxtBox:31/270">
              <a:extLst>
                <a:ext uri="{FF2B5EF4-FFF2-40B4-BE49-F238E27FC236}">
                  <a16:creationId xmlns:a16="http://schemas.microsoft.com/office/drawing/2014/main" id="{54657F62-AB9D-22B5-0AEE-C0A24AB72290}"/>
                </a:ext>
              </a:extLst>
            </p:cNvPr>
            <p:cNvSpPr/>
            <p:nvPr/>
          </p:nvSpPr>
          <p:spPr bwMode="gray">
            <a:xfrm>
              <a:off x="8383383" y="4688687"/>
              <a:ext cx="359943" cy="180809"/>
            </a:xfrm>
            <a:prstGeom prst="rect">
              <a:avLst/>
            </a:prstGeom>
            <a:noFill/>
            <a:ln w="19050" algn="ctr">
              <a:noFill/>
              <a:miter lim="800000"/>
              <a:headEnd/>
              <a:tailEnd/>
            </a:ln>
          </p:spPr>
          <p:txBody>
            <a:bodyPr wrap="none" lIns="0" tIns="0" rIns="0" bIns="0" rtlCol="0" anchor="b">
              <a:spAutoFit/>
            </a:bodyPr>
            <a:lstStyle/>
            <a:p>
              <a:pPr>
                <a:lnSpc>
                  <a:spcPct val="106000"/>
                </a:lnSpc>
              </a:pPr>
              <a:r>
                <a:rPr lang="en-US" sz="1200"/>
                <a:t>Category</a:t>
              </a:r>
            </a:p>
          </p:txBody>
        </p:sp>
        <p:sp>
          <p:nvSpPr>
            <p:cNvPr id="189" name="Rectangle 12">
              <a:extLst>
                <a:ext uri="{FF2B5EF4-FFF2-40B4-BE49-F238E27FC236}">
                  <a16:creationId xmlns:a16="http://schemas.microsoft.com/office/drawing/2014/main" id="{FAF54888-52FB-EBF0-8C49-CEE62505B23E}"/>
                </a:ext>
              </a:extLst>
            </p:cNvPr>
            <p:cNvSpPr>
              <a:spLocks noChangeArrowheads="1"/>
            </p:cNvSpPr>
            <p:nvPr/>
          </p:nvSpPr>
          <p:spPr bwMode="auto">
            <a:xfrm>
              <a:off x="2890850" y="4947362"/>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190" name="Rectangle 73">
              <a:extLst>
                <a:ext uri="{FF2B5EF4-FFF2-40B4-BE49-F238E27FC236}">
                  <a16:creationId xmlns:a16="http://schemas.microsoft.com/office/drawing/2014/main" id="{D4AC18AF-C6F0-2B77-413B-62A19CA92630}"/>
                </a:ext>
              </a:extLst>
            </p:cNvPr>
            <p:cNvSpPr>
              <a:spLocks noChangeArrowheads="1"/>
            </p:cNvSpPr>
            <p:nvPr/>
          </p:nvSpPr>
          <p:spPr bwMode="auto">
            <a:xfrm>
              <a:off x="549178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1" name="AutoShape 246">
              <a:extLst>
                <a:ext uri="{FF2B5EF4-FFF2-40B4-BE49-F238E27FC236}">
                  <a16:creationId xmlns:a16="http://schemas.microsoft.com/office/drawing/2014/main" id="{3CB70A84-5AE0-63B6-5314-5D077065391D}"/>
                </a:ext>
              </a:extLst>
            </p:cNvPr>
            <p:cNvSpPr>
              <a:spLocks noChangeArrowheads="1"/>
            </p:cNvSpPr>
            <p:nvPr/>
          </p:nvSpPr>
          <p:spPr bwMode="auto">
            <a:xfrm rot="16200000">
              <a:off x="557805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2" name="Rectangle 67">
              <a:extLst>
                <a:ext uri="{FF2B5EF4-FFF2-40B4-BE49-F238E27FC236}">
                  <a16:creationId xmlns:a16="http://schemas.microsoft.com/office/drawing/2014/main" id="{866CC0F7-74A3-264C-8900-122481D2F342}"/>
                </a:ext>
              </a:extLst>
            </p:cNvPr>
            <p:cNvSpPr>
              <a:spLocks noChangeArrowheads="1"/>
            </p:cNvSpPr>
            <p:nvPr/>
          </p:nvSpPr>
          <p:spPr bwMode="auto">
            <a:xfrm>
              <a:off x="5446060"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93" name="Rectangle 73">
              <a:extLst>
                <a:ext uri="{FF2B5EF4-FFF2-40B4-BE49-F238E27FC236}">
                  <a16:creationId xmlns:a16="http://schemas.microsoft.com/office/drawing/2014/main" id="{9838E257-3B08-86BB-9E22-2522B41CFADE}"/>
                </a:ext>
              </a:extLst>
            </p:cNvPr>
            <p:cNvSpPr>
              <a:spLocks noChangeArrowheads="1"/>
            </p:cNvSpPr>
            <p:nvPr/>
          </p:nvSpPr>
          <p:spPr bwMode="auto">
            <a:xfrm>
              <a:off x="5933218" y="4965620"/>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4" name="AutoShape 246">
              <a:extLst>
                <a:ext uri="{FF2B5EF4-FFF2-40B4-BE49-F238E27FC236}">
                  <a16:creationId xmlns:a16="http://schemas.microsoft.com/office/drawing/2014/main" id="{F475A3BE-EBA9-9EE4-26CC-B240EEA9887B}"/>
                </a:ext>
              </a:extLst>
            </p:cNvPr>
            <p:cNvSpPr>
              <a:spLocks noChangeArrowheads="1"/>
            </p:cNvSpPr>
            <p:nvPr/>
          </p:nvSpPr>
          <p:spPr bwMode="auto">
            <a:xfrm rot="16200000">
              <a:off x="601051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5" name="Rectangle 67">
              <a:extLst>
                <a:ext uri="{FF2B5EF4-FFF2-40B4-BE49-F238E27FC236}">
                  <a16:creationId xmlns:a16="http://schemas.microsoft.com/office/drawing/2014/main" id="{166D5BE2-53E2-45BB-0FC0-1A23FC6F0EC4}"/>
                </a:ext>
              </a:extLst>
            </p:cNvPr>
            <p:cNvSpPr>
              <a:spLocks noChangeArrowheads="1"/>
            </p:cNvSpPr>
            <p:nvPr/>
          </p:nvSpPr>
          <p:spPr bwMode="auto">
            <a:xfrm>
              <a:off x="5887498"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96" name="Rectangle 73">
              <a:extLst>
                <a:ext uri="{FF2B5EF4-FFF2-40B4-BE49-F238E27FC236}">
                  <a16:creationId xmlns:a16="http://schemas.microsoft.com/office/drawing/2014/main" id="{C42A41F7-DF8C-5D7A-A22D-DA40C63FF7D3}"/>
                </a:ext>
              </a:extLst>
            </p:cNvPr>
            <p:cNvSpPr>
              <a:spLocks noChangeArrowheads="1"/>
            </p:cNvSpPr>
            <p:nvPr/>
          </p:nvSpPr>
          <p:spPr bwMode="auto">
            <a:xfrm>
              <a:off x="6374656"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7" name="AutoShape 246">
              <a:extLst>
                <a:ext uri="{FF2B5EF4-FFF2-40B4-BE49-F238E27FC236}">
                  <a16:creationId xmlns:a16="http://schemas.microsoft.com/office/drawing/2014/main" id="{A92A9DB2-7B65-D7FC-9ED8-360B1FFA4673}"/>
                </a:ext>
              </a:extLst>
            </p:cNvPr>
            <p:cNvSpPr>
              <a:spLocks noChangeArrowheads="1"/>
            </p:cNvSpPr>
            <p:nvPr/>
          </p:nvSpPr>
          <p:spPr bwMode="auto">
            <a:xfrm rot="16200000">
              <a:off x="6451948"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198" name="Rectangle 67">
              <a:extLst>
                <a:ext uri="{FF2B5EF4-FFF2-40B4-BE49-F238E27FC236}">
                  <a16:creationId xmlns:a16="http://schemas.microsoft.com/office/drawing/2014/main" id="{3CCEFDCC-6B34-CCB1-2430-ED4B2742510B}"/>
                </a:ext>
              </a:extLst>
            </p:cNvPr>
            <p:cNvSpPr>
              <a:spLocks noChangeArrowheads="1"/>
            </p:cNvSpPr>
            <p:nvPr/>
          </p:nvSpPr>
          <p:spPr bwMode="auto">
            <a:xfrm>
              <a:off x="6328936"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199" name="Rectangle 73">
              <a:extLst>
                <a:ext uri="{FF2B5EF4-FFF2-40B4-BE49-F238E27FC236}">
                  <a16:creationId xmlns:a16="http://schemas.microsoft.com/office/drawing/2014/main" id="{C187863D-205F-5CD8-5542-98573BDDE92B}"/>
                </a:ext>
              </a:extLst>
            </p:cNvPr>
            <p:cNvSpPr>
              <a:spLocks noChangeArrowheads="1"/>
            </p:cNvSpPr>
            <p:nvPr/>
          </p:nvSpPr>
          <p:spPr bwMode="auto">
            <a:xfrm>
              <a:off x="404330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0" name="AutoShape 246">
              <a:extLst>
                <a:ext uri="{FF2B5EF4-FFF2-40B4-BE49-F238E27FC236}">
                  <a16:creationId xmlns:a16="http://schemas.microsoft.com/office/drawing/2014/main" id="{0C1D9443-4A0C-6E70-3650-DFBBC73346F9}"/>
                </a:ext>
              </a:extLst>
            </p:cNvPr>
            <p:cNvSpPr>
              <a:spLocks noChangeArrowheads="1"/>
            </p:cNvSpPr>
            <p:nvPr/>
          </p:nvSpPr>
          <p:spPr bwMode="auto">
            <a:xfrm rot="16200000">
              <a:off x="412957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1" name="Rectangle 67">
              <a:extLst>
                <a:ext uri="{FF2B5EF4-FFF2-40B4-BE49-F238E27FC236}">
                  <a16:creationId xmlns:a16="http://schemas.microsoft.com/office/drawing/2014/main" id="{7139DC68-F55B-349C-0E2A-DE134A4741A5}"/>
                </a:ext>
              </a:extLst>
            </p:cNvPr>
            <p:cNvSpPr>
              <a:spLocks noChangeArrowheads="1"/>
            </p:cNvSpPr>
            <p:nvPr/>
          </p:nvSpPr>
          <p:spPr bwMode="auto">
            <a:xfrm>
              <a:off x="3997580"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02" name="Rectangle 73">
              <a:extLst>
                <a:ext uri="{FF2B5EF4-FFF2-40B4-BE49-F238E27FC236}">
                  <a16:creationId xmlns:a16="http://schemas.microsoft.com/office/drawing/2014/main" id="{C970EB07-C53C-9BD3-21CB-22AD530410C9}"/>
                </a:ext>
              </a:extLst>
            </p:cNvPr>
            <p:cNvSpPr>
              <a:spLocks noChangeArrowheads="1"/>
            </p:cNvSpPr>
            <p:nvPr/>
          </p:nvSpPr>
          <p:spPr bwMode="auto">
            <a:xfrm>
              <a:off x="4926179"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3" name="AutoShape 246">
              <a:extLst>
                <a:ext uri="{FF2B5EF4-FFF2-40B4-BE49-F238E27FC236}">
                  <a16:creationId xmlns:a16="http://schemas.microsoft.com/office/drawing/2014/main" id="{F2E5BE2B-836F-E75B-542D-DC20FCF95475}"/>
                </a:ext>
              </a:extLst>
            </p:cNvPr>
            <p:cNvSpPr>
              <a:spLocks noChangeArrowheads="1"/>
            </p:cNvSpPr>
            <p:nvPr/>
          </p:nvSpPr>
          <p:spPr bwMode="auto">
            <a:xfrm rot="16200000">
              <a:off x="5003471"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4" name="Rectangle 67">
              <a:extLst>
                <a:ext uri="{FF2B5EF4-FFF2-40B4-BE49-F238E27FC236}">
                  <a16:creationId xmlns:a16="http://schemas.microsoft.com/office/drawing/2014/main" id="{5FD1A1E9-D71B-4FCD-284A-1314F682D89C}"/>
                </a:ext>
              </a:extLst>
            </p:cNvPr>
            <p:cNvSpPr>
              <a:spLocks noChangeArrowheads="1"/>
            </p:cNvSpPr>
            <p:nvPr/>
          </p:nvSpPr>
          <p:spPr bwMode="auto">
            <a:xfrm>
              <a:off x="4880459"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05" name="Rectangle 73">
              <a:extLst>
                <a:ext uri="{FF2B5EF4-FFF2-40B4-BE49-F238E27FC236}">
                  <a16:creationId xmlns:a16="http://schemas.microsoft.com/office/drawing/2014/main" id="{D5FD0ACF-5CA4-7DF2-F3C4-F4FE7F864344}"/>
                </a:ext>
              </a:extLst>
            </p:cNvPr>
            <p:cNvSpPr>
              <a:spLocks noChangeArrowheads="1"/>
            </p:cNvSpPr>
            <p:nvPr/>
          </p:nvSpPr>
          <p:spPr bwMode="auto">
            <a:xfrm>
              <a:off x="4484738"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6" name="AutoShape 246">
              <a:extLst>
                <a:ext uri="{FF2B5EF4-FFF2-40B4-BE49-F238E27FC236}">
                  <a16:creationId xmlns:a16="http://schemas.microsoft.com/office/drawing/2014/main" id="{38F2EAC0-7809-929C-83AF-186E2ECAE63C}"/>
                </a:ext>
              </a:extLst>
            </p:cNvPr>
            <p:cNvSpPr>
              <a:spLocks noChangeArrowheads="1"/>
            </p:cNvSpPr>
            <p:nvPr/>
          </p:nvSpPr>
          <p:spPr bwMode="auto">
            <a:xfrm rot="16200000">
              <a:off x="456203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7" name="Rectangle 67">
              <a:extLst>
                <a:ext uri="{FF2B5EF4-FFF2-40B4-BE49-F238E27FC236}">
                  <a16:creationId xmlns:a16="http://schemas.microsoft.com/office/drawing/2014/main" id="{2A48C48B-8E7C-16FA-880E-92E87EBDFE47}"/>
                </a:ext>
              </a:extLst>
            </p:cNvPr>
            <p:cNvSpPr>
              <a:spLocks noChangeArrowheads="1"/>
            </p:cNvSpPr>
            <p:nvPr/>
          </p:nvSpPr>
          <p:spPr bwMode="auto">
            <a:xfrm>
              <a:off x="4439018"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08" name="Rectangle 73">
              <a:extLst>
                <a:ext uri="{FF2B5EF4-FFF2-40B4-BE49-F238E27FC236}">
                  <a16:creationId xmlns:a16="http://schemas.microsoft.com/office/drawing/2014/main" id="{3CC22211-B720-0542-727E-D8AC32B47C98}"/>
                </a:ext>
              </a:extLst>
            </p:cNvPr>
            <p:cNvSpPr>
              <a:spLocks noChangeArrowheads="1"/>
            </p:cNvSpPr>
            <p:nvPr/>
          </p:nvSpPr>
          <p:spPr bwMode="auto">
            <a:xfrm>
              <a:off x="3601862" y="4965620"/>
              <a:ext cx="274320" cy="120510"/>
            </a:xfrm>
            <a:prstGeom prst="rect">
              <a:avLst/>
            </a:prstGeom>
            <a:solidFill>
              <a:schemeClr val="bg2"/>
            </a:solidFill>
            <a:ln w="6350">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09" name="AutoShape 246">
              <a:extLst>
                <a:ext uri="{FF2B5EF4-FFF2-40B4-BE49-F238E27FC236}">
                  <a16:creationId xmlns:a16="http://schemas.microsoft.com/office/drawing/2014/main" id="{D29005E5-BA2A-6B41-9FB0-86A7432275F5}"/>
                </a:ext>
              </a:extLst>
            </p:cNvPr>
            <p:cNvSpPr>
              <a:spLocks noChangeArrowheads="1"/>
            </p:cNvSpPr>
            <p:nvPr/>
          </p:nvSpPr>
          <p:spPr bwMode="auto">
            <a:xfrm rot="16200000">
              <a:off x="3688139" y="4898087"/>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0" name="Rectangle 67">
              <a:extLst>
                <a:ext uri="{FF2B5EF4-FFF2-40B4-BE49-F238E27FC236}">
                  <a16:creationId xmlns:a16="http://schemas.microsoft.com/office/drawing/2014/main" id="{B2860868-1124-71DF-D875-5CCB43ABC03F}"/>
                </a:ext>
              </a:extLst>
            </p:cNvPr>
            <p:cNvSpPr>
              <a:spLocks noChangeArrowheads="1"/>
            </p:cNvSpPr>
            <p:nvPr/>
          </p:nvSpPr>
          <p:spPr bwMode="auto">
            <a:xfrm>
              <a:off x="3556142"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11" name="Rectangle 73">
              <a:extLst>
                <a:ext uri="{FF2B5EF4-FFF2-40B4-BE49-F238E27FC236}">
                  <a16:creationId xmlns:a16="http://schemas.microsoft.com/office/drawing/2014/main" id="{DAAFF776-F84B-7BFA-01E8-BDC7217BF0E1}"/>
                </a:ext>
              </a:extLst>
            </p:cNvPr>
            <p:cNvSpPr>
              <a:spLocks noChangeArrowheads="1"/>
            </p:cNvSpPr>
            <p:nvPr/>
          </p:nvSpPr>
          <p:spPr bwMode="auto">
            <a:xfrm>
              <a:off x="6936950"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2" name="AutoShape 246">
              <a:extLst>
                <a:ext uri="{FF2B5EF4-FFF2-40B4-BE49-F238E27FC236}">
                  <a16:creationId xmlns:a16="http://schemas.microsoft.com/office/drawing/2014/main" id="{8B6AC392-A419-C623-E9C9-645279C49BD5}"/>
                </a:ext>
              </a:extLst>
            </p:cNvPr>
            <p:cNvSpPr>
              <a:spLocks noChangeArrowheads="1"/>
            </p:cNvSpPr>
            <p:nvPr/>
          </p:nvSpPr>
          <p:spPr bwMode="auto">
            <a:xfrm rot="16200000">
              <a:off x="7023227"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3" name="Rectangle 67">
              <a:extLst>
                <a:ext uri="{FF2B5EF4-FFF2-40B4-BE49-F238E27FC236}">
                  <a16:creationId xmlns:a16="http://schemas.microsoft.com/office/drawing/2014/main" id="{94EBBFFB-7B6C-F236-4D53-721C1771FA63}"/>
                </a:ext>
              </a:extLst>
            </p:cNvPr>
            <p:cNvSpPr>
              <a:spLocks noChangeArrowheads="1"/>
            </p:cNvSpPr>
            <p:nvPr/>
          </p:nvSpPr>
          <p:spPr bwMode="auto">
            <a:xfrm>
              <a:off x="6891230"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14" name="Rectangle 73">
              <a:extLst>
                <a:ext uri="{FF2B5EF4-FFF2-40B4-BE49-F238E27FC236}">
                  <a16:creationId xmlns:a16="http://schemas.microsoft.com/office/drawing/2014/main" id="{EF2ACB0D-33C0-170B-060F-4D13026E9662}"/>
                </a:ext>
              </a:extLst>
            </p:cNvPr>
            <p:cNvSpPr>
              <a:spLocks noChangeArrowheads="1"/>
            </p:cNvSpPr>
            <p:nvPr/>
          </p:nvSpPr>
          <p:spPr bwMode="auto">
            <a:xfrm>
              <a:off x="7378388"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5" name="AutoShape 246">
              <a:extLst>
                <a:ext uri="{FF2B5EF4-FFF2-40B4-BE49-F238E27FC236}">
                  <a16:creationId xmlns:a16="http://schemas.microsoft.com/office/drawing/2014/main" id="{1642C588-E945-E90F-E33B-CE75101961BC}"/>
                </a:ext>
              </a:extLst>
            </p:cNvPr>
            <p:cNvSpPr>
              <a:spLocks noChangeArrowheads="1"/>
            </p:cNvSpPr>
            <p:nvPr/>
          </p:nvSpPr>
          <p:spPr bwMode="auto">
            <a:xfrm rot="16200000">
              <a:off x="7455680"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6" name="Rectangle 67">
              <a:extLst>
                <a:ext uri="{FF2B5EF4-FFF2-40B4-BE49-F238E27FC236}">
                  <a16:creationId xmlns:a16="http://schemas.microsoft.com/office/drawing/2014/main" id="{6ED086A2-FCCA-AD99-C2A6-32E883FFC2B1}"/>
                </a:ext>
              </a:extLst>
            </p:cNvPr>
            <p:cNvSpPr>
              <a:spLocks noChangeArrowheads="1"/>
            </p:cNvSpPr>
            <p:nvPr/>
          </p:nvSpPr>
          <p:spPr bwMode="auto">
            <a:xfrm>
              <a:off x="7332668"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17" name="Rectangle 73">
              <a:extLst>
                <a:ext uri="{FF2B5EF4-FFF2-40B4-BE49-F238E27FC236}">
                  <a16:creationId xmlns:a16="http://schemas.microsoft.com/office/drawing/2014/main" id="{601FE7AB-5317-CCFD-74C7-BBCF8458129A}"/>
                </a:ext>
              </a:extLst>
            </p:cNvPr>
            <p:cNvSpPr>
              <a:spLocks noChangeArrowheads="1"/>
            </p:cNvSpPr>
            <p:nvPr/>
          </p:nvSpPr>
          <p:spPr bwMode="auto">
            <a:xfrm>
              <a:off x="7819826"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8" name="AutoShape 246">
              <a:extLst>
                <a:ext uri="{FF2B5EF4-FFF2-40B4-BE49-F238E27FC236}">
                  <a16:creationId xmlns:a16="http://schemas.microsoft.com/office/drawing/2014/main" id="{4687C15C-A2E1-59CF-C60A-859681046D8C}"/>
                </a:ext>
              </a:extLst>
            </p:cNvPr>
            <p:cNvSpPr>
              <a:spLocks noChangeArrowheads="1"/>
            </p:cNvSpPr>
            <p:nvPr/>
          </p:nvSpPr>
          <p:spPr bwMode="auto">
            <a:xfrm rot="16200000">
              <a:off x="7897118"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19" name="Rectangle 67">
              <a:extLst>
                <a:ext uri="{FF2B5EF4-FFF2-40B4-BE49-F238E27FC236}">
                  <a16:creationId xmlns:a16="http://schemas.microsoft.com/office/drawing/2014/main" id="{8E924002-6DC2-EA2C-07EB-B6632DB74D40}"/>
                </a:ext>
              </a:extLst>
            </p:cNvPr>
            <p:cNvSpPr>
              <a:spLocks noChangeArrowheads="1"/>
            </p:cNvSpPr>
            <p:nvPr/>
          </p:nvSpPr>
          <p:spPr bwMode="auto">
            <a:xfrm>
              <a:off x="7774106"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20" name="Rectangle 73">
              <a:extLst>
                <a:ext uri="{FF2B5EF4-FFF2-40B4-BE49-F238E27FC236}">
                  <a16:creationId xmlns:a16="http://schemas.microsoft.com/office/drawing/2014/main" id="{824C0DDC-D0F4-6D54-F99F-43F62D2FDB3C}"/>
                </a:ext>
              </a:extLst>
            </p:cNvPr>
            <p:cNvSpPr>
              <a:spLocks noChangeArrowheads="1"/>
            </p:cNvSpPr>
            <p:nvPr/>
          </p:nvSpPr>
          <p:spPr bwMode="auto">
            <a:xfrm>
              <a:off x="8383382" y="4965620"/>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1" name="AutoShape 246">
              <a:extLst>
                <a:ext uri="{FF2B5EF4-FFF2-40B4-BE49-F238E27FC236}">
                  <a16:creationId xmlns:a16="http://schemas.microsoft.com/office/drawing/2014/main" id="{A5D788C3-7EDD-14E6-917D-E6A658896F61}"/>
                </a:ext>
              </a:extLst>
            </p:cNvPr>
            <p:cNvSpPr>
              <a:spLocks noChangeArrowheads="1"/>
            </p:cNvSpPr>
            <p:nvPr/>
          </p:nvSpPr>
          <p:spPr bwMode="auto">
            <a:xfrm rot="16200000">
              <a:off x="8469659" y="4898087"/>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2" name="Rectangle 67">
              <a:extLst>
                <a:ext uri="{FF2B5EF4-FFF2-40B4-BE49-F238E27FC236}">
                  <a16:creationId xmlns:a16="http://schemas.microsoft.com/office/drawing/2014/main" id="{CD0F214B-BA5E-9029-DFED-C791C41DC280}"/>
                </a:ext>
              </a:extLst>
            </p:cNvPr>
            <p:cNvSpPr>
              <a:spLocks noChangeArrowheads="1"/>
            </p:cNvSpPr>
            <p:nvPr/>
          </p:nvSpPr>
          <p:spPr bwMode="auto">
            <a:xfrm>
              <a:off x="8337662"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23" name="Rectangle 73">
              <a:extLst>
                <a:ext uri="{FF2B5EF4-FFF2-40B4-BE49-F238E27FC236}">
                  <a16:creationId xmlns:a16="http://schemas.microsoft.com/office/drawing/2014/main" id="{AAA8392B-CE1A-A7D0-39BC-EA19CF87AB20}"/>
                </a:ext>
              </a:extLst>
            </p:cNvPr>
            <p:cNvSpPr>
              <a:spLocks noChangeArrowheads="1"/>
            </p:cNvSpPr>
            <p:nvPr/>
          </p:nvSpPr>
          <p:spPr bwMode="auto">
            <a:xfrm>
              <a:off x="8824820" y="4965620"/>
              <a:ext cx="274320" cy="120510"/>
            </a:xfrm>
            <a:prstGeom prst="rect">
              <a:avLst/>
            </a:prstGeom>
            <a:solidFill>
              <a:schemeClr val="bg1"/>
            </a:solidFill>
            <a:ln w="6350">
              <a:solidFill>
                <a:srgbClr val="BBBCBC"/>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4" name="AutoShape 246">
              <a:extLst>
                <a:ext uri="{FF2B5EF4-FFF2-40B4-BE49-F238E27FC236}">
                  <a16:creationId xmlns:a16="http://schemas.microsoft.com/office/drawing/2014/main" id="{C664AC6F-396B-96C2-47F3-134EF0DFFB22}"/>
                </a:ext>
              </a:extLst>
            </p:cNvPr>
            <p:cNvSpPr>
              <a:spLocks noChangeArrowheads="1"/>
            </p:cNvSpPr>
            <p:nvPr/>
          </p:nvSpPr>
          <p:spPr bwMode="auto">
            <a:xfrm rot="16200000">
              <a:off x="8902112" y="4889102"/>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5" name="Rectangle 67">
              <a:extLst>
                <a:ext uri="{FF2B5EF4-FFF2-40B4-BE49-F238E27FC236}">
                  <a16:creationId xmlns:a16="http://schemas.microsoft.com/office/drawing/2014/main" id="{707A91A4-374C-4C67-D0B7-69DD011FBBB4}"/>
                </a:ext>
              </a:extLst>
            </p:cNvPr>
            <p:cNvSpPr>
              <a:spLocks noChangeArrowheads="1"/>
            </p:cNvSpPr>
            <p:nvPr/>
          </p:nvSpPr>
          <p:spPr bwMode="auto">
            <a:xfrm>
              <a:off x="8779100" y="51010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26" name="Rectangle 12">
              <a:extLst>
                <a:ext uri="{FF2B5EF4-FFF2-40B4-BE49-F238E27FC236}">
                  <a16:creationId xmlns:a16="http://schemas.microsoft.com/office/drawing/2014/main" id="{060DB02C-E748-D075-2074-BA9C86746EF6}"/>
                </a:ext>
              </a:extLst>
            </p:cNvPr>
            <p:cNvSpPr>
              <a:spLocks noChangeArrowheads="1"/>
            </p:cNvSpPr>
            <p:nvPr/>
          </p:nvSpPr>
          <p:spPr bwMode="auto">
            <a:xfrm>
              <a:off x="2890850" y="5386579"/>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227" name="Rectangle 73">
              <a:extLst>
                <a:ext uri="{FF2B5EF4-FFF2-40B4-BE49-F238E27FC236}">
                  <a16:creationId xmlns:a16="http://schemas.microsoft.com/office/drawing/2014/main" id="{1B3E5E30-4D58-B393-0DE3-540964731282}"/>
                </a:ext>
              </a:extLst>
            </p:cNvPr>
            <p:cNvSpPr>
              <a:spLocks noChangeArrowheads="1"/>
            </p:cNvSpPr>
            <p:nvPr/>
          </p:nvSpPr>
          <p:spPr bwMode="auto">
            <a:xfrm>
              <a:off x="5491780"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8" name="AutoShape 246">
              <a:extLst>
                <a:ext uri="{FF2B5EF4-FFF2-40B4-BE49-F238E27FC236}">
                  <a16:creationId xmlns:a16="http://schemas.microsoft.com/office/drawing/2014/main" id="{F560AD0B-675A-5474-735B-E721912C4224}"/>
                </a:ext>
              </a:extLst>
            </p:cNvPr>
            <p:cNvSpPr>
              <a:spLocks noChangeArrowheads="1"/>
            </p:cNvSpPr>
            <p:nvPr/>
          </p:nvSpPr>
          <p:spPr bwMode="auto">
            <a:xfrm rot="16200000">
              <a:off x="5578057" y="5337305"/>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29" name="Rectangle 67">
              <a:extLst>
                <a:ext uri="{FF2B5EF4-FFF2-40B4-BE49-F238E27FC236}">
                  <a16:creationId xmlns:a16="http://schemas.microsoft.com/office/drawing/2014/main" id="{180B354C-9BF4-4682-BCFB-40E804164FB6}"/>
                </a:ext>
              </a:extLst>
            </p:cNvPr>
            <p:cNvSpPr>
              <a:spLocks noChangeArrowheads="1"/>
            </p:cNvSpPr>
            <p:nvPr/>
          </p:nvSpPr>
          <p:spPr bwMode="auto">
            <a:xfrm>
              <a:off x="5446060"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30" name="Rectangle 73">
              <a:extLst>
                <a:ext uri="{FF2B5EF4-FFF2-40B4-BE49-F238E27FC236}">
                  <a16:creationId xmlns:a16="http://schemas.microsoft.com/office/drawing/2014/main" id="{8CF47D9C-B1A4-1368-F7FE-8DD6FB9B355E}"/>
                </a:ext>
              </a:extLst>
            </p:cNvPr>
            <p:cNvSpPr>
              <a:spLocks noChangeArrowheads="1"/>
            </p:cNvSpPr>
            <p:nvPr/>
          </p:nvSpPr>
          <p:spPr bwMode="auto">
            <a:xfrm>
              <a:off x="5933218"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1" name="AutoShape 246">
              <a:extLst>
                <a:ext uri="{FF2B5EF4-FFF2-40B4-BE49-F238E27FC236}">
                  <a16:creationId xmlns:a16="http://schemas.microsoft.com/office/drawing/2014/main" id="{B430DE49-F987-B10D-0516-5834A3635FF7}"/>
                </a:ext>
              </a:extLst>
            </p:cNvPr>
            <p:cNvSpPr>
              <a:spLocks noChangeArrowheads="1"/>
            </p:cNvSpPr>
            <p:nvPr/>
          </p:nvSpPr>
          <p:spPr bwMode="auto">
            <a:xfrm rot="16200000">
              <a:off x="6010510"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2" name="Rectangle 67">
              <a:extLst>
                <a:ext uri="{FF2B5EF4-FFF2-40B4-BE49-F238E27FC236}">
                  <a16:creationId xmlns:a16="http://schemas.microsoft.com/office/drawing/2014/main" id="{1BA1929A-4363-E741-F583-67FE566ED472}"/>
                </a:ext>
              </a:extLst>
            </p:cNvPr>
            <p:cNvSpPr>
              <a:spLocks noChangeArrowheads="1"/>
            </p:cNvSpPr>
            <p:nvPr/>
          </p:nvSpPr>
          <p:spPr bwMode="auto">
            <a:xfrm>
              <a:off x="5887498"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33" name="Rectangle 73">
              <a:extLst>
                <a:ext uri="{FF2B5EF4-FFF2-40B4-BE49-F238E27FC236}">
                  <a16:creationId xmlns:a16="http://schemas.microsoft.com/office/drawing/2014/main" id="{F5ABADF7-B096-EA40-DD8F-4BAD6AD9855B}"/>
                </a:ext>
              </a:extLst>
            </p:cNvPr>
            <p:cNvSpPr>
              <a:spLocks noChangeArrowheads="1"/>
            </p:cNvSpPr>
            <p:nvPr/>
          </p:nvSpPr>
          <p:spPr bwMode="auto">
            <a:xfrm>
              <a:off x="4043300"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4" name="AutoShape 246">
              <a:extLst>
                <a:ext uri="{FF2B5EF4-FFF2-40B4-BE49-F238E27FC236}">
                  <a16:creationId xmlns:a16="http://schemas.microsoft.com/office/drawing/2014/main" id="{405E3C9E-2ED2-8B14-EFD0-E20E213CE360}"/>
                </a:ext>
              </a:extLst>
            </p:cNvPr>
            <p:cNvSpPr>
              <a:spLocks noChangeArrowheads="1"/>
            </p:cNvSpPr>
            <p:nvPr/>
          </p:nvSpPr>
          <p:spPr bwMode="auto">
            <a:xfrm rot="16200000">
              <a:off x="4129577" y="5337305"/>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5" name="Rectangle 67">
              <a:extLst>
                <a:ext uri="{FF2B5EF4-FFF2-40B4-BE49-F238E27FC236}">
                  <a16:creationId xmlns:a16="http://schemas.microsoft.com/office/drawing/2014/main" id="{F1F27065-F205-8197-2444-6CBA02AC91D2}"/>
                </a:ext>
              </a:extLst>
            </p:cNvPr>
            <p:cNvSpPr>
              <a:spLocks noChangeArrowheads="1"/>
            </p:cNvSpPr>
            <p:nvPr/>
          </p:nvSpPr>
          <p:spPr bwMode="auto">
            <a:xfrm>
              <a:off x="3997580"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36" name="Rectangle 73">
              <a:extLst>
                <a:ext uri="{FF2B5EF4-FFF2-40B4-BE49-F238E27FC236}">
                  <a16:creationId xmlns:a16="http://schemas.microsoft.com/office/drawing/2014/main" id="{0D10ABFE-E012-1A51-F15C-37656F5AAFB8}"/>
                </a:ext>
              </a:extLst>
            </p:cNvPr>
            <p:cNvSpPr>
              <a:spLocks noChangeArrowheads="1"/>
            </p:cNvSpPr>
            <p:nvPr/>
          </p:nvSpPr>
          <p:spPr bwMode="auto">
            <a:xfrm>
              <a:off x="4926179"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7" name="AutoShape 246">
              <a:extLst>
                <a:ext uri="{FF2B5EF4-FFF2-40B4-BE49-F238E27FC236}">
                  <a16:creationId xmlns:a16="http://schemas.microsoft.com/office/drawing/2014/main" id="{DF6B2E6A-AE6C-0443-895A-B6A678BB205A}"/>
                </a:ext>
              </a:extLst>
            </p:cNvPr>
            <p:cNvSpPr>
              <a:spLocks noChangeArrowheads="1"/>
            </p:cNvSpPr>
            <p:nvPr/>
          </p:nvSpPr>
          <p:spPr bwMode="auto">
            <a:xfrm rot="16200000">
              <a:off x="5003471"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38" name="Rectangle 67">
              <a:extLst>
                <a:ext uri="{FF2B5EF4-FFF2-40B4-BE49-F238E27FC236}">
                  <a16:creationId xmlns:a16="http://schemas.microsoft.com/office/drawing/2014/main" id="{4CADF7B0-8B89-1CA2-CED7-BECA9A3E54F4}"/>
                </a:ext>
              </a:extLst>
            </p:cNvPr>
            <p:cNvSpPr>
              <a:spLocks noChangeArrowheads="1"/>
            </p:cNvSpPr>
            <p:nvPr/>
          </p:nvSpPr>
          <p:spPr bwMode="auto">
            <a:xfrm>
              <a:off x="4880459"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39" name="Rectangle 73">
              <a:extLst>
                <a:ext uri="{FF2B5EF4-FFF2-40B4-BE49-F238E27FC236}">
                  <a16:creationId xmlns:a16="http://schemas.microsoft.com/office/drawing/2014/main" id="{59C555FD-18EA-D0DE-E989-9B7A5EF6CD32}"/>
                </a:ext>
              </a:extLst>
            </p:cNvPr>
            <p:cNvSpPr>
              <a:spLocks noChangeArrowheads="1"/>
            </p:cNvSpPr>
            <p:nvPr/>
          </p:nvSpPr>
          <p:spPr bwMode="auto">
            <a:xfrm>
              <a:off x="4484738" y="5404838"/>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0" name="AutoShape 246">
              <a:extLst>
                <a:ext uri="{FF2B5EF4-FFF2-40B4-BE49-F238E27FC236}">
                  <a16:creationId xmlns:a16="http://schemas.microsoft.com/office/drawing/2014/main" id="{88F550FF-2576-3AAB-F4CA-FEA505FEEDED}"/>
                </a:ext>
              </a:extLst>
            </p:cNvPr>
            <p:cNvSpPr>
              <a:spLocks noChangeArrowheads="1"/>
            </p:cNvSpPr>
            <p:nvPr/>
          </p:nvSpPr>
          <p:spPr bwMode="auto">
            <a:xfrm rot="16200000">
              <a:off x="4562030"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1" name="Rectangle 67">
              <a:extLst>
                <a:ext uri="{FF2B5EF4-FFF2-40B4-BE49-F238E27FC236}">
                  <a16:creationId xmlns:a16="http://schemas.microsoft.com/office/drawing/2014/main" id="{90E5E1B1-F54C-42CB-6654-158D9C91F45F}"/>
                </a:ext>
              </a:extLst>
            </p:cNvPr>
            <p:cNvSpPr>
              <a:spLocks noChangeArrowheads="1"/>
            </p:cNvSpPr>
            <p:nvPr/>
          </p:nvSpPr>
          <p:spPr bwMode="auto">
            <a:xfrm>
              <a:off x="4439018"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42" name="Rectangle 73">
              <a:extLst>
                <a:ext uri="{FF2B5EF4-FFF2-40B4-BE49-F238E27FC236}">
                  <a16:creationId xmlns:a16="http://schemas.microsoft.com/office/drawing/2014/main" id="{01514D63-7DA1-89BE-17A2-25D13A0748B2}"/>
                </a:ext>
              </a:extLst>
            </p:cNvPr>
            <p:cNvSpPr>
              <a:spLocks noChangeArrowheads="1"/>
            </p:cNvSpPr>
            <p:nvPr/>
          </p:nvSpPr>
          <p:spPr bwMode="auto">
            <a:xfrm>
              <a:off x="3601862" y="5404838"/>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3" name="AutoShape 246">
              <a:extLst>
                <a:ext uri="{FF2B5EF4-FFF2-40B4-BE49-F238E27FC236}">
                  <a16:creationId xmlns:a16="http://schemas.microsoft.com/office/drawing/2014/main" id="{3EF58027-C75A-6AE3-40BA-2759642B1CF9}"/>
                </a:ext>
              </a:extLst>
            </p:cNvPr>
            <p:cNvSpPr>
              <a:spLocks noChangeArrowheads="1"/>
            </p:cNvSpPr>
            <p:nvPr/>
          </p:nvSpPr>
          <p:spPr bwMode="auto">
            <a:xfrm rot="16200000">
              <a:off x="3679154"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4" name="Rectangle 67">
              <a:extLst>
                <a:ext uri="{FF2B5EF4-FFF2-40B4-BE49-F238E27FC236}">
                  <a16:creationId xmlns:a16="http://schemas.microsoft.com/office/drawing/2014/main" id="{99A471B3-048F-FFF7-4BFB-8259C80E11AA}"/>
                </a:ext>
              </a:extLst>
            </p:cNvPr>
            <p:cNvSpPr>
              <a:spLocks noChangeArrowheads="1"/>
            </p:cNvSpPr>
            <p:nvPr/>
          </p:nvSpPr>
          <p:spPr bwMode="auto">
            <a:xfrm>
              <a:off x="3556142"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45" name="Rectangle 73">
              <a:extLst>
                <a:ext uri="{FF2B5EF4-FFF2-40B4-BE49-F238E27FC236}">
                  <a16:creationId xmlns:a16="http://schemas.microsoft.com/office/drawing/2014/main" id="{A1B3D2F8-3B44-1AB0-D4C2-FC38FAC1F6F1}"/>
                </a:ext>
              </a:extLst>
            </p:cNvPr>
            <p:cNvSpPr>
              <a:spLocks noChangeArrowheads="1"/>
            </p:cNvSpPr>
            <p:nvPr/>
          </p:nvSpPr>
          <p:spPr bwMode="auto">
            <a:xfrm>
              <a:off x="6936950"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6" name="AutoShape 246">
              <a:extLst>
                <a:ext uri="{FF2B5EF4-FFF2-40B4-BE49-F238E27FC236}">
                  <a16:creationId xmlns:a16="http://schemas.microsoft.com/office/drawing/2014/main" id="{C1AE1735-2D39-7C77-C09D-E2CEF57300EA}"/>
                </a:ext>
              </a:extLst>
            </p:cNvPr>
            <p:cNvSpPr>
              <a:spLocks noChangeArrowheads="1"/>
            </p:cNvSpPr>
            <p:nvPr/>
          </p:nvSpPr>
          <p:spPr bwMode="auto">
            <a:xfrm rot="16200000">
              <a:off x="7014242"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7" name="Rectangle 67">
              <a:extLst>
                <a:ext uri="{FF2B5EF4-FFF2-40B4-BE49-F238E27FC236}">
                  <a16:creationId xmlns:a16="http://schemas.microsoft.com/office/drawing/2014/main" id="{7204DAD4-DE19-85B7-71FF-826FF476C923}"/>
                </a:ext>
              </a:extLst>
            </p:cNvPr>
            <p:cNvSpPr>
              <a:spLocks noChangeArrowheads="1"/>
            </p:cNvSpPr>
            <p:nvPr/>
          </p:nvSpPr>
          <p:spPr bwMode="auto">
            <a:xfrm>
              <a:off x="6891230"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48" name="Rectangle 73">
              <a:extLst>
                <a:ext uri="{FF2B5EF4-FFF2-40B4-BE49-F238E27FC236}">
                  <a16:creationId xmlns:a16="http://schemas.microsoft.com/office/drawing/2014/main" id="{BA1A4CC8-51DE-8156-C532-B841F4762EE4}"/>
                </a:ext>
              </a:extLst>
            </p:cNvPr>
            <p:cNvSpPr>
              <a:spLocks noChangeArrowheads="1"/>
            </p:cNvSpPr>
            <p:nvPr/>
          </p:nvSpPr>
          <p:spPr bwMode="auto">
            <a:xfrm>
              <a:off x="7378388" y="5404838"/>
              <a:ext cx="274320" cy="120510"/>
            </a:xfrm>
            <a:prstGeom prst="rect">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49" name="AutoShape 246">
              <a:extLst>
                <a:ext uri="{FF2B5EF4-FFF2-40B4-BE49-F238E27FC236}">
                  <a16:creationId xmlns:a16="http://schemas.microsoft.com/office/drawing/2014/main" id="{AF3D7A92-A026-AC97-5BDC-4005D65F31B4}"/>
                </a:ext>
              </a:extLst>
            </p:cNvPr>
            <p:cNvSpPr>
              <a:spLocks noChangeArrowheads="1"/>
            </p:cNvSpPr>
            <p:nvPr/>
          </p:nvSpPr>
          <p:spPr bwMode="auto">
            <a:xfrm rot="16200000">
              <a:off x="7464665" y="5337305"/>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0" name="Rectangle 67">
              <a:extLst>
                <a:ext uri="{FF2B5EF4-FFF2-40B4-BE49-F238E27FC236}">
                  <a16:creationId xmlns:a16="http://schemas.microsoft.com/office/drawing/2014/main" id="{93BB3017-8BB0-0B37-8486-4FF96A5C55B1}"/>
                </a:ext>
              </a:extLst>
            </p:cNvPr>
            <p:cNvSpPr>
              <a:spLocks noChangeArrowheads="1"/>
            </p:cNvSpPr>
            <p:nvPr/>
          </p:nvSpPr>
          <p:spPr bwMode="auto">
            <a:xfrm>
              <a:off x="7332668"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51" name="Rectangle 73">
              <a:extLst>
                <a:ext uri="{FF2B5EF4-FFF2-40B4-BE49-F238E27FC236}">
                  <a16:creationId xmlns:a16="http://schemas.microsoft.com/office/drawing/2014/main" id="{62FCF421-22D9-6073-ED2B-71645471D383}"/>
                </a:ext>
              </a:extLst>
            </p:cNvPr>
            <p:cNvSpPr>
              <a:spLocks noChangeArrowheads="1"/>
            </p:cNvSpPr>
            <p:nvPr/>
          </p:nvSpPr>
          <p:spPr bwMode="auto">
            <a:xfrm>
              <a:off x="7819826"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2" name="AutoShape 246">
              <a:extLst>
                <a:ext uri="{FF2B5EF4-FFF2-40B4-BE49-F238E27FC236}">
                  <a16:creationId xmlns:a16="http://schemas.microsoft.com/office/drawing/2014/main" id="{0CC0C508-199A-4FCA-0520-144BE934C271}"/>
                </a:ext>
              </a:extLst>
            </p:cNvPr>
            <p:cNvSpPr>
              <a:spLocks noChangeArrowheads="1"/>
            </p:cNvSpPr>
            <p:nvPr/>
          </p:nvSpPr>
          <p:spPr bwMode="auto">
            <a:xfrm rot="16200000">
              <a:off x="7897118"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3" name="Rectangle 67">
              <a:extLst>
                <a:ext uri="{FF2B5EF4-FFF2-40B4-BE49-F238E27FC236}">
                  <a16:creationId xmlns:a16="http://schemas.microsoft.com/office/drawing/2014/main" id="{C20E4F76-CAD3-3FA7-F832-02C73E9CE03A}"/>
                </a:ext>
              </a:extLst>
            </p:cNvPr>
            <p:cNvSpPr>
              <a:spLocks noChangeArrowheads="1"/>
            </p:cNvSpPr>
            <p:nvPr/>
          </p:nvSpPr>
          <p:spPr bwMode="auto">
            <a:xfrm>
              <a:off x="7774106"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54" name="Rectangle 73">
              <a:extLst>
                <a:ext uri="{FF2B5EF4-FFF2-40B4-BE49-F238E27FC236}">
                  <a16:creationId xmlns:a16="http://schemas.microsoft.com/office/drawing/2014/main" id="{5B62BB3D-81F8-F227-5CDF-D6ED77C3F3E8}"/>
                </a:ext>
              </a:extLst>
            </p:cNvPr>
            <p:cNvSpPr>
              <a:spLocks noChangeArrowheads="1"/>
            </p:cNvSpPr>
            <p:nvPr/>
          </p:nvSpPr>
          <p:spPr bwMode="auto">
            <a:xfrm>
              <a:off x="8383382" y="5404838"/>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5" name="AutoShape 246">
              <a:extLst>
                <a:ext uri="{FF2B5EF4-FFF2-40B4-BE49-F238E27FC236}">
                  <a16:creationId xmlns:a16="http://schemas.microsoft.com/office/drawing/2014/main" id="{B6F4586A-92DF-7014-C69F-038A6692EBAC}"/>
                </a:ext>
              </a:extLst>
            </p:cNvPr>
            <p:cNvSpPr>
              <a:spLocks noChangeArrowheads="1"/>
            </p:cNvSpPr>
            <p:nvPr/>
          </p:nvSpPr>
          <p:spPr bwMode="auto">
            <a:xfrm rot="16200000">
              <a:off x="8460674" y="5328320"/>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6" name="Rectangle 67">
              <a:extLst>
                <a:ext uri="{FF2B5EF4-FFF2-40B4-BE49-F238E27FC236}">
                  <a16:creationId xmlns:a16="http://schemas.microsoft.com/office/drawing/2014/main" id="{7EF0CB54-F6BF-CB33-D18B-DC4437A8D76D}"/>
                </a:ext>
              </a:extLst>
            </p:cNvPr>
            <p:cNvSpPr>
              <a:spLocks noChangeArrowheads="1"/>
            </p:cNvSpPr>
            <p:nvPr/>
          </p:nvSpPr>
          <p:spPr bwMode="auto">
            <a:xfrm>
              <a:off x="8337662" y="5540255"/>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57" name="Rectangle 12">
              <a:extLst>
                <a:ext uri="{FF2B5EF4-FFF2-40B4-BE49-F238E27FC236}">
                  <a16:creationId xmlns:a16="http://schemas.microsoft.com/office/drawing/2014/main" id="{3F6972D4-5301-CB8D-AF08-B04AB4DFEC13}"/>
                </a:ext>
              </a:extLst>
            </p:cNvPr>
            <p:cNvSpPr>
              <a:spLocks noChangeArrowheads="1"/>
            </p:cNvSpPr>
            <p:nvPr/>
          </p:nvSpPr>
          <p:spPr bwMode="auto">
            <a:xfrm>
              <a:off x="2890850" y="5825798"/>
              <a:ext cx="644195" cy="178088"/>
            </a:xfrm>
            <a:prstGeom prst="rect">
              <a:avLst/>
            </a:prstGeom>
            <a:noFill/>
            <a:ln w="9525">
              <a:noFill/>
              <a:miter lim="800000"/>
              <a:headEnd/>
              <a:tailEnd/>
            </a:ln>
          </p:spPr>
          <p:txBody>
            <a:bodyPr wrap="square" lIns="0" tIns="0" rIns="0" bIns="0" anchor="ctr">
              <a:spAutoFit/>
            </a:bodyPr>
            <a:lstStyle/>
            <a:p>
              <a:pPr algn="r" eaLnBrk="1" hangingPunct="1">
                <a:spcBef>
                  <a:spcPct val="20000"/>
                </a:spcBef>
              </a:pPr>
              <a:r>
                <a:rPr lang="en-GB" altLang="ja-JP" sz="1200">
                  <a:ea typeface="ＭＳ Ｐゴシック" charset="-128"/>
                  <a:cs typeface="Arial" pitchFamily="34" charset="0"/>
                </a:rPr>
                <a:t>Row header</a:t>
              </a:r>
            </a:p>
          </p:txBody>
        </p:sp>
        <p:sp>
          <p:nvSpPr>
            <p:cNvPr id="258" name="Rectangle 73">
              <a:extLst>
                <a:ext uri="{FF2B5EF4-FFF2-40B4-BE49-F238E27FC236}">
                  <a16:creationId xmlns:a16="http://schemas.microsoft.com/office/drawing/2014/main" id="{1B4B3CBC-9572-534A-1086-E601FBC0AE06}"/>
                </a:ext>
              </a:extLst>
            </p:cNvPr>
            <p:cNvSpPr>
              <a:spLocks noChangeArrowheads="1"/>
            </p:cNvSpPr>
            <p:nvPr/>
          </p:nvSpPr>
          <p:spPr bwMode="auto">
            <a:xfrm>
              <a:off x="5491780" y="5844056"/>
              <a:ext cx="274320" cy="120510"/>
            </a:xfrm>
            <a:prstGeom prst="rect">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59" name="AutoShape 246">
              <a:extLst>
                <a:ext uri="{FF2B5EF4-FFF2-40B4-BE49-F238E27FC236}">
                  <a16:creationId xmlns:a16="http://schemas.microsoft.com/office/drawing/2014/main" id="{F6D30477-C87E-D0AD-97B3-761728182F42}"/>
                </a:ext>
              </a:extLst>
            </p:cNvPr>
            <p:cNvSpPr>
              <a:spLocks noChangeArrowheads="1"/>
            </p:cNvSpPr>
            <p:nvPr/>
          </p:nvSpPr>
          <p:spPr bwMode="auto">
            <a:xfrm rot="16200000">
              <a:off x="5569072" y="5767538"/>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0" name="Rectangle 67">
              <a:extLst>
                <a:ext uri="{FF2B5EF4-FFF2-40B4-BE49-F238E27FC236}">
                  <a16:creationId xmlns:a16="http://schemas.microsoft.com/office/drawing/2014/main" id="{47DDBD24-75CA-13E9-DC64-E241CAAE16A4}"/>
                </a:ext>
              </a:extLst>
            </p:cNvPr>
            <p:cNvSpPr>
              <a:spLocks noChangeArrowheads="1"/>
            </p:cNvSpPr>
            <p:nvPr/>
          </p:nvSpPr>
          <p:spPr bwMode="auto">
            <a:xfrm>
              <a:off x="5446060" y="5979473"/>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61" name="Rectangle 73">
              <a:extLst>
                <a:ext uri="{FF2B5EF4-FFF2-40B4-BE49-F238E27FC236}">
                  <a16:creationId xmlns:a16="http://schemas.microsoft.com/office/drawing/2014/main" id="{3E4A48F1-45BC-12EB-5F3E-EE57038D7B51}"/>
                </a:ext>
              </a:extLst>
            </p:cNvPr>
            <p:cNvSpPr>
              <a:spLocks noChangeArrowheads="1"/>
            </p:cNvSpPr>
            <p:nvPr/>
          </p:nvSpPr>
          <p:spPr bwMode="auto">
            <a:xfrm>
              <a:off x="4043300" y="5844056"/>
              <a:ext cx="274320" cy="120510"/>
            </a:xfrm>
            <a:prstGeom prst="rect">
              <a:avLst/>
            </a:prstGeom>
            <a:solidFill>
              <a:schemeClr val="bg2"/>
            </a:solidFill>
            <a:ln w="6350">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2" name="AutoShape 246">
              <a:extLst>
                <a:ext uri="{FF2B5EF4-FFF2-40B4-BE49-F238E27FC236}">
                  <a16:creationId xmlns:a16="http://schemas.microsoft.com/office/drawing/2014/main" id="{D7EAF55C-685B-2ED9-2FDC-D4F96F9EE1B2}"/>
                </a:ext>
              </a:extLst>
            </p:cNvPr>
            <p:cNvSpPr>
              <a:spLocks noChangeArrowheads="1"/>
            </p:cNvSpPr>
            <p:nvPr/>
          </p:nvSpPr>
          <p:spPr bwMode="auto">
            <a:xfrm rot="16200000">
              <a:off x="4129577" y="5776523"/>
              <a:ext cx="120054" cy="256032"/>
            </a:xfrm>
            <a:prstGeom prst="rtTriangle">
              <a:avLst/>
            </a:prstGeom>
            <a:solidFill>
              <a:schemeClr val="bg2">
                <a:lumMod val="75000"/>
              </a:schemeClr>
            </a:solidFill>
            <a:ln w="9525">
              <a:solidFill>
                <a:schemeClr val="bg2">
                  <a:lumMod val="75000"/>
                </a:schemeClr>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3" name="Rectangle 67">
              <a:extLst>
                <a:ext uri="{FF2B5EF4-FFF2-40B4-BE49-F238E27FC236}">
                  <a16:creationId xmlns:a16="http://schemas.microsoft.com/office/drawing/2014/main" id="{F352C7D4-FE8F-2DCF-229D-E2FB50994D5B}"/>
                </a:ext>
              </a:extLst>
            </p:cNvPr>
            <p:cNvSpPr>
              <a:spLocks noChangeArrowheads="1"/>
            </p:cNvSpPr>
            <p:nvPr/>
          </p:nvSpPr>
          <p:spPr bwMode="auto">
            <a:xfrm>
              <a:off x="3997580" y="5979473"/>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64" name="Rectangle 73">
              <a:extLst>
                <a:ext uri="{FF2B5EF4-FFF2-40B4-BE49-F238E27FC236}">
                  <a16:creationId xmlns:a16="http://schemas.microsoft.com/office/drawing/2014/main" id="{40FE635E-068F-0977-9832-9BE10BBC1A7F}"/>
                </a:ext>
              </a:extLst>
            </p:cNvPr>
            <p:cNvSpPr>
              <a:spLocks noChangeArrowheads="1"/>
            </p:cNvSpPr>
            <p:nvPr/>
          </p:nvSpPr>
          <p:spPr bwMode="auto">
            <a:xfrm>
              <a:off x="3601862" y="5844056"/>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5" name="AutoShape 246">
              <a:extLst>
                <a:ext uri="{FF2B5EF4-FFF2-40B4-BE49-F238E27FC236}">
                  <a16:creationId xmlns:a16="http://schemas.microsoft.com/office/drawing/2014/main" id="{43A44321-BB79-9A6A-949C-5F826D75657E}"/>
                </a:ext>
              </a:extLst>
            </p:cNvPr>
            <p:cNvSpPr>
              <a:spLocks noChangeArrowheads="1"/>
            </p:cNvSpPr>
            <p:nvPr/>
          </p:nvSpPr>
          <p:spPr bwMode="auto">
            <a:xfrm rot="16200000">
              <a:off x="3679154" y="5767538"/>
              <a:ext cx="120054" cy="274002"/>
            </a:xfrm>
            <a:prstGeom prst="rtTriangle">
              <a:avLst/>
            </a:prstGeom>
            <a:noFill/>
            <a:ln w="12700">
              <a:no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6" name="Rectangle 67">
              <a:extLst>
                <a:ext uri="{FF2B5EF4-FFF2-40B4-BE49-F238E27FC236}">
                  <a16:creationId xmlns:a16="http://schemas.microsoft.com/office/drawing/2014/main" id="{045E5899-ACBE-9B61-5FA2-CA83889FE81B}"/>
                </a:ext>
              </a:extLst>
            </p:cNvPr>
            <p:cNvSpPr>
              <a:spLocks noChangeArrowheads="1"/>
            </p:cNvSpPr>
            <p:nvPr/>
          </p:nvSpPr>
          <p:spPr bwMode="auto">
            <a:xfrm>
              <a:off x="3556142" y="5979473"/>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sp>
          <p:nvSpPr>
            <p:cNvPr id="267" name="Rectangle 73">
              <a:extLst>
                <a:ext uri="{FF2B5EF4-FFF2-40B4-BE49-F238E27FC236}">
                  <a16:creationId xmlns:a16="http://schemas.microsoft.com/office/drawing/2014/main" id="{245D32F3-997F-CAF1-C3E9-FF6F4738A2DF}"/>
                </a:ext>
              </a:extLst>
            </p:cNvPr>
            <p:cNvSpPr>
              <a:spLocks noChangeArrowheads="1"/>
            </p:cNvSpPr>
            <p:nvPr/>
          </p:nvSpPr>
          <p:spPr bwMode="auto">
            <a:xfrm>
              <a:off x="6936950" y="5844056"/>
              <a:ext cx="274320" cy="120510"/>
            </a:xfrm>
            <a:prstGeom prst="rect">
              <a:avLst/>
            </a:prstGeom>
            <a:solidFill>
              <a:schemeClr val="accent3"/>
            </a:solidFill>
            <a:ln w="9525">
              <a:solidFill>
                <a:schemeClr val="accent3"/>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8" name="AutoShape 246">
              <a:extLst>
                <a:ext uri="{FF2B5EF4-FFF2-40B4-BE49-F238E27FC236}">
                  <a16:creationId xmlns:a16="http://schemas.microsoft.com/office/drawing/2014/main" id="{ED419F7C-D5E7-7D04-BCCA-E0204C5401B0}"/>
                </a:ext>
              </a:extLst>
            </p:cNvPr>
            <p:cNvSpPr>
              <a:spLocks noChangeArrowheads="1"/>
            </p:cNvSpPr>
            <p:nvPr/>
          </p:nvSpPr>
          <p:spPr bwMode="auto">
            <a:xfrm rot="16200000">
              <a:off x="7023227" y="5776523"/>
              <a:ext cx="120054" cy="256032"/>
            </a:xfrm>
            <a:prstGeom prst="rtTriangle">
              <a:avLst/>
            </a:prstGeom>
            <a:solidFill>
              <a:schemeClr val="bg2"/>
            </a:solidFill>
            <a:ln w="9525">
              <a:solidFill>
                <a:schemeClr val="bg2"/>
              </a:solidFill>
              <a:miter lim="800000"/>
              <a:headEnd/>
              <a:tailEnd/>
            </a:ln>
          </p:spPr>
          <p:txBody>
            <a:bodyPr wrap="none" anchor="t"/>
            <a:lstStyle/>
            <a:p>
              <a:pPr algn="ctr" eaLnBrk="1" hangingPunct="1">
                <a:spcBef>
                  <a:spcPct val="20000"/>
                </a:spcBef>
              </a:pPr>
              <a:endParaRPr lang="en-GB" sz="1200">
                <a:cs typeface="Arial" pitchFamily="34" charset="0"/>
              </a:endParaRPr>
            </a:p>
          </p:txBody>
        </p:sp>
        <p:sp>
          <p:nvSpPr>
            <p:cNvPr id="269" name="Rectangle 67">
              <a:extLst>
                <a:ext uri="{FF2B5EF4-FFF2-40B4-BE49-F238E27FC236}">
                  <a16:creationId xmlns:a16="http://schemas.microsoft.com/office/drawing/2014/main" id="{E094BA3E-D954-5163-15EB-17C107FC3C01}"/>
                </a:ext>
              </a:extLst>
            </p:cNvPr>
            <p:cNvSpPr>
              <a:spLocks noChangeArrowheads="1"/>
            </p:cNvSpPr>
            <p:nvPr/>
          </p:nvSpPr>
          <p:spPr bwMode="auto">
            <a:xfrm>
              <a:off x="6891230" y="5970237"/>
              <a:ext cx="365760" cy="178088"/>
            </a:xfrm>
            <a:prstGeom prst="rect">
              <a:avLst/>
            </a:prstGeom>
            <a:noFill/>
            <a:ln w="9525">
              <a:noFill/>
              <a:miter lim="800000"/>
              <a:headEnd/>
              <a:tailEnd/>
            </a:ln>
          </p:spPr>
          <p:txBody>
            <a:bodyPr lIns="0" tIns="0" rIns="0" bIns="0" anchor="t" anchorCtr="0">
              <a:spAutoFit/>
            </a:bodyPr>
            <a:lstStyle/>
            <a:p>
              <a:pPr algn="ctr" eaLnBrk="1" hangingPunct="1">
                <a:spcBef>
                  <a:spcPct val="20000"/>
                </a:spcBef>
              </a:pPr>
              <a:r>
                <a:rPr lang="en-GB" altLang="ja-JP" sz="1200">
                  <a:ea typeface="ＭＳ Ｐゴシック" charset="-128"/>
                  <a:cs typeface="Arial" pitchFamily="34" charset="0"/>
                </a:rPr>
                <a:t>Item</a:t>
              </a:r>
            </a:p>
          </p:txBody>
        </p:sp>
      </p:grpSp>
    </p:spTree>
    <p:extLst>
      <p:ext uri="{BB962C8B-B14F-4D97-AF65-F5344CB8AC3E}">
        <p14:creationId xmlns:p14="http://schemas.microsoft.com/office/powerpoint/2010/main" val="2711355482"/>
      </p:ext>
    </p:extLst>
  </p:cSld>
  <p:clrMapOvr>
    <a:masterClrMapping/>
  </p:clrMapOvr>
  <p:transition>
    <p:fade/>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preserve="1" userDrawn="1">
  <p:cSld name="Activity map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2DE8-5DCE-63F2-20C4-A91BA99FB3E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D63822A-C843-33E9-CD34-58550440C5E7}"/>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Text Box 6">
            <a:extLst>
              <a:ext uri="{FF2B5EF4-FFF2-40B4-BE49-F238E27FC236}">
                <a16:creationId xmlns:a16="http://schemas.microsoft.com/office/drawing/2014/main" id="{551A6577-B84E-664D-B987-DF333184B9B4}"/>
              </a:ext>
            </a:extLst>
          </p:cNvPr>
          <p:cNvSpPr txBox="1">
            <a:spLocks noChangeArrowheads="1"/>
          </p:cNvSpPr>
          <p:nvPr userDrawn="1"/>
        </p:nvSpPr>
        <p:spPr bwMode="auto">
          <a:xfrm>
            <a:off x="4214941" y="5768562"/>
            <a:ext cx="740396" cy="184666"/>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1200">
                <a:ea typeface="ＭＳ Ｐゴシック" charset="-128"/>
              </a:rPr>
              <a:t>Advantaged</a:t>
            </a:r>
          </a:p>
        </p:txBody>
      </p:sp>
      <p:sp>
        <p:nvSpPr>
          <p:cNvPr id="5" name="Text Box 7">
            <a:extLst>
              <a:ext uri="{FF2B5EF4-FFF2-40B4-BE49-F238E27FC236}">
                <a16:creationId xmlns:a16="http://schemas.microsoft.com/office/drawing/2014/main" id="{23A2AF70-C2F8-A6FA-8415-A04495500656}"/>
              </a:ext>
            </a:extLst>
          </p:cNvPr>
          <p:cNvSpPr txBox="1">
            <a:spLocks noChangeArrowheads="1"/>
          </p:cNvSpPr>
          <p:nvPr userDrawn="1"/>
        </p:nvSpPr>
        <p:spPr bwMode="auto">
          <a:xfrm>
            <a:off x="6712396" y="5768562"/>
            <a:ext cx="915168" cy="184666"/>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1200">
                <a:ea typeface="ＭＳ Ｐゴシック" charset="-128"/>
              </a:rPr>
              <a:t>Disadvantaged</a:t>
            </a:r>
          </a:p>
        </p:txBody>
      </p:sp>
      <p:sp>
        <p:nvSpPr>
          <p:cNvPr id="6" name="Text Box 100">
            <a:extLst>
              <a:ext uri="{FF2B5EF4-FFF2-40B4-BE49-F238E27FC236}">
                <a16:creationId xmlns:a16="http://schemas.microsoft.com/office/drawing/2014/main" id="{984DC23F-3FCE-C5F6-517E-31E220C8D3F8}"/>
              </a:ext>
            </a:extLst>
          </p:cNvPr>
          <p:cNvSpPr txBox="1">
            <a:spLocks noChangeArrowheads="1"/>
          </p:cNvSpPr>
          <p:nvPr userDrawn="1"/>
        </p:nvSpPr>
        <p:spPr bwMode="auto">
          <a:xfrm>
            <a:off x="8265776" y="5754466"/>
            <a:ext cx="723143" cy="184666"/>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1200">
                <a:ea typeface="ＭＳ Ｐゴシック" charset="-128"/>
              </a:rPr>
              <a:t>No position</a:t>
            </a:r>
          </a:p>
        </p:txBody>
      </p:sp>
      <p:grpSp>
        <p:nvGrpSpPr>
          <p:cNvPr id="7" name="Group 6">
            <a:extLst>
              <a:ext uri="{FF2B5EF4-FFF2-40B4-BE49-F238E27FC236}">
                <a16:creationId xmlns:a16="http://schemas.microsoft.com/office/drawing/2014/main" id="{862ABC21-5F5C-9559-29C6-3097CAE6821F}"/>
              </a:ext>
            </a:extLst>
          </p:cNvPr>
          <p:cNvGrpSpPr/>
          <p:nvPr userDrawn="1"/>
        </p:nvGrpSpPr>
        <p:grpSpPr>
          <a:xfrm>
            <a:off x="6113634" y="5737555"/>
            <a:ext cx="530363" cy="215900"/>
            <a:chOff x="6283737" y="6130925"/>
            <a:chExt cx="530225" cy="215900"/>
          </a:xfrm>
        </p:grpSpPr>
        <p:sp>
          <p:nvSpPr>
            <p:cNvPr id="8" name="Rectangle 7">
              <a:extLst>
                <a:ext uri="{FF2B5EF4-FFF2-40B4-BE49-F238E27FC236}">
                  <a16:creationId xmlns:a16="http://schemas.microsoft.com/office/drawing/2014/main" id="{31616A3C-C85C-0A59-C1F2-D35F027B9A8A}"/>
                </a:ext>
              </a:extLst>
            </p:cNvPr>
            <p:cNvSpPr>
              <a:spLocks noChangeArrowheads="1"/>
            </p:cNvSpPr>
            <p:nvPr/>
          </p:nvSpPr>
          <p:spPr bwMode="auto">
            <a:xfrm>
              <a:off x="6550437" y="6130925"/>
              <a:ext cx="263525" cy="215900"/>
            </a:xfrm>
            <a:prstGeom prst="rect">
              <a:avLst/>
            </a:prstGeom>
            <a:solidFill>
              <a:schemeClr val="bg2">
                <a:lumMod val="75000"/>
              </a:schemeClr>
            </a:solidFill>
            <a:ln w="9525">
              <a:solidFill>
                <a:schemeClr val="tx2"/>
              </a:solidFill>
              <a:miter lim="800000"/>
              <a:headEnd type="none" w="sm" len="sm"/>
              <a:tailEnd type="none" w="sm" len="sm"/>
            </a:ln>
          </p:spPr>
          <p:txBody>
            <a:bodyPr wrap="none" anchor="ctr"/>
            <a:lstStyle/>
            <a:p>
              <a:pPr algn="ctr">
                <a:defRPr/>
              </a:pPr>
              <a:r>
                <a:rPr lang="en-US" sz="1200">
                  <a:solidFill>
                    <a:schemeClr val="bg1"/>
                  </a:solidFill>
                </a:rPr>
                <a:t>B</a:t>
              </a:r>
            </a:p>
          </p:txBody>
        </p:sp>
        <p:sp>
          <p:nvSpPr>
            <p:cNvPr id="9" name="Rectangle 8">
              <a:extLst>
                <a:ext uri="{FF2B5EF4-FFF2-40B4-BE49-F238E27FC236}">
                  <a16:creationId xmlns:a16="http://schemas.microsoft.com/office/drawing/2014/main" id="{D31936A8-6651-BC97-D455-4C16AC3061DA}"/>
                </a:ext>
              </a:extLst>
            </p:cNvPr>
            <p:cNvSpPr>
              <a:spLocks noChangeArrowheads="1"/>
            </p:cNvSpPr>
            <p:nvPr/>
          </p:nvSpPr>
          <p:spPr bwMode="auto">
            <a:xfrm>
              <a:off x="6283737" y="6130925"/>
              <a:ext cx="266700" cy="215900"/>
            </a:xfrm>
            <a:prstGeom prst="rect">
              <a:avLst/>
            </a:prstGeom>
            <a:solidFill>
              <a:schemeClr val="bg2">
                <a:lumMod val="75000"/>
              </a:schemeClr>
            </a:solidFill>
            <a:ln w="9525">
              <a:solidFill>
                <a:schemeClr val="tx2"/>
              </a:solidFill>
              <a:miter lim="800000"/>
              <a:headEnd type="none" w="sm" len="sm"/>
              <a:tailEnd type="none" w="sm" len="sm"/>
            </a:ln>
          </p:spPr>
          <p:txBody>
            <a:bodyPr wrap="none" anchor="ctr"/>
            <a:lstStyle/>
            <a:p>
              <a:pPr algn="ctr">
                <a:defRPr/>
              </a:pPr>
              <a:r>
                <a:rPr lang="en-US" sz="1200">
                  <a:solidFill>
                    <a:schemeClr val="bg1"/>
                  </a:solidFill>
                </a:rPr>
                <a:t>A</a:t>
              </a:r>
            </a:p>
          </p:txBody>
        </p:sp>
      </p:grpSp>
      <p:grpSp>
        <p:nvGrpSpPr>
          <p:cNvPr id="10" name="Group 9">
            <a:extLst>
              <a:ext uri="{FF2B5EF4-FFF2-40B4-BE49-F238E27FC236}">
                <a16:creationId xmlns:a16="http://schemas.microsoft.com/office/drawing/2014/main" id="{B7983ED2-A76B-D2C8-7BB0-24B9030F859B}"/>
              </a:ext>
            </a:extLst>
          </p:cNvPr>
          <p:cNvGrpSpPr/>
          <p:nvPr userDrawn="1"/>
        </p:nvGrpSpPr>
        <p:grpSpPr>
          <a:xfrm>
            <a:off x="7667011" y="5737555"/>
            <a:ext cx="530363" cy="215900"/>
            <a:chOff x="7514168" y="6133511"/>
            <a:chExt cx="530225" cy="215900"/>
          </a:xfrm>
        </p:grpSpPr>
        <p:sp>
          <p:nvSpPr>
            <p:cNvPr id="11" name="Rectangle 10">
              <a:extLst>
                <a:ext uri="{FF2B5EF4-FFF2-40B4-BE49-F238E27FC236}">
                  <a16:creationId xmlns:a16="http://schemas.microsoft.com/office/drawing/2014/main" id="{505AF688-55DB-FEB8-6A73-6C1031C21CBC}"/>
                </a:ext>
              </a:extLst>
            </p:cNvPr>
            <p:cNvSpPr>
              <a:spLocks noChangeArrowheads="1"/>
            </p:cNvSpPr>
            <p:nvPr/>
          </p:nvSpPr>
          <p:spPr bwMode="auto">
            <a:xfrm>
              <a:off x="7780868" y="6133511"/>
              <a:ext cx="263525" cy="215900"/>
            </a:xfrm>
            <a:prstGeom prst="rect">
              <a:avLst/>
            </a:prstGeom>
            <a:solidFill>
              <a:schemeClr val="bg1"/>
            </a:solidFill>
            <a:ln w="9525">
              <a:solidFill>
                <a:schemeClr val="tx2"/>
              </a:solidFill>
              <a:prstDash val="solid"/>
              <a:miter lim="800000"/>
              <a:headEnd type="none" w="sm" len="sm"/>
              <a:tailEnd type="none" w="sm" len="sm"/>
            </a:ln>
          </p:spPr>
          <p:txBody>
            <a:bodyPr wrap="none" anchor="ctr"/>
            <a:lstStyle/>
            <a:p>
              <a:pPr algn="ctr">
                <a:defRPr/>
              </a:pPr>
              <a:r>
                <a:rPr lang="en-US" sz="1200"/>
                <a:t>B</a:t>
              </a:r>
            </a:p>
          </p:txBody>
        </p:sp>
        <p:sp>
          <p:nvSpPr>
            <p:cNvPr id="12" name="Rectangle 11">
              <a:extLst>
                <a:ext uri="{FF2B5EF4-FFF2-40B4-BE49-F238E27FC236}">
                  <a16:creationId xmlns:a16="http://schemas.microsoft.com/office/drawing/2014/main" id="{F94A54BA-E340-1319-41CF-E97E418EC165}"/>
                </a:ext>
              </a:extLst>
            </p:cNvPr>
            <p:cNvSpPr>
              <a:spLocks noChangeArrowheads="1"/>
            </p:cNvSpPr>
            <p:nvPr/>
          </p:nvSpPr>
          <p:spPr bwMode="auto">
            <a:xfrm>
              <a:off x="7514168" y="6133511"/>
              <a:ext cx="266700" cy="215900"/>
            </a:xfrm>
            <a:prstGeom prst="rect">
              <a:avLst/>
            </a:prstGeom>
            <a:solidFill>
              <a:schemeClr val="bg1"/>
            </a:solidFill>
            <a:ln w="9525">
              <a:solidFill>
                <a:schemeClr val="tx2"/>
              </a:solidFill>
              <a:prstDash val="solid"/>
              <a:miter lim="800000"/>
              <a:headEnd type="none" w="sm" len="sm"/>
              <a:tailEnd type="none" w="sm" len="sm"/>
            </a:ln>
          </p:spPr>
          <p:txBody>
            <a:bodyPr wrap="none" anchor="ctr"/>
            <a:lstStyle/>
            <a:p>
              <a:pPr algn="ctr">
                <a:defRPr/>
              </a:pPr>
              <a:r>
                <a:rPr lang="en-US" sz="1200"/>
                <a:t>A</a:t>
              </a:r>
            </a:p>
          </p:txBody>
        </p:sp>
      </p:grpSp>
      <p:grpSp>
        <p:nvGrpSpPr>
          <p:cNvPr id="13" name="Group 12">
            <a:extLst>
              <a:ext uri="{FF2B5EF4-FFF2-40B4-BE49-F238E27FC236}">
                <a16:creationId xmlns:a16="http://schemas.microsoft.com/office/drawing/2014/main" id="{BF00A58C-1DD6-95A9-6954-7E8114CDAD9D}"/>
              </a:ext>
            </a:extLst>
          </p:cNvPr>
          <p:cNvGrpSpPr/>
          <p:nvPr userDrawn="1"/>
        </p:nvGrpSpPr>
        <p:grpSpPr>
          <a:xfrm>
            <a:off x="4997990" y="5737555"/>
            <a:ext cx="530363" cy="215900"/>
            <a:chOff x="5152521" y="6130925"/>
            <a:chExt cx="530225" cy="215900"/>
          </a:xfrm>
        </p:grpSpPr>
        <p:sp>
          <p:nvSpPr>
            <p:cNvPr id="14" name="Rectangle 13">
              <a:extLst>
                <a:ext uri="{FF2B5EF4-FFF2-40B4-BE49-F238E27FC236}">
                  <a16:creationId xmlns:a16="http://schemas.microsoft.com/office/drawing/2014/main" id="{03B92E47-487E-397B-007E-07D707D9742D}"/>
                </a:ext>
              </a:extLst>
            </p:cNvPr>
            <p:cNvSpPr>
              <a:spLocks noChangeArrowheads="1"/>
            </p:cNvSpPr>
            <p:nvPr/>
          </p:nvSpPr>
          <p:spPr bwMode="auto">
            <a:xfrm>
              <a:off x="5419221" y="6130925"/>
              <a:ext cx="263525" cy="215900"/>
            </a:xfrm>
            <a:prstGeom prst="rect">
              <a:avLst/>
            </a:prstGeom>
            <a:solidFill>
              <a:schemeClr val="bg2">
                <a:lumMod val="40000"/>
                <a:lumOff val="60000"/>
              </a:schemeClr>
            </a:solidFill>
            <a:ln w="9525">
              <a:solidFill>
                <a:schemeClr val="tx2"/>
              </a:solidFill>
              <a:miter lim="800000"/>
              <a:headEnd type="none" w="sm" len="sm"/>
              <a:tailEnd type="none" w="sm" len="sm"/>
            </a:ln>
          </p:spPr>
          <p:txBody>
            <a:bodyPr wrap="none" anchor="ctr"/>
            <a:lstStyle/>
            <a:p>
              <a:pPr algn="ctr">
                <a:defRPr/>
              </a:pPr>
              <a:r>
                <a:rPr lang="en-US" sz="1200"/>
                <a:t>B</a:t>
              </a:r>
            </a:p>
          </p:txBody>
        </p:sp>
        <p:sp>
          <p:nvSpPr>
            <p:cNvPr id="15" name="Rectangle 14">
              <a:extLst>
                <a:ext uri="{FF2B5EF4-FFF2-40B4-BE49-F238E27FC236}">
                  <a16:creationId xmlns:a16="http://schemas.microsoft.com/office/drawing/2014/main" id="{0D27337F-10B2-EAC5-D0FD-35374107C303}"/>
                </a:ext>
              </a:extLst>
            </p:cNvPr>
            <p:cNvSpPr>
              <a:spLocks noChangeArrowheads="1"/>
            </p:cNvSpPr>
            <p:nvPr/>
          </p:nvSpPr>
          <p:spPr bwMode="auto">
            <a:xfrm>
              <a:off x="5152521" y="6130925"/>
              <a:ext cx="266700" cy="215900"/>
            </a:xfrm>
            <a:prstGeom prst="rect">
              <a:avLst/>
            </a:prstGeom>
            <a:solidFill>
              <a:schemeClr val="bg2">
                <a:lumMod val="40000"/>
                <a:lumOff val="60000"/>
              </a:schemeClr>
            </a:solidFill>
            <a:ln w="9525">
              <a:solidFill>
                <a:schemeClr val="tx2"/>
              </a:solidFill>
              <a:miter lim="800000"/>
              <a:headEnd type="none" w="sm" len="sm"/>
              <a:tailEnd type="none" w="sm" len="sm"/>
            </a:ln>
          </p:spPr>
          <p:txBody>
            <a:bodyPr wrap="none" anchor="ctr"/>
            <a:lstStyle/>
            <a:p>
              <a:pPr algn="ctr">
                <a:defRPr/>
              </a:pPr>
              <a:r>
                <a:rPr lang="en-US" sz="1200"/>
                <a:t>A</a:t>
              </a:r>
            </a:p>
          </p:txBody>
        </p:sp>
      </p:grpSp>
      <p:sp>
        <p:nvSpPr>
          <p:cNvPr id="16" name="Text Box 106">
            <a:extLst>
              <a:ext uri="{FF2B5EF4-FFF2-40B4-BE49-F238E27FC236}">
                <a16:creationId xmlns:a16="http://schemas.microsoft.com/office/drawing/2014/main" id="{43C8D4F7-73F1-3D9A-49FB-77B884BDF8E2}"/>
              </a:ext>
            </a:extLst>
          </p:cNvPr>
          <p:cNvSpPr txBox="1">
            <a:spLocks noChangeArrowheads="1"/>
          </p:cNvSpPr>
          <p:nvPr userDrawn="1"/>
        </p:nvSpPr>
        <p:spPr bwMode="auto">
          <a:xfrm>
            <a:off x="5596752" y="5768562"/>
            <a:ext cx="466660" cy="184666"/>
          </a:xfrm>
          <a:prstGeom prst="rect">
            <a:avLst/>
          </a:prstGeom>
          <a:noFill/>
          <a:ln w="9525">
            <a:noFill/>
            <a:miter lim="800000"/>
            <a:headEnd type="none" w="sm" len="sm"/>
            <a:tailEnd type="none" w="med" len="lg"/>
          </a:ln>
        </p:spPr>
        <p:txBody>
          <a:bodyPr wrap="none" lIns="0" tIns="0" rIns="0" bIns="0" anchor="t" anchorCtr="0">
            <a:spAutoFit/>
          </a:bodyPr>
          <a:lstStyle/>
          <a:p>
            <a:r>
              <a:rPr lang="en-US" altLang="ja-JP" sz="1200">
                <a:ea typeface="ＭＳ Ｐゴシック" charset="-128"/>
              </a:rPr>
              <a:t>Neutral</a:t>
            </a:r>
          </a:p>
        </p:txBody>
      </p:sp>
      <p:grpSp>
        <p:nvGrpSpPr>
          <p:cNvPr id="17" name="Group 16">
            <a:extLst>
              <a:ext uri="{FF2B5EF4-FFF2-40B4-BE49-F238E27FC236}">
                <a16:creationId xmlns:a16="http://schemas.microsoft.com/office/drawing/2014/main" id="{9A7CBF22-84F9-C248-E8EA-20546C088DD6}"/>
              </a:ext>
            </a:extLst>
          </p:cNvPr>
          <p:cNvGrpSpPr/>
          <p:nvPr userDrawn="1"/>
        </p:nvGrpSpPr>
        <p:grpSpPr>
          <a:xfrm>
            <a:off x="3617766" y="5737555"/>
            <a:ext cx="528775" cy="215900"/>
            <a:chOff x="3774762" y="6130925"/>
            <a:chExt cx="528637" cy="215900"/>
          </a:xfrm>
        </p:grpSpPr>
        <p:sp>
          <p:nvSpPr>
            <p:cNvPr id="18" name="Rectangle 17">
              <a:extLst>
                <a:ext uri="{FF2B5EF4-FFF2-40B4-BE49-F238E27FC236}">
                  <a16:creationId xmlns:a16="http://schemas.microsoft.com/office/drawing/2014/main" id="{BB738108-A56C-BDE1-7472-F15E748E5A00}"/>
                </a:ext>
              </a:extLst>
            </p:cNvPr>
            <p:cNvSpPr>
              <a:spLocks noChangeArrowheads="1"/>
            </p:cNvSpPr>
            <p:nvPr/>
          </p:nvSpPr>
          <p:spPr bwMode="auto">
            <a:xfrm>
              <a:off x="4039874" y="6130925"/>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r>
                <a:rPr lang="en-US" sz="1200"/>
                <a:t>B</a:t>
              </a:r>
            </a:p>
          </p:txBody>
        </p:sp>
        <p:sp>
          <p:nvSpPr>
            <p:cNvPr id="19" name="Rectangle 18">
              <a:extLst>
                <a:ext uri="{FF2B5EF4-FFF2-40B4-BE49-F238E27FC236}">
                  <a16:creationId xmlns:a16="http://schemas.microsoft.com/office/drawing/2014/main" id="{A27FE3FF-3D76-179F-CF9C-7C646897899A}"/>
                </a:ext>
              </a:extLst>
            </p:cNvPr>
            <p:cNvSpPr>
              <a:spLocks noChangeArrowheads="1"/>
            </p:cNvSpPr>
            <p:nvPr/>
          </p:nvSpPr>
          <p:spPr bwMode="auto">
            <a:xfrm>
              <a:off x="3774762" y="6130925"/>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r>
                <a:rPr lang="en-US" sz="1200"/>
                <a:t>A	</a:t>
              </a:r>
            </a:p>
          </p:txBody>
        </p:sp>
      </p:grpSp>
      <p:grpSp>
        <p:nvGrpSpPr>
          <p:cNvPr id="20" name="Group 19">
            <a:extLst>
              <a:ext uri="{FF2B5EF4-FFF2-40B4-BE49-F238E27FC236}">
                <a16:creationId xmlns:a16="http://schemas.microsoft.com/office/drawing/2014/main" id="{00E7BF92-8685-F1BC-ABA7-5D95BA4E699D}"/>
              </a:ext>
            </a:extLst>
          </p:cNvPr>
          <p:cNvGrpSpPr/>
          <p:nvPr userDrawn="1"/>
        </p:nvGrpSpPr>
        <p:grpSpPr>
          <a:xfrm>
            <a:off x="501781" y="1699347"/>
            <a:ext cx="10736705" cy="3666433"/>
            <a:chOff x="3251187" y="1976438"/>
            <a:chExt cx="7984372" cy="3666433"/>
          </a:xfrm>
        </p:grpSpPr>
        <p:grpSp>
          <p:nvGrpSpPr>
            <p:cNvPr id="21" name="Group 20">
              <a:extLst>
                <a:ext uri="{FF2B5EF4-FFF2-40B4-BE49-F238E27FC236}">
                  <a16:creationId xmlns:a16="http://schemas.microsoft.com/office/drawing/2014/main" id="{AD938CF4-33FA-8792-9863-095DB9201F9A}"/>
                </a:ext>
              </a:extLst>
            </p:cNvPr>
            <p:cNvGrpSpPr/>
            <p:nvPr/>
          </p:nvGrpSpPr>
          <p:grpSpPr>
            <a:xfrm>
              <a:off x="4083034" y="1976438"/>
              <a:ext cx="7152525" cy="3666433"/>
              <a:chOff x="3553258" y="1976438"/>
              <a:chExt cx="5425362" cy="3666433"/>
            </a:xfrm>
          </p:grpSpPr>
          <p:sp>
            <p:nvSpPr>
              <p:cNvPr id="30" name="Rounded Rectangle 118">
                <a:extLst>
                  <a:ext uri="{FF2B5EF4-FFF2-40B4-BE49-F238E27FC236}">
                    <a16:creationId xmlns:a16="http://schemas.microsoft.com/office/drawing/2014/main" id="{1C93AC4F-D393-5A34-3BDE-9A9F5CDBAA74}"/>
                  </a:ext>
                </a:extLst>
              </p:cNvPr>
              <p:cNvSpPr>
                <a:spLocks noChangeArrowheads="1"/>
              </p:cNvSpPr>
              <p:nvPr/>
            </p:nvSpPr>
            <p:spPr bwMode="auto">
              <a:xfrm>
                <a:off x="5475652" y="246730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1" name="Rounded Rectangle 127">
                <a:extLst>
                  <a:ext uri="{FF2B5EF4-FFF2-40B4-BE49-F238E27FC236}">
                    <a16:creationId xmlns:a16="http://schemas.microsoft.com/office/drawing/2014/main" id="{E4CEA32B-B0B8-AD21-5693-A2A7C0CA9F4E}"/>
                  </a:ext>
                </a:extLst>
              </p:cNvPr>
              <p:cNvSpPr>
                <a:spLocks noChangeArrowheads="1"/>
              </p:cNvSpPr>
              <p:nvPr/>
            </p:nvSpPr>
            <p:spPr bwMode="auto">
              <a:xfrm>
                <a:off x="3553258"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2" name="Rounded Rectangle 128">
                <a:extLst>
                  <a:ext uri="{FF2B5EF4-FFF2-40B4-BE49-F238E27FC236}">
                    <a16:creationId xmlns:a16="http://schemas.microsoft.com/office/drawing/2014/main" id="{59B82B96-5EE0-EE72-3BE9-43CA6202EE61}"/>
                  </a:ext>
                </a:extLst>
              </p:cNvPr>
              <p:cNvSpPr>
                <a:spLocks noChangeArrowheads="1"/>
              </p:cNvSpPr>
              <p:nvPr/>
            </p:nvSpPr>
            <p:spPr bwMode="auto">
              <a:xfrm>
                <a:off x="4474541"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3" name="Rounded Rectangle 129">
                <a:extLst>
                  <a:ext uri="{FF2B5EF4-FFF2-40B4-BE49-F238E27FC236}">
                    <a16:creationId xmlns:a16="http://schemas.microsoft.com/office/drawing/2014/main" id="{B02B60F9-469E-AFB0-83C0-176870723C0B}"/>
                  </a:ext>
                </a:extLst>
              </p:cNvPr>
              <p:cNvSpPr>
                <a:spLocks noChangeArrowheads="1"/>
              </p:cNvSpPr>
              <p:nvPr/>
            </p:nvSpPr>
            <p:spPr bwMode="auto">
              <a:xfrm>
                <a:off x="6408836"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4" name="Rounded Rectangle 131">
                <a:extLst>
                  <a:ext uri="{FF2B5EF4-FFF2-40B4-BE49-F238E27FC236}">
                    <a16:creationId xmlns:a16="http://schemas.microsoft.com/office/drawing/2014/main" id="{B07618BD-F06E-409E-D683-52CDFB307619}"/>
                  </a:ext>
                </a:extLst>
              </p:cNvPr>
              <p:cNvSpPr>
                <a:spLocks noChangeArrowheads="1"/>
              </p:cNvSpPr>
              <p:nvPr/>
            </p:nvSpPr>
            <p:spPr bwMode="auto">
              <a:xfrm>
                <a:off x="7396108"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5" name="Rounded Rectangle 132">
                <a:extLst>
                  <a:ext uri="{FF2B5EF4-FFF2-40B4-BE49-F238E27FC236}">
                    <a16:creationId xmlns:a16="http://schemas.microsoft.com/office/drawing/2014/main" id="{E808EF41-C4B0-C7EB-4EFC-6FF112B8E398}"/>
                  </a:ext>
                </a:extLst>
              </p:cNvPr>
              <p:cNvSpPr>
                <a:spLocks noChangeArrowheads="1"/>
              </p:cNvSpPr>
              <p:nvPr/>
            </p:nvSpPr>
            <p:spPr bwMode="auto">
              <a:xfrm>
                <a:off x="8338540" y="4638164"/>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6" name="Rounded Rectangle 149">
                <a:extLst>
                  <a:ext uri="{FF2B5EF4-FFF2-40B4-BE49-F238E27FC236}">
                    <a16:creationId xmlns:a16="http://schemas.microsoft.com/office/drawing/2014/main" id="{99F263E0-3318-E6B4-23A1-338493FF56C4}"/>
                  </a:ext>
                </a:extLst>
              </p:cNvPr>
              <p:cNvSpPr>
                <a:spLocks noChangeArrowheads="1"/>
              </p:cNvSpPr>
              <p:nvPr/>
            </p:nvSpPr>
            <p:spPr bwMode="auto">
              <a:xfrm>
                <a:off x="6408837"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7" name="Rounded Rectangle 156">
                <a:extLst>
                  <a:ext uri="{FF2B5EF4-FFF2-40B4-BE49-F238E27FC236}">
                    <a16:creationId xmlns:a16="http://schemas.microsoft.com/office/drawing/2014/main" id="{DD996924-AB97-7D1A-A775-188FDF2FA43D}"/>
                  </a:ext>
                </a:extLst>
              </p:cNvPr>
              <p:cNvSpPr>
                <a:spLocks noChangeArrowheads="1"/>
              </p:cNvSpPr>
              <p:nvPr/>
            </p:nvSpPr>
            <p:spPr bwMode="auto">
              <a:xfrm>
                <a:off x="7396109"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8" name="Rounded Rectangle 157">
                <a:extLst>
                  <a:ext uri="{FF2B5EF4-FFF2-40B4-BE49-F238E27FC236}">
                    <a16:creationId xmlns:a16="http://schemas.microsoft.com/office/drawing/2014/main" id="{4BC52713-2670-DA04-4954-1E6C15D03DFA}"/>
                  </a:ext>
                </a:extLst>
              </p:cNvPr>
              <p:cNvSpPr>
                <a:spLocks noChangeArrowheads="1"/>
              </p:cNvSpPr>
              <p:nvPr/>
            </p:nvSpPr>
            <p:spPr bwMode="auto">
              <a:xfrm>
                <a:off x="5475652"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39" name="Rectangle 38">
                <a:extLst>
                  <a:ext uri="{FF2B5EF4-FFF2-40B4-BE49-F238E27FC236}">
                    <a16:creationId xmlns:a16="http://schemas.microsoft.com/office/drawing/2014/main" id="{EAE5CEA7-BE77-66B7-5D03-38DA5BB29509}"/>
                  </a:ext>
                </a:extLst>
              </p:cNvPr>
              <p:cNvSpPr>
                <a:spLocks noChangeArrowheads="1"/>
              </p:cNvSpPr>
              <p:nvPr/>
            </p:nvSpPr>
            <p:spPr bwMode="auto">
              <a:xfrm>
                <a:off x="3593982" y="1976438"/>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0" name="Rectangle 39">
                <a:extLst>
                  <a:ext uri="{FF2B5EF4-FFF2-40B4-BE49-F238E27FC236}">
                    <a16:creationId xmlns:a16="http://schemas.microsoft.com/office/drawing/2014/main" id="{4A84D980-63DD-BD55-5197-F5D70F356B47}"/>
                  </a:ext>
                </a:extLst>
              </p:cNvPr>
              <p:cNvSpPr>
                <a:spLocks noChangeArrowheads="1"/>
              </p:cNvSpPr>
              <p:nvPr/>
            </p:nvSpPr>
            <p:spPr bwMode="auto">
              <a:xfrm>
                <a:off x="4524257" y="1976438"/>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1" name="Rectangle 40">
                <a:extLst>
                  <a:ext uri="{FF2B5EF4-FFF2-40B4-BE49-F238E27FC236}">
                    <a16:creationId xmlns:a16="http://schemas.microsoft.com/office/drawing/2014/main" id="{59B2C40A-EB53-9DB4-B11C-69AB165A6C7C}"/>
                  </a:ext>
                </a:extLst>
              </p:cNvPr>
              <p:cNvSpPr>
                <a:spLocks noChangeArrowheads="1"/>
              </p:cNvSpPr>
              <p:nvPr/>
            </p:nvSpPr>
            <p:spPr bwMode="auto">
              <a:xfrm>
                <a:off x="5521207"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2" name="Rectangle 41">
                <a:extLst>
                  <a:ext uri="{FF2B5EF4-FFF2-40B4-BE49-F238E27FC236}">
                    <a16:creationId xmlns:a16="http://schemas.microsoft.com/office/drawing/2014/main" id="{5CF00F8B-EB4B-9AE1-49BF-C6C427D0C7F8}"/>
                  </a:ext>
                </a:extLst>
              </p:cNvPr>
              <p:cNvSpPr>
                <a:spLocks noChangeArrowheads="1"/>
              </p:cNvSpPr>
              <p:nvPr/>
            </p:nvSpPr>
            <p:spPr bwMode="auto">
              <a:xfrm>
                <a:off x="6451482" y="1976438"/>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3" name="Rectangle 42">
                <a:extLst>
                  <a:ext uri="{FF2B5EF4-FFF2-40B4-BE49-F238E27FC236}">
                    <a16:creationId xmlns:a16="http://schemas.microsoft.com/office/drawing/2014/main" id="{4D7EAE51-B4D6-D391-7F70-B9467D387F3B}"/>
                  </a:ext>
                </a:extLst>
              </p:cNvPr>
              <p:cNvSpPr>
                <a:spLocks noChangeArrowheads="1"/>
              </p:cNvSpPr>
              <p:nvPr/>
            </p:nvSpPr>
            <p:spPr bwMode="auto">
              <a:xfrm>
                <a:off x="3859095" y="1976438"/>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4" name="Rectangle 43">
                <a:extLst>
                  <a:ext uri="{FF2B5EF4-FFF2-40B4-BE49-F238E27FC236}">
                    <a16:creationId xmlns:a16="http://schemas.microsoft.com/office/drawing/2014/main" id="{3CD725E4-4B1F-BFAB-EEB6-69E80ACF44C7}"/>
                  </a:ext>
                </a:extLst>
              </p:cNvPr>
              <p:cNvSpPr>
                <a:spLocks noChangeArrowheads="1"/>
              </p:cNvSpPr>
              <p:nvPr/>
            </p:nvSpPr>
            <p:spPr bwMode="auto">
              <a:xfrm>
                <a:off x="4789370" y="197643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5" name="Rectangle 44">
                <a:extLst>
                  <a:ext uri="{FF2B5EF4-FFF2-40B4-BE49-F238E27FC236}">
                    <a16:creationId xmlns:a16="http://schemas.microsoft.com/office/drawing/2014/main" id="{A026F700-63A8-CA21-B73F-3E6C0DB73F75}"/>
                  </a:ext>
                </a:extLst>
              </p:cNvPr>
              <p:cNvSpPr>
                <a:spLocks noChangeArrowheads="1"/>
              </p:cNvSpPr>
              <p:nvPr/>
            </p:nvSpPr>
            <p:spPr bwMode="auto">
              <a:xfrm>
                <a:off x="5787907"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6" name="Rectangle 45">
                <a:extLst>
                  <a:ext uri="{FF2B5EF4-FFF2-40B4-BE49-F238E27FC236}">
                    <a16:creationId xmlns:a16="http://schemas.microsoft.com/office/drawing/2014/main" id="{F81C2719-9D6D-8B26-FE7C-BB19591FA317}"/>
                  </a:ext>
                </a:extLst>
              </p:cNvPr>
              <p:cNvSpPr>
                <a:spLocks noChangeArrowheads="1"/>
              </p:cNvSpPr>
              <p:nvPr/>
            </p:nvSpPr>
            <p:spPr bwMode="auto">
              <a:xfrm>
                <a:off x="6718182" y="197643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47" name="Rectangle 17">
                <a:extLst>
                  <a:ext uri="{FF2B5EF4-FFF2-40B4-BE49-F238E27FC236}">
                    <a16:creationId xmlns:a16="http://schemas.microsoft.com/office/drawing/2014/main" id="{5B716D03-6EFD-03AD-09E4-7B2748F485E2}"/>
                  </a:ext>
                </a:extLst>
              </p:cNvPr>
              <p:cNvSpPr>
                <a:spLocks noChangeArrowheads="1"/>
              </p:cNvSpPr>
              <p:nvPr/>
            </p:nvSpPr>
            <p:spPr bwMode="auto">
              <a:xfrm>
                <a:off x="4524257" y="22543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48" name="Rectangle 17">
                <a:extLst>
                  <a:ext uri="{FF2B5EF4-FFF2-40B4-BE49-F238E27FC236}">
                    <a16:creationId xmlns:a16="http://schemas.microsoft.com/office/drawing/2014/main" id="{F3251346-E41B-9B32-9821-7B0726C3ED71}"/>
                  </a:ext>
                </a:extLst>
              </p:cNvPr>
              <p:cNvSpPr>
                <a:spLocks noChangeArrowheads="1"/>
              </p:cNvSpPr>
              <p:nvPr/>
            </p:nvSpPr>
            <p:spPr bwMode="auto">
              <a:xfrm>
                <a:off x="3593982" y="22543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49" name="Rectangle 17">
                <a:extLst>
                  <a:ext uri="{FF2B5EF4-FFF2-40B4-BE49-F238E27FC236}">
                    <a16:creationId xmlns:a16="http://schemas.microsoft.com/office/drawing/2014/main" id="{39311028-9E8C-427C-1D73-3100B34B1078}"/>
                  </a:ext>
                </a:extLst>
              </p:cNvPr>
              <p:cNvSpPr>
                <a:spLocks noChangeArrowheads="1"/>
              </p:cNvSpPr>
              <p:nvPr/>
            </p:nvSpPr>
            <p:spPr bwMode="auto">
              <a:xfrm>
                <a:off x="5521207" y="22543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50" name="Rectangle 17">
                <a:extLst>
                  <a:ext uri="{FF2B5EF4-FFF2-40B4-BE49-F238E27FC236}">
                    <a16:creationId xmlns:a16="http://schemas.microsoft.com/office/drawing/2014/main" id="{9ED0FD11-BBD1-8C31-E906-931C40437BD0}"/>
                  </a:ext>
                </a:extLst>
              </p:cNvPr>
              <p:cNvSpPr>
                <a:spLocks noChangeArrowheads="1"/>
              </p:cNvSpPr>
              <p:nvPr/>
            </p:nvSpPr>
            <p:spPr bwMode="auto">
              <a:xfrm>
                <a:off x="6451482" y="22543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51" name="Rectangle 50">
                <a:extLst>
                  <a:ext uri="{FF2B5EF4-FFF2-40B4-BE49-F238E27FC236}">
                    <a16:creationId xmlns:a16="http://schemas.microsoft.com/office/drawing/2014/main" id="{B0B0EDA5-EC84-F141-B4F2-207ED29C3F53}"/>
                  </a:ext>
                </a:extLst>
              </p:cNvPr>
              <p:cNvSpPr>
                <a:spLocks noChangeArrowheads="1"/>
              </p:cNvSpPr>
              <p:nvPr/>
            </p:nvSpPr>
            <p:spPr bwMode="auto">
              <a:xfrm>
                <a:off x="3593982" y="2519052"/>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2" name="Rectangle 51">
                <a:extLst>
                  <a:ext uri="{FF2B5EF4-FFF2-40B4-BE49-F238E27FC236}">
                    <a16:creationId xmlns:a16="http://schemas.microsoft.com/office/drawing/2014/main" id="{7D8CA111-7B50-F5C5-9CAF-C21257A0B9D8}"/>
                  </a:ext>
                </a:extLst>
              </p:cNvPr>
              <p:cNvSpPr>
                <a:spLocks noChangeArrowheads="1"/>
              </p:cNvSpPr>
              <p:nvPr/>
            </p:nvSpPr>
            <p:spPr bwMode="auto">
              <a:xfrm>
                <a:off x="4524257" y="2519052"/>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3" name="Rectangle 52">
                <a:extLst>
                  <a:ext uri="{FF2B5EF4-FFF2-40B4-BE49-F238E27FC236}">
                    <a16:creationId xmlns:a16="http://schemas.microsoft.com/office/drawing/2014/main" id="{DCC57BFE-6471-E269-6724-3C09B588AF9D}"/>
                  </a:ext>
                </a:extLst>
              </p:cNvPr>
              <p:cNvSpPr>
                <a:spLocks noChangeArrowheads="1"/>
              </p:cNvSpPr>
              <p:nvPr/>
            </p:nvSpPr>
            <p:spPr bwMode="auto">
              <a:xfrm>
                <a:off x="5521207" y="2519052"/>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4" name="Rectangle 53">
                <a:extLst>
                  <a:ext uri="{FF2B5EF4-FFF2-40B4-BE49-F238E27FC236}">
                    <a16:creationId xmlns:a16="http://schemas.microsoft.com/office/drawing/2014/main" id="{4AD37EA0-D184-D541-EE21-B505A01E1CCA}"/>
                  </a:ext>
                </a:extLst>
              </p:cNvPr>
              <p:cNvSpPr>
                <a:spLocks noChangeArrowheads="1"/>
              </p:cNvSpPr>
              <p:nvPr/>
            </p:nvSpPr>
            <p:spPr bwMode="auto">
              <a:xfrm>
                <a:off x="6451482" y="2519052"/>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5" name="Rectangle 54">
                <a:extLst>
                  <a:ext uri="{FF2B5EF4-FFF2-40B4-BE49-F238E27FC236}">
                    <a16:creationId xmlns:a16="http://schemas.microsoft.com/office/drawing/2014/main" id="{B8FF5D6D-0162-837D-608B-FB2DBE93C253}"/>
                  </a:ext>
                </a:extLst>
              </p:cNvPr>
              <p:cNvSpPr>
                <a:spLocks noChangeArrowheads="1"/>
              </p:cNvSpPr>
              <p:nvPr/>
            </p:nvSpPr>
            <p:spPr bwMode="auto">
              <a:xfrm>
                <a:off x="3859095" y="2519052"/>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6" name="Rectangle 55">
                <a:extLst>
                  <a:ext uri="{FF2B5EF4-FFF2-40B4-BE49-F238E27FC236}">
                    <a16:creationId xmlns:a16="http://schemas.microsoft.com/office/drawing/2014/main" id="{1CF61716-843F-8113-F2B8-E96D245476BE}"/>
                  </a:ext>
                </a:extLst>
              </p:cNvPr>
              <p:cNvSpPr>
                <a:spLocks noChangeArrowheads="1"/>
              </p:cNvSpPr>
              <p:nvPr/>
            </p:nvSpPr>
            <p:spPr bwMode="auto">
              <a:xfrm>
                <a:off x="4789370" y="2519052"/>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7" name="Rectangle 56">
                <a:extLst>
                  <a:ext uri="{FF2B5EF4-FFF2-40B4-BE49-F238E27FC236}">
                    <a16:creationId xmlns:a16="http://schemas.microsoft.com/office/drawing/2014/main" id="{060BD71C-DCD0-6ECE-F3AD-98B1DF1381B0}"/>
                  </a:ext>
                </a:extLst>
              </p:cNvPr>
              <p:cNvSpPr>
                <a:spLocks noChangeArrowheads="1"/>
              </p:cNvSpPr>
              <p:nvPr/>
            </p:nvSpPr>
            <p:spPr bwMode="auto">
              <a:xfrm>
                <a:off x="5787907" y="2519052"/>
                <a:ext cx="265112"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8" name="Rectangle 57">
                <a:extLst>
                  <a:ext uri="{FF2B5EF4-FFF2-40B4-BE49-F238E27FC236}">
                    <a16:creationId xmlns:a16="http://schemas.microsoft.com/office/drawing/2014/main" id="{A86B3843-76A8-CD60-521D-9553D4BDF6C6}"/>
                  </a:ext>
                </a:extLst>
              </p:cNvPr>
              <p:cNvSpPr>
                <a:spLocks noChangeArrowheads="1"/>
              </p:cNvSpPr>
              <p:nvPr/>
            </p:nvSpPr>
            <p:spPr bwMode="auto">
              <a:xfrm>
                <a:off x="6718182" y="2519052"/>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59" name="Rectangle 17">
                <a:extLst>
                  <a:ext uri="{FF2B5EF4-FFF2-40B4-BE49-F238E27FC236}">
                    <a16:creationId xmlns:a16="http://schemas.microsoft.com/office/drawing/2014/main" id="{13F839A7-F648-6B88-793B-4DF5C626E25D}"/>
                  </a:ext>
                </a:extLst>
              </p:cNvPr>
              <p:cNvSpPr>
                <a:spLocks noChangeArrowheads="1"/>
              </p:cNvSpPr>
              <p:nvPr/>
            </p:nvSpPr>
            <p:spPr bwMode="auto">
              <a:xfrm>
                <a:off x="4524257" y="279617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60" name="Rectangle 17">
                <a:extLst>
                  <a:ext uri="{FF2B5EF4-FFF2-40B4-BE49-F238E27FC236}">
                    <a16:creationId xmlns:a16="http://schemas.microsoft.com/office/drawing/2014/main" id="{76DC08FE-2450-2FE6-86C4-801C38CD84EF}"/>
                  </a:ext>
                </a:extLst>
              </p:cNvPr>
              <p:cNvSpPr>
                <a:spLocks noChangeArrowheads="1"/>
              </p:cNvSpPr>
              <p:nvPr/>
            </p:nvSpPr>
            <p:spPr bwMode="auto">
              <a:xfrm>
                <a:off x="3593982" y="279617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61" name="Rectangle 17">
                <a:extLst>
                  <a:ext uri="{FF2B5EF4-FFF2-40B4-BE49-F238E27FC236}">
                    <a16:creationId xmlns:a16="http://schemas.microsoft.com/office/drawing/2014/main" id="{084DC547-5DF7-B0B3-084A-BC1CEABAE0D0}"/>
                  </a:ext>
                </a:extLst>
              </p:cNvPr>
              <p:cNvSpPr>
                <a:spLocks noChangeArrowheads="1"/>
              </p:cNvSpPr>
              <p:nvPr/>
            </p:nvSpPr>
            <p:spPr bwMode="auto">
              <a:xfrm>
                <a:off x="5521207" y="279617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62" name="Rectangle 17">
                <a:extLst>
                  <a:ext uri="{FF2B5EF4-FFF2-40B4-BE49-F238E27FC236}">
                    <a16:creationId xmlns:a16="http://schemas.microsoft.com/office/drawing/2014/main" id="{E108BCE1-B10C-BB5B-E487-807C82D77B33}"/>
                  </a:ext>
                </a:extLst>
              </p:cNvPr>
              <p:cNvSpPr>
                <a:spLocks noChangeArrowheads="1"/>
              </p:cNvSpPr>
              <p:nvPr/>
            </p:nvSpPr>
            <p:spPr bwMode="auto">
              <a:xfrm>
                <a:off x="6451482" y="279617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63" name="Rectangle 62">
                <a:extLst>
                  <a:ext uri="{FF2B5EF4-FFF2-40B4-BE49-F238E27FC236}">
                    <a16:creationId xmlns:a16="http://schemas.microsoft.com/office/drawing/2014/main" id="{518B55FC-E567-27BF-DAA5-12C35331FD2B}"/>
                  </a:ext>
                </a:extLst>
              </p:cNvPr>
              <p:cNvSpPr>
                <a:spLocks noChangeArrowheads="1"/>
              </p:cNvSpPr>
              <p:nvPr/>
            </p:nvSpPr>
            <p:spPr bwMode="auto">
              <a:xfrm>
                <a:off x="3593982" y="3061666"/>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64" name="Rectangle 63">
                <a:extLst>
                  <a:ext uri="{FF2B5EF4-FFF2-40B4-BE49-F238E27FC236}">
                    <a16:creationId xmlns:a16="http://schemas.microsoft.com/office/drawing/2014/main" id="{A17E46CD-F1E2-243A-46E0-DDE7B2C65A80}"/>
                  </a:ext>
                </a:extLst>
              </p:cNvPr>
              <p:cNvSpPr>
                <a:spLocks noChangeArrowheads="1"/>
              </p:cNvSpPr>
              <p:nvPr/>
            </p:nvSpPr>
            <p:spPr bwMode="auto">
              <a:xfrm>
                <a:off x="4524257" y="3061666"/>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65" name="Rectangle 64">
                <a:extLst>
                  <a:ext uri="{FF2B5EF4-FFF2-40B4-BE49-F238E27FC236}">
                    <a16:creationId xmlns:a16="http://schemas.microsoft.com/office/drawing/2014/main" id="{3EB783E4-F9E2-780C-4A0E-FB7BF7A06981}"/>
                  </a:ext>
                </a:extLst>
              </p:cNvPr>
              <p:cNvSpPr>
                <a:spLocks noChangeArrowheads="1"/>
              </p:cNvSpPr>
              <p:nvPr/>
            </p:nvSpPr>
            <p:spPr bwMode="auto">
              <a:xfrm>
                <a:off x="5519620" y="3061666"/>
                <a:ext cx="265113" cy="215900"/>
              </a:xfrm>
              <a:prstGeom prst="rect">
                <a:avLst/>
              </a:prstGeom>
              <a:solidFill>
                <a:schemeClr val="accent3"/>
              </a:solidFill>
              <a:ln w="9525">
                <a:solidFill>
                  <a:schemeClr val="tx2"/>
                </a:solidFill>
                <a:miter lim="800000"/>
                <a:headEnd type="none" w="sm" len="sm"/>
                <a:tailEnd type="none" w="sm" len="sm"/>
              </a:ln>
            </p:spPr>
            <p:txBody>
              <a:bodyPr wrap="none" anchor="ctr"/>
              <a:lstStyle/>
              <a:p>
                <a:pPr algn="ctr">
                  <a:defRPr/>
                </a:pPr>
                <a:endParaRPr lang="en-US" sz="1200"/>
              </a:p>
            </p:txBody>
          </p:sp>
          <p:sp>
            <p:nvSpPr>
              <p:cNvPr id="66" name="Rectangle 65">
                <a:extLst>
                  <a:ext uri="{FF2B5EF4-FFF2-40B4-BE49-F238E27FC236}">
                    <a16:creationId xmlns:a16="http://schemas.microsoft.com/office/drawing/2014/main" id="{D24CFE1B-DB5D-3BD5-C78D-372616B4E9FF}"/>
                  </a:ext>
                </a:extLst>
              </p:cNvPr>
              <p:cNvSpPr>
                <a:spLocks noChangeArrowheads="1"/>
              </p:cNvSpPr>
              <p:nvPr/>
            </p:nvSpPr>
            <p:spPr bwMode="auto">
              <a:xfrm>
                <a:off x="3859095" y="3061666"/>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67" name="Rectangle 66">
                <a:extLst>
                  <a:ext uri="{FF2B5EF4-FFF2-40B4-BE49-F238E27FC236}">
                    <a16:creationId xmlns:a16="http://schemas.microsoft.com/office/drawing/2014/main" id="{0B10B23E-CC4B-FF41-222F-4249F5F2A111}"/>
                  </a:ext>
                </a:extLst>
              </p:cNvPr>
              <p:cNvSpPr>
                <a:spLocks noChangeArrowheads="1"/>
              </p:cNvSpPr>
              <p:nvPr/>
            </p:nvSpPr>
            <p:spPr bwMode="auto">
              <a:xfrm>
                <a:off x="4789370" y="3061666"/>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68" name="Rectangle 67">
                <a:extLst>
                  <a:ext uri="{FF2B5EF4-FFF2-40B4-BE49-F238E27FC236}">
                    <a16:creationId xmlns:a16="http://schemas.microsoft.com/office/drawing/2014/main" id="{7BDBEA49-FC0F-B576-150E-93C50B404334}"/>
                  </a:ext>
                </a:extLst>
              </p:cNvPr>
              <p:cNvSpPr>
                <a:spLocks noChangeArrowheads="1"/>
              </p:cNvSpPr>
              <p:nvPr/>
            </p:nvSpPr>
            <p:spPr bwMode="auto">
              <a:xfrm>
                <a:off x="5786320" y="3061666"/>
                <a:ext cx="265113" cy="215900"/>
              </a:xfrm>
              <a:prstGeom prst="rect">
                <a:avLst/>
              </a:prstGeom>
              <a:solidFill>
                <a:schemeClr val="bg2">
                  <a:lumMod val="40000"/>
                  <a:lumOff val="60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69" name="Rectangle 17">
                <a:extLst>
                  <a:ext uri="{FF2B5EF4-FFF2-40B4-BE49-F238E27FC236}">
                    <a16:creationId xmlns:a16="http://schemas.microsoft.com/office/drawing/2014/main" id="{1D1B91EE-DD62-C7B7-E148-0125C0817422}"/>
                  </a:ext>
                </a:extLst>
              </p:cNvPr>
              <p:cNvSpPr>
                <a:spLocks noChangeArrowheads="1"/>
              </p:cNvSpPr>
              <p:nvPr/>
            </p:nvSpPr>
            <p:spPr bwMode="auto">
              <a:xfrm>
                <a:off x="4524257" y="333799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0" name="Rectangle 17">
                <a:extLst>
                  <a:ext uri="{FF2B5EF4-FFF2-40B4-BE49-F238E27FC236}">
                    <a16:creationId xmlns:a16="http://schemas.microsoft.com/office/drawing/2014/main" id="{989CCB13-87D4-C45E-3343-86B9635DBBD9}"/>
                  </a:ext>
                </a:extLst>
              </p:cNvPr>
              <p:cNvSpPr>
                <a:spLocks noChangeArrowheads="1"/>
              </p:cNvSpPr>
              <p:nvPr/>
            </p:nvSpPr>
            <p:spPr bwMode="auto">
              <a:xfrm>
                <a:off x="3593982" y="333799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1" name="Rectangle 17">
                <a:extLst>
                  <a:ext uri="{FF2B5EF4-FFF2-40B4-BE49-F238E27FC236}">
                    <a16:creationId xmlns:a16="http://schemas.microsoft.com/office/drawing/2014/main" id="{06774E41-8A56-FDF1-B40E-E97C9FC6176E}"/>
                  </a:ext>
                </a:extLst>
              </p:cNvPr>
              <p:cNvSpPr>
                <a:spLocks noChangeArrowheads="1"/>
              </p:cNvSpPr>
              <p:nvPr/>
            </p:nvSpPr>
            <p:spPr bwMode="auto">
              <a:xfrm>
                <a:off x="5521207" y="333799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2" name="Rectangle 71">
                <a:extLst>
                  <a:ext uri="{FF2B5EF4-FFF2-40B4-BE49-F238E27FC236}">
                    <a16:creationId xmlns:a16="http://schemas.microsoft.com/office/drawing/2014/main" id="{B0B46E8F-15A4-73E5-4C1E-70C86D2B5EB5}"/>
                  </a:ext>
                </a:extLst>
              </p:cNvPr>
              <p:cNvSpPr>
                <a:spLocks noChangeArrowheads="1"/>
              </p:cNvSpPr>
              <p:nvPr/>
            </p:nvSpPr>
            <p:spPr bwMode="auto">
              <a:xfrm>
                <a:off x="4524257" y="3604280"/>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73" name="Rectangle 72">
                <a:extLst>
                  <a:ext uri="{FF2B5EF4-FFF2-40B4-BE49-F238E27FC236}">
                    <a16:creationId xmlns:a16="http://schemas.microsoft.com/office/drawing/2014/main" id="{A8CAD39E-C252-03FB-38E5-473B0DB7866D}"/>
                  </a:ext>
                </a:extLst>
              </p:cNvPr>
              <p:cNvSpPr>
                <a:spLocks noChangeArrowheads="1"/>
              </p:cNvSpPr>
              <p:nvPr/>
            </p:nvSpPr>
            <p:spPr bwMode="auto">
              <a:xfrm>
                <a:off x="3593982" y="3604280"/>
                <a:ext cx="265112" cy="215900"/>
              </a:xfrm>
              <a:prstGeom prst="rect">
                <a:avLst/>
              </a:prstGeom>
              <a:solidFill>
                <a:schemeClr val="bg2"/>
              </a:solidFill>
              <a:ln w="9525">
                <a:solidFill>
                  <a:schemeClr val="tx2"/>
                </a:solidFill>
                <a:miter lim="800000"/>
                <a:headEnd type="none" w="sm" len="sm"/>
                <a:tailEnd type="none" w="sm" len="sm"/>
              </a:ln>
            </p:spPr>
            <p:txBody>
              <a:bodyPr wrap="none" anchor="ctr"/>
              <a:lstStyle/>
              <a:p>
                <a:pPr algn="ctr">
                  <a:defRPr/>
                </a:pPr>
                <a:endParaRPr lang="en-US" sz="1200"/>
              </a:p>
            </p:txBody>
          </p:sp>
          <p:sp>
            <p:nvSpPr>
              <p:cNvPr id="74" name="Rectangle 73">
                <a:extLst>
                  <a:ext uri="{FF2B5EF4-FFF2-40B4-BE49-F238E27FC236}">
                    <a16:creationId xmlns:a16="http://schemas.microsoft.com/office/drawing/2014/main" id="{A96B6A5D-2CA3-3025-89A0-8BAD391B415B}"/>
                  </a:ext>
                </a:extLst>
              </p:cNvPr>
              <p:cNvSpPr>
                <a:spLocks noChangeArrowheads="1"/>
              </p:cNvSpPr>
              <p:nvPr/>
            </p:nvSpPr>
            <p:spPr bwMode="auto">
              <a:xfrm>
                <a:off x="3859095" y="3604280"/>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75" name="Rectangle 74">
                <a:extLst>
                  <a:ext uri="{FF2B5EF4-FFF2-40B4-BE49-F238E27FC236}">
                    <a16:creationId xmlns:a16="http://schemas.microsoft.com/office/drawing/2014/main" id="{F160BB71-A63E-EDCE-FB7C-DE01F33F6B68}"/>
                  </a:ext>
                </a:extLst>
              </p:cNvPr>
              <p:cNvSpPr>
                <a:spLocks noChangeArrowheads="1"/>
              </p:cNvSpPr>
              <p:nvPr/>
            </p:nvSpPr>
            <p:spPr bwMode="auto">
              <a:xfrm>
                <a:off x="4789370" y="3604280"/>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76" name="Rectangle 17">
                <a:extLst>
                  <a:ext uri="{FF2B5EF4-FFF2-40B4-BE49-F238E27FC236}">
                    <a16:creationId xmlns:a16="http://schemas.microsoft.com/office/drawing/2014/main" id="{A83BE7DA-0D2B-FF1C-6B0B-814B666007D2}"/>
                  </a:ext>
                </a:extLst>
              </p:cNvPr>
              <p:cNvSpPr>
                <a:spLocks noChangeArrowheads="1"/>
              </p:cNvSpPr>
              <p:nvPr/>
            </p:nvSpPr>
            <p:spPr bwMode="auto">
              <a:xfrm>
                <a:off x="4524257" y="387981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7" name="Rectangle 17">
                <a:extLst>
                  <a:ext uri="{FF2B5EF4-FFF2-40B4-BE49-F238E27FC236}">
                    <a16:creationId xmlns:a16="http://schemas.microsoft.com/office/drawing/2014/main" id="{942AC9BB-08FA-1E5D-8CCF-832FC06E7A43}"/>
                  </a:ext>
                </a:extLst>
              </p:cNvPr>
              <p:cNvSpPr>
                <a:spLocks noChangeArrowheads="1"/>
              </p:cNvSpPr>
              <p:nvPr/>
            </p:nvSpPr>
            <p:spPr bwMode="auto">
              <a:xfrm>
                <a:off x="3593982" y="387981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8" name="Rectangle 17">
                <a:extLst>
                  <a:ext uri="{FF2B5EF4-FFF2-40B4-BE49-F238E27FC236}">
                    <a16:creationId xmlns:a16="http://schemas.microsoft.com/office/drawing/2014/main" id="{F0D42759-D618-CFFB-7721-024A74B5E004}"/>
                  </a:ext>
                </a:extLst>
              </p:cNvPr>
              <p:cNvSpPr>
                <a:spLocks noChangeArrowheads="1"/>
              </p:cNvSpPr>
              <p:nvPr/>
            </p:nvSpPr>
            <p:spPr bwMode="auto">
              <a:xfrm>
                <a:off x="4524257" y="442163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79" name="Rectangle 78">
                <a:extLst>
                  <a:ext uri="{FF2B5EF4-FFF2-40B4-BE49-F238E27FC236}">
                    <a16:creationId xmlns:a16="http://schemas.microsoft.com/office/drawing/2014/main" id="{8AE5D2B2-01DB-D7C4-037F-32EAAA967E43}"/>
                  </a:ext>
                </a:extLst>
              </p:cNvPr>
              <p:cNvSpPr>
                <a:spLocks noChangeArrowheads="1"/>
              </p:cNvSpPr>
              <p:nvPr/>
            </p:nvSpPr>
            <p:spPr bwMode="auto">
              <a:xfrm>
                <a:off x="3593982" y="4146894"/>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0" name="Rectangle 79">
                <a:extLst>
                  <a:ext uri="{FF2B5EF4-FFF2-40B4-BE49-F238E27FC236}">
                    <a16:creationId xmlns:a16="http://schemas.microsoft.com/office/drawing/2014/main" id="{4CD08CDD-CB55-B9BC-9FB2-01047EB2DA5E}"/>
                  </a:ext>
                </a:extLst>
              </p:cNvPr>
              <p:cNvSpPr>
                <a:spLocks noChangeArrowheads="1"/>
              </p:cNvSpPr>
              <p:nvPr/>
            </p:nvSpPr>
            <p:spPr bwMode="auto">
              <a:xfrm>
                <a:off x="4524257" y="4146894"/>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1" name="Rectangle 80">
                <a:extLst>
                  <a:ext uri="{FF2B5EF4-FFF2-40B4-BE49-F238E27FC236}">
                    <a16:creationId xmlns:a16="http://schemas.microsoft.com/office/drawing/2014/main" id="{6295B24A-DD51-039E-BDF1-9F351A18D039}"/>
                  </a:ext>
                </a:extLst>
              </p:cNvPr>
              <p:cNvSpPr>
                <a:spLocks noChangeArrowheads="1"/>
              </p:cNvSpPr>
              <p:nvPr/>
            </p:nvSpPr>
            <p:spPr bwMode="auto">
              <a:xfrm>
                <a:off x="3859095" y="4146894"/>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2" name="Rectangle 81">
                <a:extLst>
                  <a:ext uri="{FF2B5EF4-FFF2-40B4-BE49-F238E27FC236}">
                    <a16:creationId xmlns:a16="http://schemas.microsoft.com/office/drawing/2014/main" id="{D9749509-E5A2-8444-A414-D935306F926D}"/>
                  </a:ext>
                </a:extLst>
              </p:cNvPr>
              <p:cNvSpPr>
                <a:spLocks noChangeArrowheads="1"/>
              </p:cNvSpPr>
              <p:nvPr/>
            </p:nvSpPr>
            <p:spPr bwMode="auto">
              <a:xfrm>
                <a:off x="4789370" y="4146894"/>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3" name="Rectangle 17">
                <a:extLst>
                  <a:ext uri="{FF2B5EF4-FFF2-40B4-BE49-F238E27FC236}">
                    <a16:creationId xmlns:a16="http://schemas.microsoft.com/office/drawing/2014/main" id="{F48F424D-712E-E92E-0AF4-F01A034DAF5F}"/>
                  </a:ext>
                </a:extLst>
              </p:cNvPr>
              <p:cNvSpPr>
                <a:spLocks noChangeArrowheads="1"/>
              </p:cNvSpPr>
              <p:nvPr/>
            </p:nvSpPr>
            <p:spPr bwMode="auto">
              <a:xfrm>
                <a:off x="3593982" y="442163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84" name="Rectangle 83">
                <a:extLst>
                  <a:ext uri="{FF2B5EF4-FFF2-40B4-BE49-F238E27FC236}">
                    <a16:creationId xmlns:a16="http://schemas.microsoft.com/office/drawing/2014/main" id="{5F0018E3-7438-4088-9E0F-0BC47E503680}"/>
                  </a:ext>
                </a:extLst>
              </p:cNvPr>
              <p:cNvSpPr>
                <a:spLocks noChangeArrowheads="1"/>
              </p:cNvSpPr>
              <p:nvPr/>
            </p:nvSpPr>
            <p:spPr bwMode="auto">
              <a:xfrm>
                <a:off x="3593982" y="4689508"/>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5" name="Rectangle 84">
                <a:extLst>
                  <a:ext uri="{FF2B5EF4-FFF2-40B4-BE49-F238E27FC236}">
                    <a16:creationId xmlns:a16="http://schemas.microsoft.com/office/drawing/2014/main" id="{4A48291F-B2E0-9C2F-2BB5-2E603326115D}"/>
                  </a:ext>
                </a:extLst>
              </p:cNvPr>
              <p:cNvSpPr>
                <a:spLocks noChangeArrowheads="1"/>
              </p:cNvSpPr>
              <p:nvPr/>
            </p:nvSpPr>
            <p:spPr bwMode="auto">
              <a:xfrm>
                <a:off x="4524257" y="4689508"/>
                <a:ext cx="265112"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6" name="Rectangle 85">
                <a:extLst>
                  <a:ext uri="{FF2B5EF4-FFF2-40B4-BE49-F238E27FC236}">
                    <a16:creationId xmlns:a16="http://schemas.microsoft.com/office/drawing/2014/main" id="{4CD15D76-2F13-1757-BB30-99161F731033}"/>
                  </a:ext>
                </a:extLst>
              </p:cNvPr>
              <p:cNvSpPr>
                <a:spLocks noChangeArrowheads="1"/>
              </p:cNvSpPr>
              <p:nvPr/>
            </p:nvSpPr>
            <p:spPr bwMode="auto">
              <a:xfrm>
                <a:off x="5519620"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7" name="Rectangle 86">
                <a:extLst>
                  <a:ext uri="{FF2B5EF4-FFF2-40B4-BE49-F238E27FC236}">
                    <a16:creationId xmlns:a16="http://schemas.microsoft.com/office/drawing/2014/main" id="{8DB5D310-D4C8-42F9-F137-BAEE54BE0095}"/>
                  </a:ext>
                </a:extLst>
              </p:cNvPr>
              <p:cNvSpPr>
                <a:spLocks noChangeArrowheads="1"/>
              </p:cNvSpPr>
              <p:nvPr/>
            </p:nvSpPr>
            <p:spPr bwMode="auto">
              <a:xfrm>
                <a:off x="6449895"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8" name="Rectangle 87">
                <a:extLst>
                  <a:ext uri="{FF2B5EF4-FFF2-40B4-BE49-F238E27FC236}">
                    <a16:creationId xmlns:a16="http://schemas.microsoft.com/office/drawing/2014/main" id="{4D2C0B18-6209-8687-4C82-32FF0186733D}"/>
                  </a:ext>
                </a:extLst>
              </p:cNvPr>
              <p:cNvSpPr>
                <a:spLocks noChangeArrowheads="1"/>
              </p:cNvSpPr>
              <p:nvPr/>
            </p:nvSpPr>
            <p:spPr bwMode="auto">
              <a:xfrm>
                <a:off x="7450019" y="4689508"/>
                <a:ext cx="266700"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89" name="Rectangle 88">
                <a:extLst>
                  <a:ext uri="{FF2B5EF4-FFF2-40B4-BE49-F238E27FC236}">
                    <a16:creationId xmlns:a16="http://schemas.microsoft.com/office/drawing/2014/main" id="{8664B190-555E-2642-0911-7D2052AD0212}"/>
                  </a:ext>
                </a:extLst>
              </p:cNvPr>
              <p:cNvSpPr>
                <a:spLocks noChangeArrowheads="1"/>
              </p:cNvSpPr>
              <p:nvPr/>
            </p:nvSpPr>
            <p:spPr bwMode="auto">
              <a:xfrm>
                <a:off x="8380295" y="4689508"/>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0" name="Rectangle 89">
                <a:extLst>
                  <a:ext uri="{FF2B5EF4-FFF2-40B4-BE49-F238E27FC236}">
                    <a16:creationId xmlns:a16="http://schemas.microsoft.com/office/drawing/2014/main" id="{32B1AAD6-48A8-6492-9456-DE338C0D9BEF}"/>
                  </a:ext>
                </a:extLst>
              </p:cNvPr>
              <p:cNvSpPr>
                <a:spLocks noChangeArrowheads="1"/>
              </p:cNvSpPr>
              <p:nvPr/>
            </p:nvSpPr>
            <p:spPr bwMode="auto">
              <a:xfrm>
                <a:off x="3859095" y="4689508"/>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1" name="Rectangle 90">
                <a:extLst>
                  <a:ext uri="{FF2B5EF4-FFF2-40B4-BE49-F238E27FC236}">
                    <a16:creationId xmlns:a16="http://schemas.microsoft.com/office/drawing/2014/main" id="{9C50403A-1ED6-6533-3D6D-16223F9E4558}"/>
                  </a:ext>
                </a:extLst>
              </p:cNvPr>
              <p:cNvSpPr>
                <a:spLocks noChangeArrowheads="1"/>
              </p:cNvSpPr>
              <p:nvPr/>
            </p:nvSpPr>
            <p:spPr bwMode="auto">
              <a:xfrm>
                <a:off x="4789370" y="468950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2" name="Rectangle 91">
                <a:extLst>
                  <a:ext uri="{FF2B5EF4-FFF2-40B4-BE49-F238E27FC236}">
                    <a16:creationId xmlns:a16="http://schemas.microsoft.com/office/drawing/2014/main" id="{A400A44C-D269-913F-BDE8-3DD21728EC13}"/>
                  </a:ext>
                </a:extLst>
              </p:cNvPr>
              <p:cNvSpPr>
                <a:spLocks noChangeArrowheads="1"/>
              </p:cNvSpPr>
              <p:nvPr/>
            </p:nvSpPr>
            <p:spPr bwMode="auto">
              <a:xfrm>
                <a:off x="5786320" y="4689508"/>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3" name="Rectangle 92">
                <a:extLst>
                  <a:ext uri="{FF2B5EF4-FFF2-40B4-BE49-F238E27FC236}">
                    <a16:creationId xmlns:a16="http://schemas.microsoft.com/office/drawing/2014/main" id="{6DB0E2F8-5F99-E8A4-917B-FA1967F77022}"/>
                  </a:ext>
                </a:extLst>
              </p:cNvPr>
              <p:cNvSpPr>
                <a:spLocks noChangeArrowheads="1"/>
              </p:cNvSpPr>
              <p:nvPr/>
            </p:nvSpPr>
            <p:spPr bwMode="auto">
              <a:xfrm>
                <a:off x="6716595" y="4689508"/>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4" name="Rectangle 93">
                <a:extLst>
                  <a:ext uri="{FF2B5EF4-FFF2-40B4-BE49-F238E27FC236}">
                    <a16:creationId xmlns:a16="http://schemas.microsoft.com/office/drawing/2014/main" id="{E8040931-8488-04FD-5EEC-9FBF55442D1F}"/>
                  </a:ext>
                </a:extLst>
              </p:cNvPr>
              <p:cNvSpPr>
                <a:spLocks noChangeArrowheads="1"/>
              </p:cNvSpPr>
              <p:nvPr/>
            </p:nvSpPr>
            <p:spPr bwMode="auto">
              <a:xfrm>
                <a:off x="7716720" y="4689508"/>
                <a:ext cx="263525"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5" name="Rectangle 94">
                <a:extLst>
                  <a:ext uri="{FF2B5EF4-FFF2-40B4-BE49-F238E27FC236}">
                    <a16:creationId xmlns:a16="http://schemas.microsoft.com/office/drawing/2014/main" id="{F5AEB0F1-1A4C-D89C-5195-24B3E1A98206}"/>
                  </a:ext>
                </a:extLst>
              </p:cNvPr>
              <p:cNvSpPr>
                <a:spLocks noChangeArrowheads="1"/>
              </p:cNvSpPr>
              <p:nvPr/>
            </p:nvSpPr>
            <p:spPr bwMode="auto">
              <a:xfrm>
                <a:off x="8645407" y="4689508"/>
                <a:ext cx="265112"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96" name="Rectangle 17">
                <a:extLst>
                  <a:ext uri="{FF2B5EF4-FFF2-40B4-BE49-F238E27FC236}">
                    <a16:creationId xmlns:a16="http://schemas.microsoft.com/office/drawing/2014/main" id="{7D060706-609F-CF03-C85C-4E554D1CA3B5}"/>
                  </a:ext>
                </a:extLst>
              </p:cNvPr>
              <p:cNvSpPr>
                <a:spLocks noChangeArrowheads="1"/>
              </p:cNvSpPr>
              <p:nvPr/>
            </p:nvSpPr>
            <p:spPr bwMode="auto">
              <a:xfrm>
                <a:off x="4524257"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97" name="Rectangle 17">
                <a:extLst>
                  <a:ext uri="{FF2B5EF4-FFF2-40B4-BE49-F238E27FC236}">
                    <a16:creationId xmlns:a16="http://schemas.microsoft.com/office/drawing/2014/main" id="{794CB185-8567-7CE6-A58E-EB693BAAD182}"/>
                  </a:ext>
                </a:extLst>
              </p:cNvPr>
              <p:cNvSpPr>
                <a:spLocks noChangeArrowheads="1"/>
              </p:cNvSpPr>
              <p:nvPr/>
            </p:nvSpPr>
            <p:spPr bwMode="auto">
              <a:xfrm>
                <a:off x="3593982"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98" name="Rectangle 17">
                <a:extLst>
                  <a:ext uri="{FF2B5EF4-FFF2-40B4-BE49-F238E27FC236}">
                    <a16:creationId xmlns:a16="http://schemas.microsoft.com/office/drawing/2014/main" id="{E070E8DD-78D5-388A-1992-BC29FA335D6F}"/>
                  </a:ext>
                </a:extLst>
              </p:cNvPr>
              <p:cNvSpPr>
                <a:spLocks noChangeArrowheads="1"/>
              </p:cNvSpPr>
              <p:nvPr/>
            </p:nvSpPr>
            <p:spPr bwMode="auto">
              <a:xfrm>
                <a:off x="5521207"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99" name="Rectangle 17">
                <a:extLst>
                  <a:ext uri="{FF2B5EF4-FFF2-40B4-BE49-F238E27FC236}">
                    <a16:creationId xmlns:a16="http://schemas.microsoft.com/office/drawing/2014/main" id="{24C270B8-901F-2D99-4E25-F2BD89F54850}"/>
                  </a:ext>
                </a:extLst>
              </p:cNvPr>
              <p:cNvSpPr>
                <a:spLocks noChangeArrowheads="1"/>
              </p:cNvSpPr>
              <p:nvPr/>
            </p:nvSpPr>
            <p:spPr bwMode="auto">
              <a:xfrm>
                <a:off x="6451482"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00" name="Rectangle 17">
                <a:extLst>
                  <a:ext uri="{FF2B5EF4-FFF2-40B4-BE49-F238E27FC236}">
                    <a16:creationId xmlns:a16="http://schemas.microsoft.com/office/drawing/2014/main" id="{ACA6E2BB-18D5-FAFE-CB3A-C655B43C322D}"/>
                  </a:ext>
                </a:extLst>
              </p:cNvPr>
              <p:cNvSpPr>
                <a:spLocks noChangeArrowheads="1"/>
              </p:cNvSpPr>
              <p:nvPr/>
            </p:nvSpPr>
            <p:spPr bwMode="auto">
              <a:xfrm>
                <a:off x="7450019"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01" name="Rectangle 17">
                <a:extLst>
                  <a:ext uri="{FF2B5EF4-FFF2-40B4-BE49-F238E27FC236}">
                    <a16:creationId xmlns:a16="http://schemas.microsoft.com/office/drawing/2014/main" id="{277C3672-27A1-3BEC-1886-C69F5FA1EF73}"/>
                  </a:ext>
                </a:extLst>
              </p:cNvPr>
              <p:cNvSpPr>
                <a:spLocks noChangeArrowheads="1"/>
              </p:cNvSpPr>
              <p:nvPr/>
            </p:nvSpPr>
            <p:spPr bwMode="auto">
              <a:xfrm>
                <a:off x="8380294" y="4963451"/>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02" name="Rounded Rectangle 148">
                <a:extLst>
                  <a:ext uri="{FF2B5EF4-FFF2-40B4-BE49-F238E27FC236}">
                    <a16:creationId xmlns:a16="http://schemas.microsoft.com/office/drawing/2014/main" id="{F126DEB9-6552-D22E-4B1D-63672B77BF2D}"/>
                  </a:ext>
                </a:extLst>
              </p:cNvPr>
              <p:cNvSpPr>
                <a:spLocks noChangeArrowheads="1"/>
              </p:cNvSpPr>
              <p:nvPr/>
            </p:nvSpPr>
            <p:spPr bwMode="auto">
              <a:xfrm>
                <a:off x="4474542" y="5181629"/>
                <a:ext cx="640080" cy="457200"/>
              </a:xfrm>
              <a:prstGeom prst="roundRect">
                <a:avLst/>
              </a:prstGeom>
              <a:noFill/>
              <a:ln w="19050">
                <a:solidFill>
                  <a:schemeClr val="accent1"/>
                </a:solidFill>
                <a:round/>
                <a:headEnd type="none" w="sm" len="sm"/>
                <a:tailEnd type="none" w="med" len="lg"/>
              </a:ln>
            </p:spPr>
            <p:txBody>
              <a:bodyPr wrap="none" anchor="ctr"/>
              <a:lstStyle/>
              <a:p>
                <a:pPr algn="ctr">
                  <a:defRPr/>
                </a:pPr>
                <a:endParaRPr lang="en-US" sz="1200"/>
              </a:p>
            </p:txBody>
          </p:sp>
          <p:sp>
            <p:nvSpPr>
              <p:cNvPr id="103" name="Rectangle 102">
                <a:extLst>
                  <a:ext uri="{FF2B5EF4-FFF2-40B4-BE49-F238E27FC236}">
                    <a16:creationId xmlns:a16="http://schemas.microsoft.com/office/drawing/2014/main" id="{E2F2FCE4-18DA-C6C7-EAFD-6044EDAE1086}"/>
                  </a:ext>
                </a:extLst>
              </p:cNvPr>
              <p:cNvSpPr>
                <a:spLocks noChangeArrowheads="1"/>
              </p:cNvSpPr>
              <p:nvPr/>
            </p:nvSpPr>
            <p:spPr bwMode="auto">
              <a:xfrm>
                <a:off x="3593982"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4" name="Rectangle 103">
                <a:extLst>
                  <a:ext uri="{FF2B5EF4-FFF2-40B4-BE49-F238E27FC236}">
                    <a16:creationId xmlns:a16="http://schemas.microsoft.com/office/drawing/2014/main" id="{3BF5F6A9-E8A8-CA90-848B-3236603E2A0B}"/>
                  </a:ext>
                </a:extLst>
              </p:cNvPr>
              <p:cNvSpPr>
                <a:spLocks noChangeArrowheads="1"/>
              </p:cNvSpPr>
              <p:nvPr/>
            </p:nvSpPr>
            <p:spPr bwMode="auto">
              <a:xfrm>
                <a:off x="4524257"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5" name="Rectangle 104">
                <a:extLst>
                  <a:ext uri="{FF2B5EF4-FFF2-40B4-BE49-F238E27FC236}">
                    <a16:creationId xmlns:a16="http://schemas.microsoft.com/office/drawing/2014/main" id="{71736B71-E703-6E35-DD24-792BDDD06B9D}"/>
                  </a:ext>
                </a:extLst>
              </p:cNvPr>
              <p:cNvSpPr>
                <a:spLocks noChangeArrowheads="1"/>
              </p:cNvSpPr>
              <p:nvPr/>
            </p:nvSpPr>
            <p:spPr bwMode="auto">
              <a:xfrm>
                <a:off x="5519620" y="5232119"/>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6" name="Rectangle 105">
                <a:extLst>
                  <a:ext uri="{FF2B5EF4-FFF2-40B4-BE49-F238E27FC236}">
                    <a16:creationId xmlns:a16="http://schemas.microsoft.com/office/drawing/2014/main" id="{7252AAC0-AF3B-5ECD-4D2E-25D43689CEE4}"/>
                  </a:ext>
                </a:extLst>
              </p:cNvPr>
              <p:cNvSpPr>
                <a:spLocks noChangeArrowheads="1"/>
              </p:cNvSpPr>
              <p:nvPr/>
            </p:nvSpPr>
            <p:spPr bwMode="auto">
              <a:xfrm>
                <a:off x="6449895" y="5232119"/>
                <a:ext cx="265113"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7" name="Rectangle 106">
                <a:extLst>
                  <a:ext uri="{FF2B5EF4-FFF2-40B4-BE49-F238E27FC236}">
                    <a16:creationId xmlns:a16="http://schemas.microsoft.com/office/drawing/2014/main" id="{AE04C1FF-D6B8-16AA-9D0B-26C56F648FF0}"/>
                  </a:ext>
                </a:extLst>
              </p:cNvPr>
              <p:cNvSpPr>
                <a:spLocks noChangeArrowheads="1"/>
              </p:cNvSpPr>
              <p:nvPr/>
            </p:nvSpPr>
            <p:spPr bwMode="auto">
              <a:xfrm>
                <a:off x="3859095" y="5232119"/>
                <a:ext cx="265113"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8" name="Rectangle 107">
                <a:extLst>
                  <a:ext uri="{FF2B5EF4-FFF2-40B4-BE49-F238E27FC236}">
                    <a16:creationId xmlns:a16="http://schemas.microsoft.com/office/drawing/2014/main" id="{4119178C-21C5-EA0E-B274-6AC1917975FE}"/>
                  </a:ext>
                </a:extLst>
              </p:cNvPr>
              <p:cNvSpPr>
                <a:spLocks noChangeArrowheads="1"/>
              </p:cNvSpPr>
              <p:nvPr/>
            </p:nvSpPr>
            <p:spPr bwMode="auto">
              <a:xfrm>
                <a:off x="4789370" y="5232119"/>
                <a:ext cx="265113" cy="215900"/>
              </a:xfrm>
              <a:prstGeom prst="rect">
                <a:avLst/>
              </a:prstGeom>
              <a:solidFill>
                <a:schemeClr val="bg2"/>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09" name="Rectangle 108">
                <a:extLst>
                  <a:ext uri="{FF2B5EF4-FFF2-40B4-BE49-F238E27FC236}">
                    <a16:creationId xmlns:a16="http://schemas.microsoft.com/office/drawing/2014/main" id="{2C529A54-F8FC-A13C-9173-FC2BBEC04C4A}"/>
                  </a:ext>
                </a:extLst>
              </p:cNvPr>
              <p:cNvSpPr>
                <a:spLocks noChangeArrowheads="1"/>
              </p:cNvSpPr>
              <p:nvPr/>
            </p:nvSpPr>
            <p:spPr bwMode="auto">
              <a:xfrm>
                <a:off x="5786320" y="5232119"/>
                <a:ext cx="265113" cy="215900"/>
              </a:xfrm>
              <a:prstGeom prst="rect">
                <a:avLst/>
              </a:prstGeom>
              <a:solidFill>
                <a:schemeClr val="bg2"/>
              </a:solidFill>
              <a:ln w="9525">
                <a:solidFill>
                  <a:schemeClr val="tx2"/>
                </a:solidFill>
                <a:miter lim="800000"/>
                <a:headEnd type="none" w="sm" len="sm"/>
                <a:tailEnd type="none" w="sm" len="sm"/>
              </a:ln>
            </p:spPr>
            <p:txBody>
              <a:bodyPr wrap="none" anchor="ctr"/>
              <a:lstStyle/>
              <a:p>
                <a:pPr algn="ctr">
                  <a:defRPr/>
                </a:pPr>
                <a:endParaRPr lang="en-US" sz="1200"/>
              </a:p>
            </p:txBody>
          </p:sp>
          <p:sp>
            <p:nvSpPr>
              <p:cNvPr id="110" name="Rectangle 109">
                <a:extLst>
                  <a:ext uri="{FF2B5EF4-FFF2-40B4-BE49-F238E27FC236}">
                    <a16:creationId xmlns:a16="http://schemas.microsoft.com/office/drawing/2014/main" id="{F8F20297-40DD-6480-2C63-199B9A2678FB}"/>
                  </a:ext>
                </a:extLst>
              </p:cNvPr>
              <p:cNvSpPr>
                <a:spLocks noChangeArrowheads="1"/>
              </p:cNvSpPr>
              <p:nvPr/>
            </p:nvSpPr>
            <p:spPr bwMode="auto">
              <a:xfrm>
                <a:off x="6716595" y="5232119"/>
                <a:ext cx="265113" cy="215900"/>
              </a:xfrm>
              <a:prstGeom prst="rect">
                <a:avLst/>
              </a:prstGeom>
              <a:solidFill>
                <a:schemeClr val="bg2">
                  <a:lumMod val="75000"/>
                </a:schemeClr>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11" name="Rectangle 110">
                <a:extLst>
                  <a:ext uri="{FF2B5EF4-FFF2-40B4-BE49-F238E27FC236}">
                    <a16:creationId xmlns:a16="http://schemas.microsoft.com/office/drawing/2014/main" id="{836A6C2C-5C3C-3580-7C87-9480CA289A37}"/>
                  </a:ext>
                </a:extLst>
              </p:cNvPr>
              <p:cNvSpPr>
                <a:spLocks noChangeArrowheads="1"/>
              </p:cNvSpPr>
              <p:nvPr/>
            </p:nvSpPr>
            <p:spPr bwMode="auto">
              <a:xfrm>
                <a:off x="7450019" y="5232119"/>
                <a:ext cx="266700"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12" name="Rectangle 111">
                <a:extLst>
                  <a:ext uri="{FF2B5EF4-FFF2-40B4-BE49-F238E27FC236}">
                    <a16:creationId xmlns:a16="http://schemas.microsoft.com/office/drawing/2014/main" id="{9F0FF9D5-1C2D-F0BC-17E2-F361C9063095}"/>
                  </a:ext>
                </a:extLst>
              </p:cNvPr>
              <p:cNvSpPr>
                <a:spLocks noChangeArrowheads="1"/>
              </p:cNvSpPr>
              <p:nvPr/>
            </p:nvSpPr>
            <p:spPr bwMode="auto">
              <a:xfrm>
                <a:off x="7716719" y="5232119"/>
                <a:ext cx="266700"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13" name="Rectangle 112">
                <a:extLst>
                  <a:ext uri="{FF2B5EF4-FFF2-40B4-BE49-F238E27FC236}">
                    <a16:creationId xmlns:a16="http://schemas.microsoft.com/office/drawing/2014/main" id="{4B826FA4-82BC-8CAB-4BBB-77890E69236A}"/>
                  </a:ext>
                </a:extLst>
              </p:cNvPr>
              <p:cNvSpPr>
                <a:spLocks noChangeArrowheads="1"/>
              </p:cNvSpPr>
              <p:nvPr/>
            </p:nvSpPr>
            <p:spPr bwMode="auto">
              <a:xfrm>
                <a:off x="8378707" y="5232119"/>
                <a:ext cx="265112" cy="215900"/>
              </a:xfrm>
              <a:prstGeom prst="rect">
                <a:avLst/>
              </a:prstGeom>
              <a:solidFill>
                <a:schemeClr val="bg1"/>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14" name="Rectangle 113">
                <a:extLst>
                  <a:ext uri="{FF2B5EF4-FFF2-40B4-BE49-F238E27FC236}">
                    <a16:creationId xmlns:a16="http://schemas.microsoft.com/office/drawing/2014/main" id="{840C9AD1-3EDE-45E3-A5D9-3E03F02B6A97}"/>
                  </a:ext>
                </a:extLst>
              </p:cNvPr>
              <p:cNvSpPr>
                <a:spLocks noChangeArrowheads="1"/>
              </p:cNvSpPr>
              <p:nvPr/>
            </p:nvSpPr>
            <p:spPr bwMode="auto">
              <a:xfrm>
                <a:off x="8645407" y="5232119"/>
                <a:ext cx="265112" cy="215900"/>
              </a:xfrm>
              <a:prstGeom prst="rect">
                <a:avLst/>
              </a:prstGeom>
              <a:solidFill>
                <a:schemeClr val="accent3"/>
              </a:solidFill>
              <a:ln w="9525" algn="ctr">
                <a:solidFill>
                  <a:schemeClr val="tx2"/>
                </a:solidFill>
                <a:miter lim="800000"/>
                <a:headEnd type="none" w="sm" len="sm"/>
                <a:tailEnd type="none" w="sm" len="sm"/>
              </a:ln>
            </p:spPr>
            <p:txBody>
              <a:bodyPr wrap="none" anchor="ctr"/>
              <a:lstStyle/>
              <a:p>
                <a:pPr algn="ctr">
                  <a:defRPr/>
                </a:pPr>
                <a:endParaRPr lang="en-US" sz="1200"/>
              </a:p>
            </p:txBody>
          </p:sp>
          <p:sp>
            <p:nvSpPr>
              <p:cNvPr id="115" name="Rectangle 17">
                <a:extLst>
                  <a:ext uri="{FF2B5EF4-FFF2-40B4-BE49-F238E27FC236}">
                    <a16:creationId xmlns:a16="http://schemas.microsoft.com/office/drawing/2014/main" id="{9A294FA8-B11D-18CE-3974-BB3B469594B2}"/>
                  </a:ext>
                </a:extLst>
              </p:cNvPr>
              <p:cNvSpPr>
                <a:spLocks noChangeArrowheads="1"/>
              </p:cNvSpPr>
              <p:nvPr/>
            </p:nvSpPr>
            <p:spPr bwMode="auto">
              <a:xfrm>
                <a:off x="4524257"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16" name="Rectangle 17">
                <a:extLst>
                  <a:ext uri="{FF2B5EF4-FFF2-40B4-BE49-F238E27FC236}">
                    <a16:creationId xmlns:a16="http://schemas.microsoft.com/office/drawing/2014/main" id="{FDD8E063-5C27-8FA3-136D-20173601B4FE}"/>
                  </a:ext>
                </a:extLst>
              </p:cNvPr>
              <p:cNvSpPr>
                <a:spLocks noChangeArrowheads="1"/>
              </p:cNvSpPr>
              <p:nvPr/>
            </p:nvSpPr>
            <p:spPr bwMode="auto">
              <a:xfrm>
                <a:off x="3593982"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17" name="Rectangle 17">
                <a:extLst>
                  <a:ext uri="{FF2B5EF4-FFF2-40B4-BE49-F238E27FC236}">
                    <a16:creationId xmlns:a16="http://schemas.microsoft.com/office/drawing/2014/main" id="{65370DF7-9337-D16F-67C1-EFBBD1AF746B}"/>
                  </a:ext>
                </a:extLst>
              </p:cNvPr>
              <p:cNvSpPr>
                <a:spLocks noChangeArrowheads="1"/>
              </p:cNvSpPr>
              <p:nvPr/>
            </p:nvSpPr>
            <p:spPr bwMode="auto">
              <a:xfrm>
                <a:off x="5521207"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18" name="Rectangle 17">
                <a:extLst>
                  <a:ext uri="{FF2B5EF4-FFF2-40B4-BE49-F238E27FC236}">
                    <a16:creationId xmlns:a16="http://schemas.microsoft.com/office/drawing/2014/main" id="{974FD37E-04DC-CFE0-75CD-7327CC3DF482}"/>
                  </a:ext>
                </a:extLst>
              </p:cNvPr>
              <p:cNvSpPr>
                <a:spLocks noChangeArrowheads="1"/>
              </p:cNvSpPr>
              <p:nvPr/>
            </p:nvSpPr>
            <p:spPr bwMode="auto">
              <a:xfrm>
                <a:off x="6451482"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19" name="Rectangle 17">
                <a:extLst>
                  <a:ext uri="{FF2B5EF4-FFF2-40B4-BE49-F238E27FC236}">
                    <a16:creationId xmlns:a16="http://schemas.microsoft.com/office/drawing/2014/main" id="{FBC9B590-F813-E463-627A-BC7398621424}"/>
                  </a:ext>
                </a:extLst>
              </p:cNvPr>
              <p:cNvSpPr>
                <a:spLocks noChangeArrowheads="1"/>
              </p:cNvSpPr>
              <p:nvPr/>
            </p:nvSpPr>
            <p:spPr bwMode="auto">
              <a:xfrm>
                <a:off x="7450019"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sp>
            <p:nvSpPr>
              <p:cNvPr id="120" name="Rectangle 17">
                <a:extLst>
                  <a:ext uri="{FF2B5EF4-FFF2-40B4-BE49-F238E27FC236}">
                    <a16:creationId xmlns:a16="http://schemas.microsoft.com/office/drawing/2014/main" id="{D9B90971-BC5B-DE1D-EF9B-25F0D26C6E90}"/>
                  </a:ext>
                </a:extLst>
              </p:cNvPr>
              <p:cNvSpPr>
                <a:spLocks noChangeArrowheads="1"/>
              </p:cNvSpPr>
              <p:nvPr/>
            </p:nvSpPr>
            <p:spPr bwMode="auto">
              <a:xfrm>
                <a:off x="8380294" y="5505269"/>
                <a:ext cx="144098" cy="137602"/>
              </a:xfrm>
              <a:prstGeom prst="rect">
                <a:avLst/>
              </a:prstGeom>
              <a:noFill/>
              <a:ln w="9525">
                <a:noFill/>
                <a:miter lim="800000"/>
                <a:headEnd type="none" w="sm" len="sm"/>
                <a:tailEnd type="none" w="med" len="lg"/>
              </a:ln>
            </p:spPr>
            <p:txBody>
              <a:bodyPr wrap="none" lIns="0" tIns="0" rIns="0" bIns="0" anchor="t" anchorCtr="0">
                <a:spAutoFit/>
              </a:bodyPr>
              <a:lstStyle/>
              <a:p>
                <a:pPr>
                  <a:lnSpc>
                    <a:spcPct val="70000"/>
                  </a:lnSpc>
                </a:pPr>
                <a:r>
                  <a:rPr lang="en-US" altLang="ja-JP" sz="1200">
                    <a:ea typeface="ＭＳ Ｐゴシック" charset="-128"/>
                  </a:rPr>
                  <a:t>Text</a:t>
                </a:r>
              </a:p>
            </p:txBody>
          </p:sp>
        </p:grpSp>
        <p:grpSp>
          <p:nvGrpSpPr>
            <p:cNvPr id="22" name="Group 21">
              <a:extLst>
                <a:ext uri="{FF2B5EF4-FFF2-40B4-BE49-F238E27FC236}">
                  <a16:creationId xmlns:a16="http://schemas.microsoft.com/office/drawing/2014/main" id="{AF9A1CFA-F1D3-B436-FAEA-812A951A5FD7}"/>
                </a:ext>
              </a:extLst>
            </p:cNvPr>
            <p:cNvGrpSpPr/>
            <p:nvPr/>
          </p:nvGrpSpPr>
          <p:grpSpPr>
            <a:xfrm>
              <a:off x="3251187" y="1992055"/>
              <a:ext cx="807836" cy="3440347"/>
              <a:chOff x="1889125" y="1992055"/>
              <a:chExt cx="2169898" cy="3440347"/>
            </a:xfrm>
          </p:grpSpPr>
          <p:sp>
            <p:nvSpPr>
              <p:cNvPr id="23" name="Text Box 3">
                <a:extLst>
                  <a:ext uri="{FF2B5EF4-FFF2-40B4-BE49-F238E27FC236}">
                    <a16:creationId xmlns:a16="http://schemas.microsoft.com/office/drawing/2014/main" id="{4188A31A-35AD-18B4-DD72-72A756531246}"/>
                  </a:ext>
                </a:extLst>
              </p:cNvPr>
              <p:cNvSpPr txBox="1">
                <a:spLocks noChangeArrowheads="1"/>
              </p:cNvSpPr>
              <p:nvPr/>
            </p:nvSpPr>
            <p:spPr bwMode="auto">
              <a:xfrm>
                <a:off x="1889125" y="1992055"/>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4" name="Text Box 10">
                <a:extLst>
                  <a:ext uri="{FF2B5EF4-FFF2-40B4-BE49-F238E27FC236}">
                    <a16:creationId xmlns:a16="http://schemas.microsoft.com/office/drawing/2014/main" id="{0E8DC0A1-D298-BF6E-5916-135F314D5F5D}"/>
                  </a:ext>
                </a:extLst>
              </p:cNvPr>
              <p:cNvSpPr txBox="1">
                <a:spLocks noChangeArrowheads="1"/>
              </p:cNvSpPr>
              <p:nvPr/>
            </p:nvSpPr>
            <p:spPr bwMode="auto">
              <a:xfrm>
                <a:off x="1889125" y="2534669"/>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5" name="Text Box 17">
                <a:extLst>
                  <a:ext uri="{FF2B5EF4-FFF2-40B4-BE49-F238E27FC236}">
                    <a16:creationId xmlns:a16="http://schemas.microsoft.com/office/drawing/2014/main" id="{268BEECE-8D57-FD19-FA92-AEFACE25E029}"/>
                  </a:ext>
                </a:extLst>
              </p:cNvPr>
              <p:cNvSpPr txBox="1">
                <a:spLocks noChangeArrowheads="1"/>
              </p:cNvSpPr>
              <p:nvPr/>
            </p:nvSpPr>
            <p:spPr bwMode="auto">
              <a:xfrm>
                <a:off x="1889125" y="3077283"/>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6" name="Text Box 24">
                <a:extLst>
                  <a:ext uri="{FF2B5EF4-FFF2-40B4-BE49-F238E27FC236}">
                    <a16:creationId xmlns:a16="http://schemas.microsoft.com/office/drawing/2014/main" id="{34009E85-6E21-8F0A-3AA5-F3D93540313C}"/>
                  </a:ext>
                </a:extLst>
              </p:cNvPr>
              <p:cNvSpPr txBox="1">
                <a:spLocks noChangeArrowheads="1"/>
              </p:cNvSpPr>
              <p:nvPr/>
            </p:nvSpPr>
            <p:spPr bwMode="auto">
              <a:xfrm>
                <a:off x="1889125" y="3619897"/>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7" name="Text Box 31">
                <a:extLst>
                  <a:ext uri="{FF2B5EF4-FFF2-40B4-BE49-F238E27FC236}">
                    <a16:creationId xmlns:a16="http://schemas.microsoft.com/office/drawing/2014/main" id="{DB9F0BC7-C788-0928-760A-8C566F9F1E95}"/>
                  </a:ext>
                </a:extLst>
              </p:cNvPr>
              <p:cNvSpPr txBox="1">
                <a:spLocks noChangeArrowheads="1"/>
              </p:cNvSpPr>
              <p:nvPr/>
            </p:nvSpPr>
            <p:spPr bwMode="auto">
              <a:xfrm>
                <a:off x="1889125" y="4162511"/>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8" name="Text Box 38">
                <a:extLst>
                  <a:ext uri="{FF2B5EF4-FFF2-40B4-BE49-F238E27FC236}">
                    <a16:creationId xmlns:a16="http://schemas.microsoft.com/office/drawing/2014/main" id="{FB04B3D0-4EAC-3B79-B26C-3FF84A0F14A7}"/>
                  </a:ext>
                </a:extLst>
              </p:cNvPr>
              <p:cNvSpPr txBox="1">
                <a:spLocks noChangeArrowheads="1"/>
              </p:cNvSpPr>
              <p:nvPr/>
            </p:nvSpPr>
            <p:spPr bwMode="auto">
              <a:xfrm>
                <a:off x="1889125" y="4705125"/>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sp>
            <p:nvSpPr>
              <p:cNvPr id="29" name="Text Box 45">
                <a:extLst>
                  <a:ext uri="{FF2B5EF4-FFF2-40B4-BE49-F238E27FC236}">
                    <a16:creationId xmlns:a16="http://schemas.microsoft.com/office/drawing/2014/main" id="{9F1A5B37-AFE9-C3FD-D0A0-9A784675BE14}"/>
                  </a:ext>
                </a:extLst>
              </p:cNvPr>
              <p:cNvSpPr txBox="1">
                <a:spLocks noChangeArrowheads="1"/>
              </p:cNvSpPr>
              <p:nvPr/>
            </p:nvSpPr>
            <p:spPr bwMode="auto">
              <a:xfrm>
                <a:off x="1889125" y="5247736"/>
                <a:ext cx="2169898" cy="184666"/>
              </a:xfrm>
              <a:prstGeom prst="rect">
                <a:avLst/>
              </a:prstGeom>
              <a:noFill/>
              <a:ln w="9525">
                <a:noFill/>
                <a:miter lim="800000"/>
                <a:headEnd type="none" w="sm" len="sm"/>
                <a:tailEnd type="none" w="med" len="lg"/>
              </a:ln>
            </p:spPr>
            <p:txBody>
              <a:bodyPr wrap="square" lIns="0" tIns="0" rIns="0" bIns="0" anchor="ctr" anchorCtr="0">
                <a:noAutofit/>
              </a:bodyPr>
              <a:lstStyle/>
              <a:p>
                <a:pPr algn="r">
                  <a:spcBef>
                    <a:spcPct val="20000"/>
                  </a:spcBef>
                </a:pPr>
                <a:r>
                  <a:rPr lang="en-GB" altLang="ja-JP" sz="1200">
                    <a:ea typeface="ＭＳ Ｐゴシック" charset="-128"/>
                    <a:cs typeface="Arial" pitchFamily="34" charset="0"/>
                  </a:rPr>
                  <a:t>Row header</a:t>
                </a:r>
              </a:p>
            </p:txBody>
          </p:sp>
        </p:grpSp>
      </p:grpSp>
    </p:spTree>
    <p:extLst>
      <p:ext uri="{BB962C8B-B14F-4D97-AF65-F5344CB8AC3E}">
        <p14:creationId xmlns:p14="http://schemas.microsoft.com/office/powerpoint/2010/main" val="2987745715"/>
      </p:ext>
    </p:extLst>
  </p:cSld>
  <p:clrMapOvr>
    <a:masterClrMapping/>
  </p:clrMapOvr>
  <p:transition>
    <p:fade/>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preserve="1" userDrawn="1">
  <p:cSld name="Activity map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B894A-CD62-2AFD-769F-392444DE4F7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FDA6668-732B-AA78-807C-E38E4227376E}"/>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EA9CBFF0-076F-522E-3E78-83AAD49EADF7}"/>
              </a:ext>
            </a:extLst>
          </p:cNvPr>
          <p:cNvGrpSpPr/>
          <p:nvPr userDrawn="1"/>
        </p:nvGrpSpPr>
        <p:grpSpPr>
          <a:xfrm>
            <a:off x="3538731" y="1367911"/>
            <a:ext cx="7521032" cy="4178994"/>
            <a:chOff x="4210346" y="1367911"/>
            <a:chExt cx="3987800" cy="3844925"/>
          </a:xfrm>
        </p:grpSpPr>
        <p:sp>
          <p:nvSpPr>
            <p:cNvPr id="5" name="Rectangle 3">
              <a:extLst>
                <a:ext uri="{FF2B5EF4-FFF2-40B4-BE49-F238E27FC236}">
                  <a16:creationId xmlns:a16="http://schemas.microsoft.com/office/drawing/2014/main" id="{B3F37B3E-1110-B1E9-C9BB-DF7B60B6C166}"/>
                </a:ext>
              </a:extLst>
            </p:cNvPr>
            <p:cNvSpPr>
              <a:spLocks noChangeArrowheads="1"/>
            </p:cNvSpPr>
            <p:nvPr/>
          </p:nvSpPr>
          <p:spPr bwMode="auto">
            <a:xfrm>
              <a:off x="4210348" y="1722613"/>
              <a:ext cx="731837" cy="215900"/>
            </a:xfrm>
            <a:prstGeom prst="rect">
              <a:avLst/>
            </a:prstGeom>
            <a:solidFill>
              <a:schemeClr val="bg1">
                <a:lumMod val="65000"/>
              </a:schemeClr>
            </a:solidFill>
            <a:ln w="9525" algn="ctr">
              <a:noFill/>
              <a:miter lim="800000"/>
              <a:headEnd/>
              <a:tailEnd/>
            </a:ln>
          </p:spPr>
          <p:txBody>
            <a:bodyPr wrap="none" anchor="ctr"/>
            <a:lstStyle/>
            <a:p>
              <a:pPr algn="ctr">
                <a:defRPr/>
              </a:pPr>
              <a:endParaRPr lang="en-US" sz="1400"/>
            </a:p>
          </p:txBody>
        </p:sp>
        <p:sp>
          <p:nvSpPr>
            <p:cNvPr id="6" name="Rectangle 4">
              <a:extLst>
                <a:ext uri="{FF2B5EF4-FFF2-40B4-BE49-F238E27FC236}">
                  <a16:creationId xmlns:a16="http://schemas.microsoft.com/office/drawing/2014/main" id="{35A7ACDA-DAA5-2930-2446-74BEF52EA97A}"/>
                </a:ext>
              </a:extLst>
            </p:cNvPr>
            <p:cNvSpPr>
              <a:spLocks noChangeArrowheads="1"/>
            </p:cNvSpPr>
            <p:nvPr/>
          </p:nvSpPr>
          <p:spPr bwMode="auto">
            <a:xfrm>
              <a:off x="4210346" y="3905497"/>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400"/>
            </a:p>
          </p:txBody>
        </p:sp>
        <p:sp>
          <p:nvSpPr>
            <p:cNvPr id="7" name="Rectangle 5">
              <a:extLst>
                <a:ext uri="{FF2B5EF4-FFF2-40B4-BE49-F238E27FC236}">
                  <a16:creationId xmlns:a16="http://schemas.microsoft.com/office/drawing/2014/main" id="{D2BE52E7-14B7-9BEB-A970-FACF7184CE47}"/>
                </a:ext>
              </a:extLst>
            </p:cNvPr>
            <p:cNvSpPr>
              <a:spLocks noChangeArrowheads="1"/>
            </p:cNvSpPr>
            <p:nvPr/>
          </p:nvSpPr>
          <p:spPr bwMode="auto">
            <a:xfrm>
              <a:off x="4210346" y="4451218"/>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400"/>
            </a:p>
          </p:txBody>
        </p:sp>
        <p:sp>
          <p:nvSpPr>
            <p:cNvPr id="8" name="Rectangle 6">
              <a:extLst>
                <a:ext uri="{FF2B5EF4-FFF2-40B4-BE49-F238E27FC236}">
                  <a16:creationId xmlns:a16="http://schemas.microsoft.com/office/drawing/2014/main" id="{C22764AD-B744-39F0-0CFE-8257FCC7C85C}"/>
                </a:ext>
              </a:extLst>
            </p:cNvPr>
            <p:cNvSpPr>
              <a:spLocks noChangeArrowheads="1"/>
            </p:cNvSpPr>
            <p:nvPr/>
          </p:nvSpPr>
          <p:spPr bwMode="auto">
            <a:xfrm>
              <a:off x="5723236" y="1722613"/>
              <a:ext cx="731837" cy="215900"/>
            </a:xfrm>
            <a:prstGeom prst="rect">
              <a:avLst/>
            </a:prstGeom>
            <a:solidFill>
              <a:schemeClr val="bg1">
                <a:lumMod val="65000"/>
              </a:schemeClr>
            </a:solidFill>
            <a:ln w="9525" algn="ctr">
              <a:noFill/>
              <a:miter lim="800000"/>
              <a:headEnd/>
              <a:tailEnd/>
            </a:ln>
          </p:spPr>
          <p:txBody>
            <a:bodyPr wrap="none" anchor="ctr"/>
            <a:lstStyle/>
            <a:p>
              <a:pPr algn="ctr">
                <a:defRPr/>
              </a:pPr>
              <a:endParaRPr lang="en-US" altLang="ja-JP" sz="1400">
                <a:ea typeface="ＭＳ Ｐゴシック" pitchFamily="50" charset="-128"/>
              </a:endParaRPr>
            </a:p>
          </p:txBody>
        </p:sp>
        <p:sp>
          <p:nvSpPr>
            <p:cNvPr id="9" name="Rectangle 7">
              <a:extLst>
                <a:ext uri="{FF2B5EF4-FFF2-40B4-BE49-F238E27FC236}">
                  <a16:creationId xmlns:a16="http://schemas.microsoft.com/office/drawing/2014/main" id="{8AA056C7-618D-A9AA-BEFA-F420E823A2AF}"/>
                </a:ext>
              </a:extLst>
            </p:cNvPr>
            <p:cNvSpPr>
              <a:spLocks noChangeArrowheads="1"/>
            </p:cNvSpPr>
            <p:nvPr/>
          </p:nvSpPr>
          <p:spPr bwMode="auto">
            <a:xfrm>
              <a:off x="5723236" y="3905497"/>
              <a:ext cx="731837" cy="215900"/>
            </a:xfrm>
            <a:prstGeom prst="rect">
              <a:avLst/>
            </a:prstGeom>
            <a:solidFill>
              <a:schemeClr val="accent3"/>
            </a:solidFill>
            <a:ln w="9525" algn="ctr">
              <a:noFill/>
              <a:miter lim="800000"/>
              <a:headEnd/>
              <a:tailEnd/>
            </a:ln>
          </p:spPr>
          <p:txBody>
            <a:bodyPr wrap="none" anchor="ctr"/>
            <a:lstStyle/>
            <a:p>
              <a:pPr algn="ctr"/>
              <a:endParaRPr lang="en-US" sz="1400"/>
            </a:p>
          </p:txBody>
        </p:sp>
        <p:sp>
          <p:nvSpPr>
            <p:cNvPr id="10" name="Rectangle 8">
              <a:extLst>
                <a:ext uri="{FF2B5EF4-FFF2-40B4-BE49-F238E27FC236}">
                  <a16:creationId xmlns:a16="http://schemas.microsoft.com/office/drawing/2014/main" id="{8986A3DE-82F8-5FCE-AB81-3C8290CD70DD}"/>
                </a:ext>
              </a:extLst>
            </p:cNvPr>
            <p:cNvSpPr>
              <a:spLocks noChangeArrowheads="1"/>
            </p:cNvSpPr>
            <p:nvPr/>
          </p:nvSpPr>
          <p:spPr bwMode="auto">
            <a:xfrm>
              <a:off x="5723236" y="4451218"/>
              <a:ext cx="731837"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400"/>
            </a:p>
          </p:txBody>
        </p:sp>
        <p:sp>
          <p:nvSpPr>
            <p:cNvPr id="11" name="Rectangle 9">
              <a:extLst>
                <a:ext uri="{FF2B5EF4-FFF2-40B4-BE49-F238E27FC236}">
                  <a16:creationId xmlns:a16="http://schemas.microsoft.com/office/drawing/2014/main" id="{2BBF7AE3-D387-4A49-CD0F-609197DF48B2}"/>
                </a:ext>
              </a:extLst>
            </p:cNvPr>
            <p:cNvSpPr>
              <a:spLocks noChangeArrowheads="1"/>
            </p:cNvSpPr>
            <p:nvPr/>
          </p:nvSpPr>
          <p:spPr bwMode="auto">
            <a:xfrm>
              <a:off x="4210348" y="4996936"/>
              <a:ext cx="731837"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400"/>
            </a:p>
          </p:txBody>
        </p:sp>
        <p:sp>
          <p:nvSpPr>
            <p:cNvPr id="12" name="Rectangle 12">
              <a:extLst>
                <a:ext uri="{FF2B5EF4-FFF2-40B4-BE49-F238E27FC236}">
                  <a16:creationId xmlns:a16="http://schemas.microsoft.com/office/drawing/2014/main" id="{0ACA005C-E238-0A8D-F37A-80CEE2FEDA53}"/>
                </a:ext>
              </a:extLst>
            </p:cNvPr>
            <p:cNvSpPr>
              <a:spLocks noChangeArrowheads="1"/>
            </p:cNvSpPr>
            <p:nvPr/>
          </p:nvSpPr>
          <p:spPr bwMode="auto">
            <a:xfrm>
              <a:off x="7467896" y="1722613"/>
              <a:ext cx="730250" cy="215900"/>
            </a:xfrm>
            <a:prstGeom prst="rect">
              <a:avLst/>
            </a:prstGeom>
            <a:solidFill>
              <a:schemeClr val="accent3"/>
            </a:solidFill>
            <a:ln w="9525" algn="ctr">
              <a:noFill/>
              <a:miter lim="800000"/>
              <a:headEnd/>
              <a:tailEnd/>
            </a:ln>
          </p:spPr>
          <p:txBody>
            <a:bodyPr wrap="none" anchor="ctr"/>
            <a:lstStyle/>
            <a:p>
              <a:pPr algn="ctr"/>
              <a:endParaRPr lang="en-US" sz="1400"/>
            </a:p>
          </p:txBody>
        </p:sp>
        <p:sp>
          <p:nvSpPr>
            <p:cNvPr id="13" name="Rectangle 13">
              <a:extLst>
                <a:ext uri="{FF2B5EF4-FFF2-40B4-BE49-F238E27FC236}">
                  <a16:creationId xmlns:a16="http://schemas.microsoft.com/office/drawing/2014/main" id="{25782831-B066-BB03-4F41-D67732D841C5}"/>
                </a:ext>
              </a:extLst>
            </p:cNvPr>
            <p:cNvSpPr>
              <a:spLocks noChangeArrowheads="1"/>
            </p:cNvSpPr>
            <p:nvPr/>
          </p:nvSpPr>
          <p:spPr bwMode="auto">
            <a:xfrm>
              <a:off x="7467896" y="2268334"/>
              <a:ext cx="730250" cy="215900"/>
            </a:xfrm>
            <a:prstGeom prst="rect">
              <a:avLst/>
            </a:prstGeom>
            <a:solidFill>
              <a:schemeClr val="bg2">
                <a:lumMod val="75000"/>
              </a:schemeClr>
            </a:solidFill>
            <a:ln w="9525">
              <a:noFill/>
              <a:miter lim="800000"/>
              <a:headEnd type="none" w="sm" len="sm"/>
              <a:tailEnd type="none" w="sm" len="sm"/>
            </a:ln>
          </p:spPr>
          <p:txBody>
            <a:bodyPr wrap="none" anchor="ctr"/>
            <a:lstStyle/>
            <a:p>
              <a:pPr algn="ctr">
                <a:defRPr/>
              </a:pPr>
              <a:endParaRPr lang="en-US" sz="1400"/>
            </a:p>
          </p:txBody>
        </p:sp>
        <p:sp>
          <p:nvSpPr>
            <p:cNvPr id="14" name="Rectangle 14">
              <a:extLst>
                <a:ext uri="{FF2B5EF4-FFF2-40B4-BE49-F238E27FC236}">
                  <a16:creationId xmlns:a16="http://schemas.microsoft.com/office/drawing/2014/main" id="{4255BB69-1E97-D8B4-0FF8-1E64429F0E3B}"/>
                </a:ext>
              </a:extLst>
            </p:cNvPr>
            <p:cNvSpPr>
              <a:spLocks noChangeArrowheads="1"/>
            </p:cNvSpPr>
            <p:nvPr/>
          </p:nvSpPr>
          <p:spPr bwMode="auto">
            <a:xfrm>
              <a:off x="7467896" y="2814055"/>
              <a:ext cx="730250"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400"/>
            </a:p>
          </p:txBody>
        </p:sp>
        <p:sp>
          <p:nvSpPr>
            <p:cNvPr id="15" name="Rectangle 15">
              <a:extLst>
                <a:ext uri="{FF2B5EF4-FFF2-40B4-BE49-F238E27FC236}">
                  <a16:creationId xmlns:a16="http://schemas.microsoft.com/office/drawing/2014/main" id="{D48601E7-7F05-A905-47A3-7774620E7F9C}"/>
                </a:ext>
              </a:extLst>
            </p:cNvPr>
            <p:cNvSpPr>
              <a:spLocks noChangeArrowheads="1"/>
            </p:cNvSpPr>
            <p:nvPr/>
          </p:nvSpPr>
          <p:spPr bwMode="auto">
            <a:xfrm>
              <a:off x="7467896" y="3359776"/>
              <a:ext cx="730250" cy="215900"/>
            </a:xfrm>
            <a:prstGeom prst="rect">
              <a:avLst/>
            </a:prstGeom>
            <a:solidFill>
              <a:schemeClr val="accent3"/>
            </a:solidFill>
            <a:ln w="9525" algn="ctr">
              <a:noFill/>
              <a:miter lim="800000"/>
              <a:headEnd/>
              <a:tailEnd/>
            </a:ln>
          </p:spPr>
          <p:txBody>
            <a:bodyPr wrap="none" anchor="ctr"/>
            <a:lstStyle/>
            <a:p>
              <a:pPr algn="ctr"/>
              <a:endParaRPr lang="en-US" sz="1400"/>
            </a:p>
          </p:txBody>
        </p:sp>
        <p:sp>
          <p:nvSpPr>
            <p:cNvPr id="16" name="Rectangle 16">
              <a:extLst>
                <a:ext uri="{FF2B5EF4-FFF2-40B4-BE49-F238E27FC236}">
                  <a16:creationId xmlns:a16="http://schemas.microsoft.com/office/drawing/2014/main" id="{E2F56A94-F1B4-312B-A4B5-3CF287CAA423}"/>
                </a:ext>
              </a:extLst>
            </p:cNvPr>
            <p:cNvSpPr>
              <a:spLocks noChangeArrowheads="1"/>
            </p:cNvSpPr>
            <p:nvPr/>
          </p:nvSpPr>
          <p:spPr bwMode="auto">
            <a:xfrm>
              <a:off x="7467896" y="3905497"/>
              <a:ext cx="730250" cy="215900"/>
            </a:xfrm>
            <a:prstGeom prst="rect">
              <a:avLst/>
            </a:prstGeom>
            <a:solidFill>
              <a:schemeClr val="accent3"/>
            </a:solidFill>
            <a:ln w="9525" algn="ctr">
              <a:noFill/>
              <a:miter lim="800000"/>
              <a:headEnd/>
              <a:tailEnd/>
            </a:ln>
          </p:spPr>
          <p:txBody>
            <a:bodyPr wrap="none" anchor="ctr"/>
            <a:lstStyle/>
            <a:p>
              <a:pPr algn="ctr"/>
              <a:endParaRPr lang="en-US" sz="1400"/>
            </a:p>
          </p:txBody>
        </p:sp>
        <p:sp>
          <p:nvSpPr>
            <p:cNvPr id="17" name="Rectangle 17">
              <a:extLst>
                <a:ext uri="{FF2B5EF4-FFF2-40B4-BE49-F238E27FC236}">
                  <a16:creationId xmlns:a16="http://schemas.microsoft.com/office/drawing/2014/main" id="{548037B0-49E4-6977-C759-797FC18A00C0}"/>
                </a:ext>
              </a:extLst>
            </p:cNvPr>
            <p:cNvSpPr>
              <a:spLocks noChangeArrowheads="1"/>
            </p:cNvSpPr>
            <p:nvPr/>
          </p:nvSpPr>
          <p:spPr bwMode="auto">
            <a:xfrm>
              <a:off x="7467896" y="4451218"/>
              <a:ext cx="730250" cy="215900"/>
            </a:xfrm>
            <a:prstGeom prst="rect">
              <a:avLst/>
            </a:prstGeom>
            <a:solidFill>
              <a:schemeClr val="accent3"/>
            </a:solidFill>
            <a:ln w="9525" algn="ctr">
              <a:noFill/>
              <a:miter lim="800000"/>
              <a:headEnd/>
              <a:tailEnd/>
            </a:ln>
          </p:spPr>
          <p:txBody>
            <a:bodyPr wrap="none" anchor="ctr"/>
            <a:lstStyle/>
            <a:p>
              <a:pPr algn="ctr"/>
              <a:endParaRPr lang="en-US" sz="1400"/>
            </a:p>
          </p:txBody>
        </p:sp>
        <p:sp>
          <p:nvSpPr>
            <p:cNvPr id="18" name="Rectangle 18">
              <a:extLst>
                <a:ext uri="{FF2B5EF4-FFF2-40B4-BE49-F238E27FC236}">
                  <a16:creationId xmlns:a16="http://schemas.microsoft.com/office/drawing/2014/main" id="{038DF5D9-1470-2058-6AD3-EB8F80E29FA7}"/>
                </a:ext>
              </a:extLst>
            </p:cNvPr>
            <p:cNvSpPr>
              <a:spLocks noChangeArrowheads="1"/>
            </p:cNvSpPr>
            <p:nvPr/>
          </p:nvSpPr>
          <p:spPr bwMode="auto">
            <a:xfrm>
              <a:off x="7467896" y="4996936"/>
              <a:ext cx="730250"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400"/>
            </a:p>
          </p:txBody>
        </p:sp>
        <p:sp>
          <p:nvSpPr>
            <p:cNvPr id="19" name="Text Box 21">
              <a:extLst>
                <a:ext uri="{FF2B5EF4-FFF2-40B4-BE49-F238E27FC236}">
                  <a16:creationId xmlns:a16="http://schemas.microsoft.com/office/drawing/2014/main" id="{3FAC33E2-0E88-F7BD-D7F9-431BA7EFBEEE}"/>
                </a:ext>
              </a:extLst>
            </p:cNvPr>
            <p:cNvSpPr txBox="1">
              <a:spLocks noChangeArrowheads="1"/>
            </p:cNvSpPr>
            <p:nvPr/>
          </p:nvSpPr>
          <p:spPr bwMode="auto">
            <a:xfrm>
              <a:off x="4529778" y="1367911"/>
              <a:ext cx="55261" cy="198221"/>
            </a:xfrm>
            <a:prstGeom prst="rect">
              <a:avLst/>
            </a:prstGeom>
            <a:noFill/>
            <a:ln w="9525">
              <a:noFill/>
              <a:miter lim="800000"/>
              <a:headEnd/>
              <a:tailEnd/>
            </a:ln>
          </p:spPr>
          <p:txBody>
            <a:bodyPr wrap="none" lIns="0" tIns="0" rIns="0" bIns="0">
              <a:spAutoFit/>
            </a:bodyPr>
            <a:lstStyle/>
            <a:p>
              <a:r>
                <a:rPr lang="en-US" altLang="ja-JP" sz="1400">
                  <a:ea typeface="ＭＳ Ｐゴシック" charset="-128"/>
                </a:rPr>
                <a:t>A</a:t>
              </a:r>
            </a:p>
          </p:txBody>
        </p:sp>
        <p:sp>
          <p:nvSpPr>
            <p:cNvPr id="20" name="Text Box 22">
              <a:extLst>
                <a:ext uri="{FF2B5EF4-FFF2-40B4-BE49-F238E27FC236}">
                  <a16:creationId xmlns:a16="http://schemas.microsoft.com/office/drawing/2014/main" id="{54C0F188-805F-5D9C-5B21-5B8A7E3642D9}"/>
                </a:ext>
              </a:extLst>
            </p:cNvPr>
            <p:cNvSpPr txBox="1">
              <a:spLocks noChangeArrowheads="1"/>
            </p:cNvSpPr>
            <p:nvPr/>
          </p:nvSpPr>
          <p:spPr bwMode="auto">
            <a:xfrm>
              <a:off x="6042666" y="1367911"/>
              <a:ext cx="51861" cy="198221"/>
            </a:xfrm>
            <a:prstGeom prst="rect">
              <a:avLst/>
            </a:prstGeom>
            <a:noFill/>
            <a:ln w="9525">
              <a:noFill/>
              <a:miter lim="800000"/>
              <a:headEnd/>
              <a:tailEnd/>
            </a:ln>
          </p:spPr>
          <p:txBody>
            <a:bodyPr wrap="none" lIns="0" tIns="0" rIns="0" bIns="0">
              <a:spAutoFit/>
            </a:bodyPr>
            <a:lstStyle/>
            <a:p>
              <a:r>
                <a:rPr lang="en-US" altLang="ja-JP" sz="1400">
                  <a:ea typeface="ＭＳ Ｐゴシック" charset="-128"/>
                </a:rPr>
                <a:t>B</a:t>
              </a:r>
            </a:p>
          </p:txBody>
        </p:sp>
        <p:sp>
          <p:nvSpPr>
            <p:cNvPr id="21" name="Text Box 23">
              <a:extLst>
                <a:ext uri="{FF2B5EF4-FFF2-40B4-BE49-F238E27FC236}">
                  <a16:creationId xmlns:a16="http://schemas.microsoft.com/office/drawing/2014/main" id="{BCFB2DAE-EB8D-9447-7624-7ABF6A40C6F3}"/>
                </a:ext>
              </a:extLst>
            </p:cNvPr>
            <p:cNvSpPr txBox="1">
              <a:spLocks noChangeArrowheads="1"/>
            </p:cNvSpPr>
            <p:nvPr/>
          </p:nvSpPr>
          <p:spPr bwMode="auto">
            <a:xfrm>
              <a:off x="7598182" y="1367911"/>
              <a:ext cx="298782" cy="198221"/>
            </a:xfrm>
            <a:prstGeom prst="rect">
              <a:avLst/>
            </a:prstGeom>
            <a:noFill/>
            <a:ln w="9525">
              <a:noFill/>
              <a:miter lim="800000"/>
              <a:headEnd/>
              <a:tailEnd/>
            </a:ln>
          </p:spPr>
          <p:txBody>
            <a:bodyPr wrap="none" lIns="0" tIns="0" rIns="0" bIns="0">
              <a:spAutoFit/>
            </a:bodyPr>
            <a:lstStyle/>
            <a:p>
              <a:r>
                <a:rPr lang="en-US" altLang="ja-JP" sz="1400">
                  <a:ea typeface="ＭＳ Ｐゴシック" charset="-128"/>
                </a:rPr>
                <a:t>New Co</a:t>
              </a:r>
            </a:p>
          </p:txBody>
        </p:sp>
        <p:sp>
          <p:nvSpPr>
            <p:cNvPr id="22" name="Text Box 24">
              <a:extLst>
                <a:ext uri="{FF2B5EF4-FFF2-40B4-BE49-F238E27FC236}">
                  <a16:creationId xmlns:a16="http://schemas.microsoft.com/office/drawing/2014/main" id="{533AA88A-C91A-DE88-7E75-61DFAA5ACB1C}"/>
                </a:ext>
              </a:extLst>
            </p:cNvPr>
            <p:cNvSpPr txBox="1">
              <a:spLocks noChangeArrowheads="1"/>
            </p:cNvSpPr>
            <p:nvPr/>
          </p:nvSpPr>
          <p:spPr bwMode="auto">
            <a:xfrm>
              <a:off x="5265383" y="3881343"/>
              <a:ext cx="68013" cy="283173"/>
            </a:xfrm>
            <a:prstGeom prst="rect">
              <a:avLst/>
            </a:prstGeom>
            <a:noFill/>
            <a:ln w="9525">
              <a:noFill/>
              <a:miter lim="800000"/>
              <a:headEnd/>
              <a:tailEnd/>
            </a:ln>
          </p:spPr>
          <p:txBody>
            <a:bodyPr wrap="none" lIns="0" tIns="0" rIns="0" bIns="0">
              <a:spAutoFit/>
            </a:bodyPr>
            <a:lstStyle/>
            <a:p>
              <a:r>
                <a:rPr lang="en-US" altLang="ja-JP" sz="2000">
                  <a:ea typeface="ＭＳ Ｐゴシック" charset="-128"/>
                </a:rPr>
                <a:t>+</a:t>
              </a:r>
            </a:p>
          </p:txBody>
        </p:sp>
        <p:sp>
          <p:nvSpPr>
            <p:cNvPr id="23" name="Text Box 25">
              <a:extLst>
                <a:ext uri="{FF2B5EF4-FFF2-40B4-BE49-F238E27FC236}">
                  <a16:creationId xmlns:a16="http://schemas.microsoft.com/office/drawing/2014/main" id="{0908A279-265C-179F-4D29-1B422227FD06}"/>
                </a:ext>
              </a:extLst>
            </p:cNvPr>
            <p:cNvSpPr txBox="1">
              <a:spLocks noChangeArrowheads="1"/>
            </p:cNvSpPr>
            <p:nvPr/>
          </p:nvSpPr>
          <p:spPr bwMode="auto">
            <a:xfrm>
              <a:off x="6894158" y="3881343"/>
              <a:ext cx="68013" cy="283173"/>
            </a:xfrm>
            <a:prstGeom prst="rect">
              <a:avLst/>
            </a:prstGeom>
            <a:noFill/>
            <a:ln w="9525">
              <a:noFill/>
              <a:miter lim="800000"/>
              <a:headEnd/>
              <a:tailEnd/>
            </a:ln>
          </p:spPr>
          <p:txBody>
            <a:bodyPr wrap="none" lIns="0" tIns="0" rIns="0" bIns="0">
              <a:spAutoFit/>
            </a:bodyPr>
            <a:lstStyle/>
            <a:p>
              <a:r>
                <a:rPr lang="en-US" altLang="ja-JP" sz="2000">
                  <a:ea typeface="ＭＳ Ｐゴシック" charset="-128"/>
                </a:rPr>
                <a:t>=</a:t>
              </a:r>
            </a:p>
          </p:txBody>
        </p:sp>
        <p:sp>
          <p:nvSpPr>
            <p:cNvPr id="24" name="Rectangle 26">
              <a:extLst>
                <a:ext uri="{FF2B5EF4-FFF2-40B4-BE49-F238E27FC236}">
                  <a16:creationId xmlns:a16="http://schemas.microsoft.com/office/drawing/2014/main" id="{FA4401AA-964B-75CE-E314-8A714156F9DC}"/>
                </a:ext>
              </a:extLst>
            </p:cNvPr>
            <p:cNvSpPr>
              <a:spLocks noChangeArrowheads="1"/>
            </p:cNvSpPr>
            <p:nvPr/>
          </p:nvSpPr>
          <p:spPr bwMode="auto">
            <a:xfrm>
              <a:off x="5723234" y="2268334"/>
              <a:ext cx="731838" cy="215900"/>
            </a:xfrm>
            <a:prstGeom prst="rect">
              <a:avLst/>
            </a:prstGeom>
            <a:solidFill>
              <a:schemeClr val="bg2">
                <a:lumMod val="75000"/>
              </a:schemeClr>
            </a:solidFill>
            <a:ln w="9525">
              <a:noFill/>
              <a:miter lim="800000"/>
              <a:headEnd/>
              <a:tailEnd/>
            </a:ln>
          </p:spPr>
          <p:txBody>
            <a:bodyPr wrap="none" anchor="ctr"/>
            <a:lstStyle/>
            <a:p>
              <a:pPr algn="ctr">
                <a:defRPr/>
              </a:pPr>
              <a:endParaRPr lang="en-US" sz="1400"/>
            </a:p>
          </p:txBody>
        </p:sp>
        <p:sp>
          <p:nvSpPr>
            <p:cNvPr id="25" name="Rectangle 27">
              <a:extLst>
                <a:ext uri="{FF2B5EF4-FFF2-40B4-BE49-F238E27FC236}">
                  <a16:creationId xmlns:a16="http://schemas.microsoft.com/office/drawing/2014/main" id="{F879D44B-7BFB-1865-014E-ECF55E3F6DC8}"/>
                </a:ext>
              </a:extLst>
            </p:cNvPr>
            <p:cNvSpPr>
              <a:spLocks noChangeArrowheads="1"/>
            </p:cNvSpPr>
            <p:nvPr/>
          </p:nvSpPr>
          <p:spPr bwMode="auto">
            <a:xfrm>
              <a:off x="5723234" y="2814055"/>
              <a:ext cx="731838" cy="215900"/>
            </a:xfrm>
            <a:prstGeom prst="rect">
              <a:avLst/>
            </a:prstGeom>
            <a:solidFill>
              <a:schemeClr val="bg1"/>
            </a:solidFill>
            <a:ln w="6350">
              <a:solidFill>
                <a:srgbClr val="BBBCBC"/>
              </a:solidFill>
              <a:prstDash val="solid"/>
              <a:miter lim="800000"/>
              <a:headEnd type="none" w="sm" len="sm"/>
              <a:tailEnd type="none" w="sm" len="sm"/>
            </a:ln>
          </p:spPr>
          <p:txBody>
            <a:bodyPr wrap="none" anchor="ctr"/>
            <a:lstStyle/>
            <a:p>
              <a:pPr algn="ctr">
                <a:defRPr/>
              </a:pPr>
              <a:endParaRPr lang="en-US" sz="1400"/>
            </a:p>
          </p:txBody>
        </p:sp>
        <p:sp>
          <p:nvSpPr>
            <p:cNvPr id="26" name="Rectangle 28">
              <a:extLst>
                <a:ext uri="{FF2B5EF4-FFF2-40B4-BE49-F238E27FC236}">
                  <a16:creationId xmlns:a16="http://schemas.microsoft.com/office/drawing/2014/main" id="{6DCDA520-86CA-EEDE-577B-8BA986E3DB3C}"/>
                </a:ext>
              </a:extLst>
            </p:cNvPr>
            <p:cNvSpPr>
              <a:spLocks noChangeArrowheads="1"/>
            </p:cNvSpPr>
            <p:nvPr/>
          </p:nvSpPr>
          <p:spPr bwMode="auto">
            <a:xfrm>
              <a:off x="5723234" y="3359776"/>
              <a:ext cx="731838" cy="215900"/>
            </a:xfrm>
            <a:prstGeom prst="rect">
              <a:avLst/>
            </a:prstGeom>
            <a:solidFill>
              <a:schemeClr val="accent3"/>
            </a:solidFill>
            <a:ln w="9525" algn="ctr">
              <a:noFill/>
              <a:miter lim="800000"/>
              <a:headEnd/>
              <a:tailEnd/>
            </a:ln>
          </p:spPr>
          <p:txBody>
            <a:bodyPr wrap="none" anchor="ctr"/>
            <a:lstStyle/>
            <a:p>
              <a:pPr algn="ctr"/>
              <a:endParaRPr lang="en-US" sz="1400"/>
            </a:p>
          </p:txBody>
        </p:sp>
      </p:grpSp>
      <p:sp>
        <p:nvSpPr>
          <p:cNvPr id="34" name="Rectangle 52">
            <a:extLst>
              <a:ext uri="{FF2B5EF4-FFF2-40B4-BE49-F238E27FC236}">
                <a16:creationId xmlns:a16="http://schemas.microsoft.com/office/drawing/2014/main" id="{8083A68F-8284-CDB8-4F8A-4521C4CCF950}"/>
              </a:ext>
            </a:extLst>
          </p:cNvPr>
          <p:cNvSpPr>
            <a:spLocks noChangeArrowheads="1"/>
          </p:cNvSpPr>
          <p:nvPr userDrawn="1"/>
        </p:nvSpPr>
        <p:spPr bwMode="auto">
          <a:xfrm>
            <a:off x="3978965" y="5938266"/>
            <a:ext cx="325476" cy="148719"/>
          </a:xfrm>
          <a:prstGeom prst="rect">
            <a:avLst/>
          </a:prstGeom>
          <a:solidFill>
            <a:schemeClr val="accent3"/>
          </a:solidFill>
          <a:ln w="9525">
            <a:noFill/>
            <a:miter lim="800000"/>
            <a:headEnd/>
            <a:tailEnd/>
          </a:ln>
        </p:spPr>
        <p:txBody>
          <a:bodyPr wrap="none" anchor="ctr"/>
          <a:lstStyle/>
          <a:p>
            <a:pPr eaLnBrk="1" hangingPunct="1">
              <a:spcBef>
                <a:spcPct val="20000"/>
              </a:spcBef>
            </a:pPr>
            <a:endParaRPr lang="en-GB" sz="900">
              <a:cs typeface="Arial" pitchFamily="34" charset="0"/>
            </a:endParaRPr>
          </a:p>
        </p:txBody>
      </p:sp>
      <p:sp>
        <p:nvSpPr>
          <p:cNvPr id="35" name="Text Box 54">
            <a:extLst>
              <a:ext uri="{FF2B5EF4-FFF2-40B4-BE49-F238E27FC236}">
                <a16:creationId xmlns:a16="http://schemas.microsoft.com/office/drawing/2014/main" id="{E5037F6C-0382-279E-3A2D-A2348922B837}"/>
              </a:ext>
            </a:extLst>
          </p:cNvPr>
          <p:cNvSpPr txBox="1">
            <a:spLocks noChangeArrowheads="1"/>
          </p:cNvSpPr>
          <p:nvPr userDrawn="1"/>
        </p:nvSpPr>
        <p:spPr bwMode="auto">
          <a:xfrm>
            <a:off x="4376227" y="5904903"/>
            <a:ext cx="870722"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Advantaged</a:t>
            </a:r>
          </a:p>
        </p:txBody>
      </p:sp>
      <p:sp>
        <p:nvSpPr>
          <p:cNvPr id="36" name="Rectangle 35">
            <a:extLst>
              <a:ext uri="{FF2B5EF4-FFF2-40B4-BE49-F238E27FC236}">
                <a16:creationId xmlns:a16="http://schemas.microsoft.com/office/drawing/2014/main" id="{A3C936F0-20CD-0020-21B5-92CD2DA353D6}"/>
              </a:ext>
            </a:extLst>
          </p:cNvPr>
          <p:cNvSpPr>
            <a:spLocks noChangeArrowheads="1"/>
          </p:cNvSpPr>
          <p:nvPr userDrawn="1"/>
        </p:nvSpPr>
        <p:spPr bwMode="auto">
          <a:xfrm>
            <a:off x="5487662" y="5938266"/>
            <a:ext cx="325476" cy="148719"/>
          </a:xfrm>
          <a:prstGeom prst="rect">
            <a:avLst/>
          </a:prstGeom>
          <a:solidFill>
            <a:schemeClr val="bg1">
              <a:lumMod val="65000"/>
            </a:schemeClr>
          </a:solidFill>
          <a:ln w="9525" algn="ctr">
            <a:noFill/>
            <a:miter lim="800000"/>
            <a:headEnd/>
            <a:tailEnd/>
          </a:ln>
        </p:spPr>
        <p:txBody>
          <a:bodyPr wrap="none" anchor="ctr"/>
          <a:lstStyle/>
          <a:p>
            <a:pPr eaLnBrk="1" hangingPunct="1">
              <a:spcBef>
                <a:spcPct val="20000"/>
              </a:spcBef>
              <a:defRPr/>
            </a:pPr>
            <a:endParaRPr lang="en-GB" sz="900">
              <a:cs typeface="Arial" pitchFamily="34" charset="0"/>
            </a:endParaRPr>
          </a:p>
        </p:txBody>
      </p:sp>
      <p:sp>
        <p:nvSpPr>
          <p:cNvPr id="37" name="Text Box 55">
            <a:extLst>
              <a:ext uri="{FF2B5EF4-FFF2-40B4-BE49-F238E27FC236}">
                <a16:creationId xmlns:a16="http://schemas.microsoft.com/office/drawing/2014/main" id="{2098A28D-092F-910C-BDA8-BB8BB1629AE2}"/>
              </a:ext>
            </a:extLst>
          </p:cNvPr>
          <p:cNvSpPr txBox="1">
            <a:spLocks noChangeArrowheads="1"/>
          </p:cNvSpPr>
          <p:nvPr userDrawn="1"/>
        </p:nvSpPr>
        <p:spPr bwMode="auto">
          <a:xfrm>
            <a:off x="5884925" y="5904903"/>
            <a:ext cx="547922"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Neutral</a:t>
            </a:r>
          </a:p>
        </p:txBody>
      </p:sp>
      <p:sp>
        <p:nvSpPr>
          <p:cNvPr id="38" name="Rectangle 37">
            <a:extLst>
              <a:ext uri="{FF2B5EF4-FFF2-40B4-BE49-F238E27FC236}">
                <a16:creationId xmlns:a16="http://schemas.microsoft.com/office/drawing/2014/main" id="{F38D09F1-DAB2-750F-00BE-5DF5E4C1DC7D}"/>
              </a:ext>
            </a:extLst>
          </p:cNvPr>
          <p:cNvSpPr>
            <a:spLocks noChangeArrowheads="1"/>
          </p:cNvSpPr>
          <p:nvPr userDrawn="1"/>
        </p:nvSpPr>
        <p:spPr bwMode="auto">
          <a:xfrm>
            <a:off x="6730192" y="5938266"/>
            <a:ext cx="325476" cy="148719"/>
          </a:xfrm>
          <a:prstGeom prst="rect">
            <a:avLst/>
          </a:prstGeom>
          <a:solidFill>
            <a:schemeClr val="bg2">
              <a:lumMod val="75000"/>
            </a:schemeClr>
          </a:solidFill>
          <a:ln w="9525">
            <a:noFill/>
            <a:miter lim="800000"/>
            <a:headEnd/>
            <a:tailEnd/>
          </a:ln>
        </p:spPr>
        <p:txBody>
          <a:bodyPr wrap="none" anchor="ctr"/>
          <a:lstStyle/>
          <a:p>
            <a:pPr eaLnBrk="1" hangingPunct="1">
              <a:spcBef>
                <a:spcPct val="20000"/>
              </a:spcBef>
              <a:defRPr/>
            </a:pPr>
            <a:endParaRPr lang="en-GB" sz="900">
              <a:cs typeface="Arial" pitchFamily="34" charset="0"/>
            </a:endParaRPr>
          </a:p>
        </p:txBody>
      </p:sp>
      <p:sp>
        <p:nvSpPr>
          <p:cNvPr id="39" name="Text Box 57">
            <a:extLst>
              <a:ext uri="{FF2B5EF4-FFF2-40B4-BE49-F238E27FC236}">
                <a16:creationId xmlns:a16="http://schemas.microsoft.com/office/drawing/2014/main" id="{3C8F491A-BBFF-A799-2931-21C442CD20B5}"/>
              </a:ext>
            </a:extLst>
          </p:cNvPr>
          <p:cNvSpPr txBox="1">
            <a:spLocks noChangeArrowheads="1"/>
          </p:cNvSpPr>
          <p:nvPr userDrawn="1"/>
        </p:nvSpPr>
        <p:spPr bwMode="auto">
          <a:xfrm>
            <a:off x="7127455" y="5904903"/>
            <a:ext cx="1075959" cy="215444"/>
          </a:xfrm>
          <a:prstGeom prst="rect">
            <a:avLst/>
          </a:prstGeom>
          <a:noFill/>
          <a:ln w="9525" algn="ctr">
            <a:noFill/>
            <a:miter lim="800000"/>
            <a:headEnd/>
            <a:tailEnd/>
          </a:ln>
        </p:spPr>
        <p:txBody>
          <a:bodyPr wrap="none" lIns="0" tIns="0" rIns="0" bIns="0" anchor="ctr">
            <a:spAutoFit/>
          </a:bodyPr>
          <a:lstStyle/>
          <a:p>
            <a:pPr eaLnBrk="1" hangingPunct="1">
              <a:spcBef>
                <a:spcPct val="20000"/>
              </a:spcBef>
            </a:pPr>
            <a:r>
              <a:rPr lang="en-GB" altLang="ja-JP" sz="1400">
                <a:ea typeface="ＭＳ Ｐゴシック" charset="-128"/>
                <a:cs typeface="Arial" pitchFamily="34" charset="0"/>
              </a:rPr>
              <a:t>Disadvantaged</a:t>
            </a:r>
          </a:p>
        </p:txBody>
      </p:sp>
      <p:sp>
        <p:nvSpPr>
          <p:cNvPr id="40" name="Rectangle 39">
            <a:extLst>
              <a:ext uri="{FF2B5EF4-FFF2-40B4-BE49-F238E27FC236}">
                <a16:creationId xmlns:a16="http://schemas.microsoft.com/office/drawing/2014/main" id="{5DD4B159-1910-1A06-1390-F7B82F536C5F}"/>
              </a:ext>
            </a:extLst>
          </p:cNvPr>
          <p:cNvSpPr>
            <a:spLocks noChangeArrowheads="1"/>
          </p:cNvSpPr>
          <p:nvPr userDrawn="1"/>
        </p:nvSpPr>
        <p:spPr bwMode="auto">
          <a:xfrm>
            <a:off x="8413579" y="5938266"/>
            <a:ext cx="325476" cy="148719"/>
          </a:xfrm>
          <a:prstGeom prst="rect">
            <a:avLst/>
          </a:prstGeom>
          <a:solidFill>
            <a:schemeClr val="bg1"/>
          </a:solidFill>
          <a:ln w="6350">
            <a:solidFill>
              <a:srgbClr val="BBBCBC"/>
            </a:solidFill>
            <a:miter lim="800000"/>
            <a:headEnd/>
            <a:tailEnd/>
          </a:ln>
        </p:spPr>
        <p:txBody>
          <a:bodyPr wrap="none" anchor="ctr"/>
          <a:lstStyle/>
          <a:p>
            <a:pPr eaLnBrk="1" hangingPunct="1">
              <a:spcBef>
                <a:spcPct val="20000"/>
              </a:spcBef>
              <a:defRPr/>
            </a:pPr>
            <a:endParaRPr lang="en-GB" sz="900">
              <a:cs typeface="Arial" pitchFamily="34" charset="0"/>
            </a:endParaRPr>
          </a:p>
        </p:txBody>
      </p:sp>
      <p:sp>
        <p:nvSpPr>
          <p:cNvPr id="41" name="Text Box 57">
            <a:extLst>
              <a:ext uri="{FF2B5EF4-FFF2-40B4-BE49-F238E27FC236}">
                <a16:creationId xmlns:a16="http://schemas.microsoft.com/office/drawing/2014/main" id="{70ADB774-F021-4172-62C5-978060AE17B2}"/>
              </a:ext>
            </a:extLst>
          </p:cNvPr>
          <p:cNvSpPr txBox="1">
            <a:spLocks noChangeArrowheads="1"/>
          </p:cNvSpPr>
          <p:nvPr userDrawn="1"/>
        </p:nvSpPr>
        <p:spPr bwMode="auto">
          <a:xfrm>
            <a:off x="8810841" y="5904903"/>
            <a:ext cx="843400" cy="215444"/>
          </a:xfrm>
          <a:prstGeom prst="rect">
            <a:avLst/>
          </a:prstGeom>
          <a:noFill/>
          <a:ln w="9525" algn="ctr">
            <a:noFill/>
            <a:miter lim="800000"/>
            <a:headEnd/>
            <a:tailEnd/>
          </a:ln>
        </p:spPr>
        <p:txBody>
          <a:bodyPr wrap="none" lIns="0" tIns="0" rIns="0" bIns="0" anchor="ctr">
            <a:spAutoFit/>
          </a:bodyPr>
          <a:lstStyle/>
          <a:p>
            <a:pPr>
              <a:spcBef>
                <a:spcPct val="20000"/>
              </a:spcBef>
            </a:pPr>
            <a:r>
              <a:rPr lang="en-US" altLang="ja-JP" sz="1400">
                <a:ea typeface="ＭＳ Ｐゴシック" charset="-128"/>
              </a:rPr>
              <a:t>No position</a:t>
            </a:r>
          </a:p>
        </p:txBody>
      </p:sp>
      <p:sp>
        <p:nvSpPr>
          <p:cNvPr id="42" name="Text Placeholder 26">
            <a:extLst>
              <a:ext uri="{FF2B5EF4-FFF2-40B4-BE49-F238E27FC236}">
                <a16:creationId xmlns:a16="http://schemas.microsoft.com/office/drawing/2014/main" id="{56B4ACC0-6246-8B56-1CFF-0906EE88C01A}"/>
              </a:ext>
            </a:extLst>
          </p:cNvPr>
          <p:cNvSpPr>
            <a:spLocks noGrp="1"/>
          </p:cNvSpPr>
          <p:nvPr>
            <p:ph type="body" sz="quarter" idx="38"/>
          </p:nvPr>
        </p:nvSpPr>
        <p:spPr>
          <a:xfrm>
            <a:off x="896346" y="1753432"/>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3" name="Text Placeholder 26">
            <a:extLst>
              <a:ext uri="{FF2B5EF4-FFF2-40B4-BE49-F238E27FC236}">
                <a16:creationId xmlns:a16="http://schemas.microsoft.com/office/drawing/2014/main" id="{F4E7F4E2-3A59-5FCC-ED96-CA623A34D375}"/>
              </a:ext>
            </a:extLst>
          </p:cNvPr>
          <p:cNvSpPr>
            <a:spLocks noGrp="1"/>
          </p:cNvSpPr>
          <p:nvPr>
            <p:ph type="body" sz="quarter" idx="39"/>
          </p:nvPr>
        </p:nvSpPr>
        <p:spPr>
          <a:xfrm>
            <a:off x="896346" y="2280292"/>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4" name="Text Placeholder 26">
            <a:extLst>
              <a:ext uri="{FF2B5EF4-FFF2-40B4-BE49-F238E27FC236}">
                <a16:creationId xmlns:a16="http://schemas.microsoft.com/office/drawing/2014/main" id="{14D8E907-F9A0-0541-2E56-3502BB4A7BD0}"/>
              </a:ext>
            </a:extLst>
          </p:cNvPr>
          <p:cNvSpPr>
            <a:spLocks noGrp="1"/>
          </p:cNvSpPr>
          <p:nvPr>
            <p:ph type="body" sz="quarter" idx="40"/>
          </p:nvPr>
        </p:nvSpPr>
        <p:spPr>
          <a:xfrm>
            <a:off x="896346" y="2838385"/>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5" name="Text Placeholder 26">
            <a:extLst>
              <a:ext uri="{FF2B5EF4-FFF2-40B4-BE49-F238E27FC236}">
                <a16:creationId xmlns:a16="http://schemas.microsoft.com/office/drawing/2014/main" id="{D4104D04-C8EA-4696-7622-8046334C2150}"/>
              </a:ext>
            </a:extLst>
          </p:cNvPr>
          <p:cNvSpPr>
            <a:spLocks noGrp="1"/>
          </p:cNvSpPr>
          <p:nvPr>
            <p:ph type="body" sz="quarter" idx="41"/>
          </p:nvPr>
        </p:nvSpPr>
        <p:spPr>
          <a:xfrm>
            <a:off x="896346" y="3365244"/>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6" name="Text Placeholder 26">
            <a:extLst>
              <a:ext uri="{FF2B5EF4-FFF2-40B4-BE49-F238E27FC236}">
                <a16:creationId xmlns:a16="http://schemas.microsoft.com/office/drawing/2014/main" id="{090F013D-42CA-CA6B-D205-7449E8ED0B24}"/>
              </a:ext>
            </a:extLst>
          </p:cNvPr>
          <p:cNvSpPr>
            <a:spLocks noGrp="1"/>
          </p:cNvSpPr>
          <p:nvPr>
            <p:ph type="body" sz="quarter" idx="42"/>
          </p:nvPr>
        </p:nvSpPr>
        <p:spPr>
          <a:xfrm>
            <a:off x="896346" y="3938954"/>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7" name="Text Placeholder 26">
            <a:extLst>
              <a:ext uri="{FF2B5EF4-FFF2-40B4-BE49-F238E27FC236}">
                <a16:creationId xmlns:a16="http://schemas.microsoft.com/office/drawing/2014/main" id="{EF4CF9BE-B89C-50E0-623C-1A6BE337B12B}"/>
              </a:ext>
            </a:extLst>
          </p:cNvPr>
          <p:cNvSpPr>
            <a:spLocks noGrp="1"/>
          </p:cNvSpPr>
          <p:nvPr>
            <p:ph type="body" sz="quarter" idx="43"/>
          </p:nvPr>
        </p:nvSpPr>
        <p:spPr>
          <a:xfrm>
            <a:off x="896346" y="4497047"/>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8" name="Text Placeholder 26">
            <a:extLst>
              <a:ext uri="{FF2B5EF4-FFF2-40B4-BE49-F238E27FC236}">
                <a16:creationId xmlns:a16="http://schemas.microsoft.com/office/drawing/2014/main" id="{80BE11A2-E94E-BEEE-4D60-00E41E620404}"/>
              </a:ext>
            </a:extLst>
          </p:cNvPr>
          <p:cNvSpPr>
            <a:spLocks noGrp="1"/>
          </p:cNvSpPr>
          <p:nvPr>
            <p:ph type="body" sz="quarter" idx="44"/>
          </p:nvPr>
        </p:nvSpPr>
        <p:spPr>
          <a:xfrm>
            <a:off x="896346" y="5023906"/>
            <a:ext cx="1549041" cy="246221"/>
          </a:xfrm>
        </p:spPr>
        <p:txBody>
          <a:bodyPr wrap="square">
            <a:spAutoFit/>
          </a:bodyPr>
          <a:lstStyle>
            <a:lvl1pPr algn="ctr">
              <a:defRPr sz="16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3185402698"/>
      </p:ext>
    </p:extLst>
  </p:cSld>
  <p:clrMapOvr>
    <a:masterClrMapping/>
  </p:clrMapOvr>
  <p:transition>
    <p:fade/>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preserve="1" userDrawn="1">
  <p:cSld name="Activity map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58F44-A65B-B18A-4682-7969C4E385B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1E615769-ED3E-8052-56C3-CC2EC431EEE6}"/>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Text Box 3">
            <a:extLst>
              <a:ext uri="{FF2B5EF4-FFF2-40B4-BE49-F238E27FC236}">
                <a16:creationId xmlns:a16="http://schemas.microsoft.com/office/drawing/2014/main" id="{8B6D9532-F2DB-2547-56BD-BA361C03D5C4}"/>
              </a:ext>
            </a:extLst>
          </p:cNvPr>
          <p:cNvSpPr txBox="1">
            <a:spLocks noChangeArrowheads="1"/>
          </p:cNvSpPr>
          <p:nvPr userDrawn="1"/>
        </p:nvSpPr>
        <p:spPr bwMode="auto">
          <a:xfrm>
            <a:off x="814308" y="3343701"/>
            <a:ext cx="1690583" cy="215444"/>
          </a:xfrm>
          <a:prstGeom prst="rect">
            <a:avLst/>
          </a:prstGeom>
          <a:noFill/>
          <a:ln w="9525" algn="ctr">
            <a:noFill/>
            <a:miter lim="800000"/>
            <a:headEnd/>
            <a:tailEnd/>
          </a:ln>
        </p:spPr>
        <p:txBody>
          <a:bodyPr wrap="none" lIns="0" tIns="0" rIns="0" bIns="0">
            <a:spAutoFit/>
          </a:bodyPr>
          <a:lstStyle/>
          <a:p>
            <a:pPr algn="ctr"/>
            <a:r>
              <a:rPr lang="en-US" altLang="ja-JP" sz="1400">
                <a:ea typeface="ＭＳ Ｐゴシック" charset="-128"/>
              </a:rPr>
              <a:t>Competitive advantage</a:t>
            </a:r>
          </a:p>
        </p:txBody>
      </p:sp>
      <p:sp>
        <p:nvSpPr>
          <p:cNvPr id="5" name="Text Box 4">
            <a:extLst>
              <a:ext uri="{FF2B5EF4-FFF2-40B4-BE49-F238E27FC236}">
                <a16:creationId xmlns:a16="http://schemas.microsoft.com/office/drawing/2014/main" id="{42586E15-FAF7-F69C-CE52-524B7E7CE8A7}"/>
              </a:ext>
            </a:extLst>
          </p:cNvPr>
          <p:cNvSpPr txBox="1">
            <a:spLocks noChangeArrowheads="1"/>
          </p:cNvSpPr>
          <p:nvPr userDrawn="1"/>
        </p:nvSpPr>
        <p:spPr bwMode="auto">
          <a:xfrm>
            <a:off x="3124997" y="5797723"/>
            <a:ext cx="2091649" cy="43088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400">
                <a:ea typeface="ＭＳ Ｐゴシック" charset="-128"/>
              </a:rPr>
              <a:t>Text</a:t>
            </a:r>
          </a:p>
          <a:p>
            <a:pPr marL="0" lvl="1">
              <a:buSzPct val="100000"/>
            </a:pPr>
            <a:r>
              <a:rPr lang="en-US" altLang="ja-JP" sz="1400">
                <a:ea typeface="ＭＳ Ｐゴシック" charset="-128"/>
              </a:rPr>
              <a:t>Text</a:t>
            </a:r>
          </a:p>
        </p:txBody>
      </p:sp>
      <p:sp>
        <p:nvSpPr>
          <p:cNvPr id="6" name="Text Box 5">
            <a:extLst>
              <a:ext uri="{FF2B5EF4-FFF2-40B4-BE49-F238E27FC236}">
                <a16:creationId xmlns:a16="http://schemas.microsoft.com/office/drawing/2014/main" id="{A38AE9FA-1F8E-A3A6-E77A-5E82A838A20C}"/>
              </a:ext>
            </a:extLst>
          </p:cNvPr>
          <p:cNvSpPr txBox="1">
            <a:spLocks noChangeArrowheads="1"/>
          </p:cNvSpPr>
          <p:nvPr userDrawn="1"/>
        </p:nvSpPr>
        <p:spPr bwMode="auto">
          <a:xfrm>
            <a:off x="814308" y="5905443"/>
            <a:ext cx="1690583" cy="215444"/>
          </a:xfrm>
          <a:prstGeom prst="rect">
            <a:avLst/>
          </a:prstGeom>
          <a:noFill/>
          <a:ln w="9525" algn="ctr">
            <a:noFill/>
            <a:miter lim="800000"/>
            <a:headEnd/>
            <a:tailEnd/>
          </a:ln>
        </p:spPr>
        <p:txBody>
          <a:bodyPr wrap="none" lIns="0" tIns="0" rIns="0" bIns="0">
            <a:spAutoFit/>
          </a:bodyPr>
          <a:lstStyle/>
          <a:p>
            <a:pPr algn="ctr"/>
            <a:r>
              <a:rPr lang="en-US" altLang="ja-JP" sz="1400">
                <a:ea typeface="ＭＳ Ｐゴシック" charset="-128"/>
              </a:rPr>
              <a:t>Competitive advantage</a:t>
            </a:r>
          </a:p>
        </p:txBody>
      </p:sp>
      <p:sp>
        <p:nvSpPr>
          <p:cNvPr id="7" name="Text Box 6">
            <a:extLst>
              <a:ext uri="{FF2B5EF4-FFF2-40B4-BE49-F238E27FC236}">
                <a16:creationId xmlns:a16="http://schemas.microsoft.com/office/drawing/2014/main" id="{9EA698C1-D251-D2E3-3615-99D24C17AFF1}"/>
              </a:ext>
            </a:extLst>
          </p:cNvPr>
          <p:cNvSpPr txBox="1">
            <a:spLocks noChangeArrowheads="1"/>
          </p:cNvSpPr>
          <p:nvPr userDrawn="1"/>
        </p:nvSpPr>
        <p:spPr bwMode="auto">
          <a:xfrm>
            <a:off x="8031368" y="5797723"/>
            <a:ext cx="2091649" cy="43088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400">
                <a:ea typeface="ＭＳ Ｐゴシック" charset="-128"/>
              </a:rPr>
              <a:t>Text</a:t>
            </a:r>
          </a:p>
          <a:p>
            <a:pPr marL="0" lvl="1">
              <a:buSzPct val="100000"/>
            </a:pPr>
            <a:r>
              <a:rPr lang="en-US" altLang="ja-JP" sz="1400">
                <a:ea typeface="ＭＳ Ｐゴシック" charset="-128"/>
              </a:rPr>
              <a:t>Text</a:t>
            </a:r>
          </a:p>
        </p:txBody>
      </p:sp>
      <p:sp>
        <p:nvSpPr>
          <p:cNvPr id="8" name="Rectangle 7">
            <a:extLst>
              <a:ext uri="{FF2B5EF4-FFF2-40B4-BE49-F238E27FC236}">
                <a16:creationId xmlns:a16="http://schemas.microsoft.com/office/drawing/2014/main" id="{C3397695-3CFC-2B6C-4F79-9201F547B772}"/>
              </a:ext>
            </a:extLst>
          </p:cNvPr>
          <p:cNvSpPr>
            <a:spLocks noChangeArrowheads="1"/>
          </p:cNvSpPr>
          <p:nvPr userDrawn="1"/>
        </p:nvSpPr>
        <p:spPr bwMode="auto">
          <a:xfrm>
            <a:off x="2633176" y="2113260"/>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9" name="Rectangle 8">
            <a:extLst>
              <a:ext uri="{FF2B5EF4-FFF2-40B4-BE49-F238E27FC236}">
                <a16:creationId xmlns:a16="http://schemas.microsoft.com/office/drawing/2014/main" id="{4EBC18C6-DDCF-D3DB-92B8-54C400C96F7C}"/>
              </a:ext>
            </a:extLst>
          </p:cNvPr>
          <p:cNvSpPr>
            <a:spLocks noChangeArrowheads="1"/>
          </p:cNvSpPr>
          <p:nvPr userDrawn="1"/>
        </p:nvSpPr>
        <p:spPr bwMode="auto">
          <a:xfrm>
            <a:off x="3390614" y="2143196"/>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 name="Rectangle 9">
            <a:extLst>
              <a:ext uri="{FF2B5EF4-FFF2-40B4-BE49-F238E27FC236}">
                <a16:creationId xmlns:a16="http://schemas.microsoft.com/office/drawing/2014/main" id="{FF7F7EF8-4AFA-1FD9-9C1E-C2B293E1CDEF}"/>
              </a:ext>
            </a:extLst>
          </p:cNvPr>
          <p:cNvSpPr>
            <a:spLocks noChangeArrowheads="1"/>
          </p:cNvSpPr>
          <p:nvPr userDrawn="1"/>
        </p:nvSpPr>
        <p:spPr bwMode="auto">
          <a:xfrm>
            <a:off x="3390614" y="238767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 name="Rectangle 10">
            <a:extLst>
              <a:ext uri="{FF2B5EF4-FFF2-40B4-BE49-F238E27FC236}">
                <a16:creationId xmlns:a16="http://schemas.microsoft.com/office/drawing/2014/main" id="{3AF20FD3-36E4-3BBA-ECA6-A02F0F9ED031}"/>
              </a:ext>
            </a:extLst>
          </p:cNvPr>
          <p:cNvSpPr>
            <a:spLocks noChangeArrowheads="1"/>
          </p:cNvSpPr>
          <p:nvPr userDrawn="1"/>
        </p:nvSpPr>
        <p:spPr bwMode="auto">
          <a:xfrm>
            <a:off x="3390614" y="2632144"/>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2" name="Rectangle 11">
            <a:extLst>
              <a:ext uri="{FF2B5EF4-FFF2-40B4-BE49-F238E27FC236}">
                <a16:creationId xmlns:a16="http://schemas.microsoft.com/office/drawing/2014/main" id="{373AE0AA-E6DC-F86A-FA1F-48B6043BB724}"/>
              </a:ext>
            </a:extLst>
          </p:cNvPr>
          <p:cNvSpPr>
            <a:spLocks noChangeArrowheads="1"/>
          </p:cNvSpPr>
          <p:nvPr userDrawn="1"/>
        </p:nvSpPr>
        <p:spPr bwMode="auto">
          <a:xfrm>
            <a:off x="2293366" y="1266939"/>
            <a:ext cx="3150186" cy="1873188"/>
          </a:xfrm>
          <a:prstGeom prst="rect">
            <a:avLst/>
          </a:prstGeom>
          <a:noFill/>
          <a:ln w="6350" algn="ctr">
            <a:solidFill>
              <a:srgbClr val="BBBCBC"/>
            </a:solidFill>
            <a:miter lim="800000"/>
            <a:headEnd/>
            <a:tailEnd/>
          </a:ln>
        </p:spPr>
        <p:txBody>
          <a:bodyPr wrap="none" lIns="88900" tIns="45720" rIns="88900" bIns="88900" anchor="t"/>
          <a:lstStyle/>
          <a:p>
            <a:pPr algn="ctr"/>
            <a:r>
              <a:rPr lang="en-US" altLang="ja-JP" sz="1400">
                <a:ea typeface="ＭＳ Ｐゴシック" charset="-128"/>
              </a:rPr>
              <a:t>Competitive group</a:t>
            </a:r>
          </a:p>
          <a:p>
            <a:pPr algn="ctr"/>
            <a:r>
              <a:rPr lang="en-US" altLang="ja-JP" sz="1400">
                <a:ea typeface="ＭＳ Ｐゴシック" charset="-128"/>
              </a:rPr>
              <a:t>(sample companies)</a:t>
            </a:r>
          </a:p>
        </p:txBody>
      </p:sp>
      <p:sp>
        <p:nvSpPr>
          <p:cNvPr id="13" name="Text Box 13">
            <a:extLst>
              <a:ext uri="{FF2B5EF4-FFF2-40B4-BE49-F238E27FC236}">
                <a16:creationId xmlns:a16="http://schemas.microsoft.com/office/drawing/2014/main" id="{1BCA3CDD-A1C1-C773-C69D-16849D2CD8B9}"/>
              </a:ext>
            </a:extLst>
          </p:cNvPr>
          <p:cNvSpPr txBox="1">
            <a:spLocks noChangeArrowheads="1"/>
          </p:cNvSpPr>
          <p:nvPr userDrawn="1"/>
        </p:nvSpPr>
        <p:spPr bwMode="auto">
          <a:xfrm>
            <a:off x="3124997" y="3235981"/>
            <a:ext cx="2091649" cy="43088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400">
                <a:ea typeface="ＭＳ Ｐゴシック" charset="-128"/>
              </a:rPr>
              <a:t>Text</a:t>
            </a:r>
          </a:p>
          <a:p>
            <a:pPr marL="0" lvl="1">
              <a:buSzPct val="100000"/>
            </a:pPr>
            <a:r>
              <a:rPr lang="en-US" altLang="ja-JP" sz="1400">
                <a:ea typeface="ＭＳ Ｐゴシック" charset="-128"/>
              </a:rPr>
              <a:t>Text</a:t>
            </a:r>
          </a:p>
        </p:txBody>
      </p:sp>
      <p:sp>
        <p:nvSpPr>
          <p:cNvPr id="14" name="Line 14">
            <a:extLst>
              <a:ext uri="{FF2B5EF4-FFF2-40B4-BE49-F238E27FC236}">
                <a16:creationId xmlns:a16="http://schemas.microsoft.com/office/drawing/2014/main" id="{F41221C8-9E11-B93F-5AE6-644D851FB534}"/>
              </a:ext>
            </a:extLst>
          </p:cNvPr>
          <p:cNvSpPr>
            <a:spLocks noChangeShapeType="1"/>
          </p:cNvSpPr>
          <p:nvPr userDrawn="1"/>
        </p:nvSpPr>
        <p:spPr bwMode="auto">
          <a:xfrm>
            <a:off x="2584276" y="3451423"/>
            <a:ext cx="457319" cy="0"/>
          </a:xfrm>
          <a:prstGeom prst="line">
            <a:avLst/>
          </a:prstGeom>
          <a:noFill/>
          <a:ln w="9525">
            <a:solidFill>
              <a:srgbClr val="000000"/>
            </a:solidFill>
            <a:round/>
            <a:headEnd/>
            <a:tailEnd type="triangle" w="med" len="med"/>
          </a:ln>
        </p:spPr>
        <p:txBody>
          <a:bodyPr lIns="90000" tIns="46800" rIns="90000" bIns="46800" anchor="ctr"/>
          <a:lstStyle/>
          <a:p>
            <a:pPr>
              <a:defRPr/>
            </a:pPr>
            <a:endParaRPr lang="en-US" sz="3200"/>
          </a:p>
        </p:txBody>
      </p:sp>
      <p:sp>
        <p:nvSpPr>
          <p:cNvPr id="15" name="Rectangle 15">
            <a:extLst>
              <a:ext uri="{FF2B5EF4-FFF2-40B4-BE49-F238E27FC236}">
                <a16:creationId xmlns:a16="http://schemas.microsoft.com/office/drawing/2014/main" id="{739CD4B9-ECDC-7A5D-B80F-8D9532EBCD97}"/>
              </a:ext>
            </a:extLst>
          </p:cNvPr>
          <p:cNvSpPr>
            <a:spLocks noChangeArrowheads="1"/>
          </p:cNvSpPr>
          <p:nvPr userDrawn="1"/>
        </p:nvSpPr>
        <p:spPr bwMode="auto">
          <a:xfrm>
            <a:off x="2633176" y="2357735"/>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16" name="Rectangle 16">
            <a:extLst>
              <a:ext uri="{FF2B5EF4-FFF2-40B4-BE49-F238E27FC236}">
                <a16:creationId xmlns:a16="http://schemas.microsoft.com/office/drawing/2014/main" id="{826D514A-D862-C6F1-54FB-0985F1EFF34A}"/>
              </a:ext>
            </a:extLst>
          </p:cNvPr>
          <p:cNvSpPr>
            <a:spLocks noChangeArrowheads="1"/>
          </p:cNvSpPr>
          <p:nvPr userDrawn="1"/>
        </p:nvSpPr>
        <p:spPr bwMode="auto">
          <a:xfrm>
            <a:off x="2633176" y="2603004"/>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17" name="Rectangle 17">
            <a:extLst>
              <a:ext uri="{FF2B5EF4-FFF2-40B4-BE49-F238E27FC236}">
                <a16:creationId xmlns:a16="http://schemas.microsoft.com/office/drawing/2014/main" id="{E87F3E70-7F99-F88B-F32A-FB3930523ED4}"/>
              </a:ext>
            </a:extLst>
          </p:cNvPr>
          <p:cNvSpPr>
            <a:spLocks noChangeArrowheads="1"/>
          </p:cNvSpPr>
          <p:nvPr userDrawn="1"/>
        </p:nvSpPr>
        <p:spPr bwMode="auto">
          <a:xfrm>
            <a:off x="2633176" y="284906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18" name="Rectangle 17">
            <a:extLst>
              <a:ext uri="{FF2B5EF4-FFF2-40B4-BE49-F238E27FC236}">
                <a16:creationId xmlns:a16="http://schemas.microsoft.com/office/drawing/2014/main" id="{0907C761-D751-7B74-5121-DA89EAFA03BA}"/>
              </a:ext>
            </a:extLst>
          </p:cNvPr>
          <p:cNvSpPr>
            <a:spLocks noChangeArrowheads="1"/>
          </p:cNvSpPr>
          <p:nvPr userDrawn="1"/>
        </p:nvSpPr>
        <p:spPr bwMode="auto">
          <a:xfrm>
            <a:off x="3390614" y="2878209"/>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9" name="Rectangle 19">
            <a:extLst>
              <a:ext uri="{FF2B5EF4-FFF2-40B4-BE49-F238E27FC236}">
                <a16:creationId xmlns:a16="http://schemas.microsoft.com/office/drawing/2014/main" id="{79BCA988-9167-B277-ED5F-C28F37D090F1}"/>
              </a:ext>
            </a:extLst>
          </p:cNvPr>
          <p:cNvSpPr>
            <a:spLocks noChangeArrowheads="1"/>
          </p:cNvSpPr>
          <p:nvPr userDrawn="1"/>
        </p:nvSpPr>
        <p:spPr bwMode="auto">
          <a:xfrm>
            <a:off x="2633176" y="1868785"/>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20" name="Rectangle 19">
            <a:extLst>
              <a:ext uri="{FF2B5EF4-FFF2-40B4-BE49-F238E27FC236}">
                <a16:creationId xmlns:a16="http://schemas.microsoft.com/office/drawing/2014/main" id="{1CC59FD0-6EC2-FD45-E431-3801134020BB}"/>
              </a:ext>
            </a:extLst>
          </p:cNvPr>
          <p:cNvSpPr>
            <a:spLocks noChangeArrowheads="1"/>
          </p:cNvSpPr>
          <p:nvPr userDrawn="1"/>
        </p:nvSpPr>
        <p:spPr bwMode="auto">
          <a:xfrm>
            <a:off x="3390614" y="189872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1" name="Rectangle 20">
            <a:extLst>
              <a:ext uri="{FF2B5EF4-FFF2-40B4-BE49-F238E27FC236}">
                <a16:creationId xmlns:a16="http://schemas.microsoft.com/office/drawing/2014/main" id="{A225FE81-DB58-BDB0-A1E9-93BF5963F5A3}"/>
              </a:ext>
            </a:extLst>
          </p:cNvPr>
          <p:cNvSpPr>
            <a:spLocks noChangeArrowheads="1"/>
          </p:cNvSpPr>
          <p:nvPr userDrawn="1"/>
        </p:nvSpPr>
        <p:spPr bwMode="auto">
          <a:xfrm>
            <a:off x="3857462" y="2143196"/>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2" name="Rectangle 21">
            <a:extLst>
              <a:ext uri="{FF2B5EF4-FFF2-40B4-BE49-F238E27FC236}">
                <a16:creationId xmlns:a16="http://schemas.microsoft.com/office/drawing/2014/main" id="{EB3227A2-4B75-BB27-1958-4F0B2647486C}"/>
              </a:ext>
            </a:extLst>
          </p:cNvPr>
          <p:cNvSpPr>
            <a:spLocks noChangeArrowheads="1"/>
          </p:cNvSpPr>
          <p:nvPr userDrawn="1"/>
        </p:nvSpPr>
        <p:spPr bwMode="auto">
          <a:xfrm>
            <a:off x="3857462" y="2387671"/>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3" name="Rectangle 22">
            <a:extLst>
              <a:ext uri="{FF2B5EF4-FFF2-40B4-BE49-F238E27FC236}">
                <a16:creationId xmlns:a16="http://schemas.microsoft.com/office/drawing/2014/main" id="{53E3D578-F135-13CC-4175-511F8E9C7BFA}"/>
              </a:ext>
            </a:extLst>
          </p:cNvPr>
          <p:cNvSpPr>
            <a:spLocks noChangeArrowheads="1"/>
          </p:cNvSpPr>
          <p:nvPr userDrawn="1"/>
        </p:nvSpPr>
        <p:spPr bwMode="auto">
          <a:xfrm>
            <a:off x="3857462" y="2632144"/>
            <a:ext cx="290589"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4" name="Rectangle 23">
            <a:extLst>
              <a:ext uri="{FF2B5EF4-FFF2-40B4-BE49-F238E27FC236}">
                <a16:creationId xmlns:a16="http://schemas.microsoft.com/office/drawing/2014/main" id="{A0BABCC2-4C12-4F6A-90B3-E17969158044}"/>
              </a:ext>
            </a:extLst>
          </p:cNvPr>
          <p:cNvSpPr>
            <a:spLocks noChangeArrowheads="1"/>
          </p:cNvSpPr>
          <p:nvPr userDrawn="1"/>
        </p:nvSpPr>
        <p:spPr bwMode="auto">
          <a:xfrm>
            <a:off x="3857462" y="2878209"/>
            <a:ext cx="290589"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5" name="Rectangle 24">
            <a:extLst>
              <a:ext uri="{FF2B5EF4-FFF2-40B4-BE49-F238E27FC236}">
                <a16:creationId xmlns:a16="http://schemas.microsoft.com/office/drawing/2014/main" id="{B0E3DB83-5ABC-7E88-413C-513E5EDDAB77}"/>
              </a:ext>
            </a:extLst>
          </p:cNvPr>
          <p:cNvSpPr>
            <a:spLocks noChangeArrowheads="1"/>
          </p:cNvSpPr>
          <p:nvPr userDrawn="1"/>
        </p:nvSpPr>
        <p:spPr bwMode="auto">
          <a:xfrm>
            <a:off x="3857462" y="1898721"/>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6" name="Rectangle 25">
            <a:extLst>
              <a:ext uri="{FF2B5EF4-FFF2-40B4-BE49-F238E27FC236}">
                <a16:creationId xmlns:a16="http://schemas.microsoft.com/office/drawing/2014/main" id="{8C004437-5704-B534-FB4A-954F47C9AD42}"/>
              </a:ext>
            </a:extLst>
          </p:cNvPr>
          <p:cNvSpPr>
            <a:spLocks noChangeArrowheads="1"/>
          </p:cNvSpPr>
          <p:nvPr userDrawn="1"/>
        </p:nvSpPr>
        <p:spPr bwMode="auto">
          <a:xfrm>
            <a:off x="4321131" y="2143196"/>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7" name="Rectangle 26">
            <a:extLst>
              <a:ext uri="{FF2B5EF4-FFF2-40B4-BE49-F238E27FC236}">
                <a16:creationId xmlns:a16="http://schemas.microsoft.com/office/drawing/2014/main" id="{CCE13E05-DA74-4EA3-B994-1143188E194D}"/>
              </a:ext>
            </a:extLst>
          </p:cNvPr>
          <p:cNvSpPr>
            <a:spLocks noChangeArrowheads="1"/>
          </p:cNvSpPr>
          <p:nvPr userDrawn="1"/>
        </p:nvSpPr>
        <p:spPr bwMode="auto">
          <a:xfrm>
            <a:off x="4321131" y="2387671"/>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8" name="Rectangle 27">
            <a:extLst>
              <a:ext uri="{FF2B5EF4-FFF2-40B4-BE49-F238E27FC236}">
                <a16:creationId xmlns:a16="http://schemas.microsoft.com/office/drawing/2014/main" id="{21C9C338-241A-60C0-4F04-6FB4F2CD2463}"/>
              </a:ext>
            </a:extLst>
          </p:cNvPr>
          <p:cNvSpPr>
            <a:spLocks noChangeArrowheads="1"/>
          </p:cNvSpPr>
          <p:nvPr userDrawn="1"/>
        </p:nvSpPr>
        <p:spPr bwMode="auto">
          <a:xfrm>
            <a:off x="4321131" y="2632144"/>
            <a:ext cx="293765"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29" name="Rectangle 28">
            <a:extLst>
              <a:ext uri="{FF2B5EF4-FFF2-40B4-BE49-F238E27FC236}">
                <a16:creationId xmlns:a16="http://schemas.microsoft.com/office/drawing/2014/main" id="{F6C214CD-F781-A847-DEE0-0B0DA9D704D0}"/>
              </a:ext>
            </a:extLst>
          </p:cNvPr>
          <p:cNvSpPr>
            <a:spLocks noChangeArrowheads="1"/>
          </p:cNvSpPr>
          <p:nvPr userDrawn="1"/>
        </p:nvSpPr>
        <p:spPr bwMode="auto">
          <a:xfrm>
            <a:off x="4321131" y="2878209"/>
            <a:ext cx="293765"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0" name="Rectangle 29">
            <a:extLst>
              <a:ext uri="{FF2B5EF4-FFF2-40B4-BE49-F238E27FC236}">
                <a16:creationId xmlns:a16="http://schemas.microsoft.com/office/drawing/2014/main" id="{D7B195B9-70E7-5FDE-394A-EBE8ED4AF730}"/>
              </a:ext>
            </a:extLst>
          </p:cNvPr>
          <p:cNvSpPr>
            <a:spLocks noChangeArrowheads="1"/>
          </p:cNvSpPr>
          <p:nvPr userDrawn="1"/>
        </p:nvSpPr>
        <p:spPr bwMode="auto">
          <a:xfrm>
            <a:off x="4321131" y="1898721"/>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1" name="Rectangle 30">
            <a:extLst>
              <a:ext uri="{FF2B5EF4-FFF2-40B4-BE49-F238E27FC236}">
                <a16:creationId xmlns:a16="http://schemas.microsoft.com/office/drawing/2014/main" id="{F2F2BE60-36C8-E1F8-DEA3-DD5C213CC431}"/>
              </a:ext>
            </a:extLst>
          </p:cNvPr>
          <p:cNvSpPr>
            <a:spLocks noChangeArrowheads="1"/>
          </p:cNvSpPr>
          <p:nvPr userDrawn="1"/>
        </p:nvSpPr>
        <p:spPr bwMode="auto">
          <a:xfrm>
            <a:off x="4787978" y="2143196"/>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2" name="Rectangle 31">
            <a:extLst>
              <a:ext uri="{FF2B5EF4-FFF2-40B4-BE49-F238E27FC236}">
                <a16:creationId xmlns:a16="http://schemas.microsoft.com/office/drawing/2014/main" id="{A41026E0-73C3-87BB-82BC-8A100E4C31D1}"/>
              </a:ext>
            </a:extLst>
          </p:cNvPr>
          <p:cNvSpPr>
            <a:spLocks noChangeArrowheads="1"/>
          </p:cNvSpPr>
          <p:nvPr userDrawn="1"/>
        </p:nvSpPr>
        <p:spPr bwMode="auto">
          <a:xfrm>
            <a:off x="4787978" y="238767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3" name="Rectangle 32">
            <a:extLst>
              <a:ext uri="{FF2B5EF4-FFF2-40B4-BE49-F238E27FC236}">
                <a16:creationId xmlns:a16="http://schemas.microsoft.com/office/drawing/2014/main" id="{23579B24-09F1-5D3A-460C-CFF89FEC4515}"/>
              </a:ext>
            </a:extLst>
          </p:cNvPr>
          <p:cNvSpPr>
            <a:spLocks noChangeArrowheads="1"/>
          </p:cNvSpPr>
          <p:nvPr userDrawn="1"/>
        </p:nvSpPr>
        <p:spPr bwMode="auto">
          <a:xfrm>
            <a:off x="4787978" y="2632144"/>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4" name="Rectangle 33">
            <a:extLst>
              <a:ext uri="{FF2B5EF4-FFF2-40B4-BE49-F238E27FC236}">
                <a16:creationId xmlns:a16="http://schemas.microsoft.com/office/drawing/2014/main" id="{8F13947D-957F-66EC-BBE5-E42F0B26662B}"/>
              </a:ext>
            </a:extLst>
          </p:cNvPr>
          <p:cNvSpPr>
            <a:spLocks noChangeArrowheads="1"/>
          </p:cNvSpPr>
          <p:nvPr userDrawn="1"/>
        </p:nvSpPr>
        <p:spPr bwMode="auto">
          <a:xfrm>
            <a:off x="4787978" y="2878209"/>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5" name="Rectangle 34">
            <a:extLst>
              <a:ext uri="{FF2B5EF4-FFF2-40B4-BE49-F238E27FC236}">
                <a16:creationId xmlns:a16="http://schemas.microsoft.com/office/drawing/2014/main" id="{C37CE113-D1AB-2A26-4CAD-B9061C9ECBF6}"/>
              </a:ext>
            </a:extLst>
          </p:cNvPr>
          <p:cNvSpPr>
            <a:spLocks noChangeArrowheads="1"/>
          </p:cNvSpPr>
          <p:nvPr userDrawn="1"/>
        </p:nvSpPr>
        <p:spPr bwMode="auto">
          <a:xfrm>
            <a:off x="4787978" y="189872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6" name="Rectangle 36">
            <a:extLst>
              <a:ext uri="{FF2B5EF4-FFF2-40B4-BE49-F238E27FC236}">
                <a16:creationId xmlns:a16="http://schemas.microsoft.com/office/drawing/2014/main" id="{8F438D09-6D5E-CA54-D166-CB5D04B55569}"/>
              </a:ext>
            </a:extLst>
          </p:cNvPr>
          <p:cNvSpPr>
            <a:spLocks noChangeArrowheads="1"/>
          </p:cNvSpPr>
          <p:nvPr userDrawn="1"/>
        </p:nvSpPr>
        <p:spPr bwMode="auto">
          <a:xfrm>
            <a:off x="7558603" y="2132310"/>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37" name="Rectangle 36">
            <a:extLst>
              <a:ext uri="{FF2B5EF4-FFF2-40B4-BE49-F238E27FC236}">
                <a16:creationId xmlns:a16="http://schemas.microsoft.com/office/drawing/2014/main" id="{66120FE1-F78D-7D07-76A9-31086D4E5AF1}"/>
              </a:ext>
            </a:extLst>
          </p:cNvPr>
          <p:cNvSpPr>
            <a:spLocks noChangeArrowheads="1"/>
          </p:cNvSpPr>
          <p:nvPr userDrawn="1"/>
        </p:nvSpPr>
        <p:spPr bwMode="auto">
          <a:xfrm>
            <a:off x="8317629" y="2162246"/>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8" name="Rectangle 37">
            <a:extLst>
              <a:ext uri="{FF2B5EF4-FFF2-40B4-BE49-F238E27FC236}">
                <a16:creationId xmlns:a16="http://schemas.microsoft.com/office/drawing/2014/main" id="{84636333-424E-2170-5372-05283CCAA9CC}"/>
              </a:ext>
            </a:extLst>
          </p:cNvPr>
          <p:cNvSpPr>
            <a:spLocks noChangeArrowheads="1"/>
          </p:cNvSpPr>
          <p:nvPr userDrawn="1"/>
        </p:nvSpPr>
        <p:spPr bwMode="auto">
          <a:xfrm>
            <a:off x="8317629" y="240672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39" name="Rectangle 38">
            <a:extLst>
              <a:ext uri="{FF2B5EF4-FFF2-40B4-BE49-F238E27FC236}">
                <a16:creationId xmlns:a16="http://schemas.microsoft.com/office/drawing/2014/main" id="{F30A2DB3-7C8F-BF46-0F03-C7C8CF1F9617}"/>
              </a:ext>
            </a:extLst>
          </p:cNvPr>
          <p:cNvSpPr>
            <a:spLocks noChangeArrowheads="1"/>
          </p:cNvSpPr>
          <p:nvPr userDrawn="1"/>
        </p:nvSpPr>
        <p:spPr bwMode="auto">
          <a:xfrm>
            <a:off x="8317629" y="2651194"/>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40" name="Rectangle 39">
            <a:extLst>
              <a:ext uri="{FF2B5EF4-FFF2-40B4-BE49-F238E27FC236}">
                <a16:creationId xmlns:a16="http://schemas.microsoft.com/office/drawing/2014/main" id="{E166F90D-260D-71F1-028B-B72D94506F5C}"/>
              </a:ext>
            </a:extLst>
          </p:cNvPr>
          <p:cNvSpPr>
            <a:spLocks noChangeArrowheads="1"/>
          </p:cNvSpPr>
          <p:nvPr userDrawn="1"/>
        </p:nvSpPr>
        <p:spPr bwMode="auto">
          <a:xfrm>
            <a:off x="7199738" y="1266939"/>
            <a:ext cx="3150186" cy="1873188"/>
          </a:xfrm>
          <a:prstGeom prst="rect">
            <a:avLst/>
          </a:prstGeom>
          <a:noFill/>
          <a:ln w="6350" algn="ctr">
            <a:solidFill>
              <a:srgbClr val="BBBCBC"/>
            </a:solidFill>
            <a:miter lim="800000"/>
            <a:headEnd/>
            <a:tailEnd/>
          </a:ln>
        </p:spPr>
        <p:txBody>
          <a:bodyPr wrap="none" lIns="88900" tIns="45720" rIns="88900" bIns="88900" anchor="t"/>
          <a:lstStyle/>
          <a:p>
            <a:pPr algn="ctr"/>
            <a:r>
              <a:rPr lang="en-US" altLang="ja-JP" sz="1400">
                <a:ea typeface="ＭＳ Ｐゴシック" charset="-128"/>
              </a:rPr>
              <a:t>Competitive group</a:t>
            </a:r>
          </a:p>
          <a:p>
            <a:pPr algn="ctr"/>
            <a:r>
              <a:rPr lang="en-US" altLang="ja-JP" sz="1400">
                <a:ea typeface="ＭＳ Ｐゴシック" charset="-128"/>
              </a:rPr>
              <a:t>(sample companies)</a:t>
            </a:r>
          </a:p>
        </p:txBody>
      </p:sp>
      <p:sp>
        <p:nvSpPr>
          <p:cNvPr id="41" name="Text Box 42">
            <a:extLst>
              <a:ext uri="{FF2B5EF4-FFF2-40B4-BE49-F238E27FC236}">
                <a16:creationId xmlns:a16="http://schemas.microsoft.com/office/drawing/2014/main" id="{B10A74E7-BD71-B7B8-36B4-B5F74BE7A5E7}"/>
              </a:ext>
            </a:extLst>
          </p:cNvPr>
          <p:cNvSpPr txBox="1">
            <a:spLocks noChangeArrowheads="1"/>
          </p:cNvSpPr>
          <p:nvPr userDrawn="1"/>
        </p:nvSpPr>
        <p:spPr bwMode="auto">
          <a:xfrm>
            <a:off x="8031368" y="3235981"/>
            <a:ext cx="2091649" cy="430887"/>
          </a:xfrm>
          <a:prstGeom prst="rect">
            <a:avLst/>
          </a:prstGeom>
          <a:noFill/>
          <a:ln w="9525" algn="ctr">
            <a:noFill/>
            <a:miter lim="800000"/>
            <a:headEnd/>
            <a:tailEnd/>
          </a:ln>
        </p:spPr>
        <p:txBody>
          <a:bodyPr wrap="square" lIns="0" tIns="0" rIns="0" bIns="0" anchor="ctr">
            <a:spAutoFit/>
          </a:bodyPr>
          <a:lstStyle/>
          <a:p>
            <a:pPr marL="0" lvl="1">
              <a:buSzPct val="100000"/>
            </a:pPr>
            <a:r>
              <a:rPr lang="en-US" altLang="ja-JP" sz="1400">
                <a:ea typeface="ＭＳ Ｐゴシック" charset="-128"/>
              </a:rPr>
              <a:t>Text</a:t>
            </a:r>
          </a:p>
          <a:p>
            <a:pPr marL="0" lvl="1">
              <a:buSzPct val="100000"/>
            </a:pPr>
            <a:r>
              <a:rPr lang="en-US" altLang="ja-JP" sz="1400">
                <a:ea typeface="ＭＳ Ｐゴシック" charset="-128"/>
              </a:rPr>
              <a:t>Text</a:t>
            </a:r>
          </a:p>
        </p:txBody>
      </p:sp>
      <p:sp>
        <p:nvSpPr>
          <p:cNvPr id="42" name="Rectangle 43">
            <a:extLst>
              <a:ext uri="{FF2B5EF4-FFF2-40B4-BE49-F238E27FC236}">
                <a16:creationId xmlns:a16="http://schemas.microsoft.com/office/drawing/2014/main" id="{0E4F0D6E-0A61-C8F0-130E-3F8D6C349C5F}"/>
              </a:ext>
            </a:extLst>
          </p:cNvPr>
          <p:cNvSpPr>
            <a:spLocks noChangeArrowheads="1"/>
          </p:cNvSpPr>
          <p:nvPr userDrawn="1"/>
        </p:nvSpPr>
        <p:spPr bwMode="auto">
          <a:xfrm>
            <a:off x="7558603" y="2376785"/>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43" name="Rectangle 44">
            <a:extLst>
              <a:ext uri="{FF2B5EF4-FFF2-40B4-BE49-F238E27FC236}">
                <a16:creationId xmlns:a16="http://schemas.microsoft.com/office/drawing/2014/main" id="{D7E17402-ED55-DBDF-D4FC-30071ECC9C17}"/>
              </a:ext>
            </a:extLst>
          </p:cNvPr>
          <p:cNvSpPr>
            <a:spLocks noChangeArrowheads="1"/>
          </p:cNvSpPr>
          <p:nvPr userDrawn="1"/>
        </p:nvSpPr>
        <p:spPr bwMode="auto">
          <a:xfrm>
            <a:off x="7558603" y="2622054"/>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44" name="Rectangle 45">
            <a:extLst>
              <a:ext uri="{FF2B5EF4-FFF2-40B4-BE49-F238E27FC236}">
                <a16:creationId xmlns:a16="http://schemas.microsoft.com/office/drawing/2014/main" id="{F9868C6B-8501-E5AD-5723-8CA5632CB2CE}"/>
              </a:ext>
            </a:extLst>
          </p:cNvPr>
          <p:cNvSpPr>
            <a:spLocks noChangeArrowheads="1"/>
          </p:cNvSpPr>
          <p:nvPr userDrawn="1"/>
        </p:nvSpPr>
        <p:spPr bwMode="auto">
          <a:xfrm>
            <a:off x="7558603" y="286811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45" name="Rectangle 44">
            <a:extLst>
              <a:ext uri="{FF2B5EF4-FFF2-40B4-BE49-F238E27FC236}">
                <a16:creationId xmlns:a16="http://schemas.microsoft.com/office/drawing/2014/main" id="{4AF73CAA-A22E-878F-2B2B-62518EF2A4C4}"/>
              </a:ext>
            </a:extLst>
          </p:cNvPr>
          <p:cNvSpPr>
            <a:spLocks noChangeArrowheads="1"/>
          </p:cNvSpPr>
          <p:nvPr userDrawn="1"/>
        </p:nvSpPr>
        <p:spPr bwMode="auto">
          <a:xfrm>
            <a:off x="8317629" y="2897259"/>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46" name="Rectangle 47">
            <a:extLst>
              <a:ext uri="{FF2B5EF4-FFF2-40B4-BE49-F238E27FC236}">
                <a16:creationId xmlns:a16="http://schemas.microsoft.com/office/drawing/2014/main" id="{EA48E3B0-EDC8-2407-77B9-96E3C347805A}"/>
              </a:ext>
            </a:extLst>
          </p:cNvPr>
          <p:cNvSpPr>
            <a:spLocks noChangeArrowheads="1"/>
          </p:cNvSpPr>
          <p:nvPr userDrawn="1"/>
        </p:nvSpPr>
        <p:spPr bwMode="auto">
          <a:xfrm>
            <a:off x="7558603" y="1887835"/>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47" name="Rectangle 46">
            <a:extLst>
              <a:ext uri="{FF2B5EF4-FFF2-40B4-BE49-F238E27FC236}">
                <a16:creationId xmlns:a16="http://schemas.microsoft.com/office/drawing/2014/main" id="{41642870-C2D4-0719-EAD3-748BDAFC992F}"/>
              </a:ext>
            </a:extLst>
          </p:cNvPr>
          <p:cNvSpPr>
            <a:spLocks noChangeArrowheads="1"/>
          </p:cNvSpPr>
          <p:nvPr userDrawn="1"/>
        </p:nvSpPr>
        <p:spPr bwMode="auto">
          <a:xfrm>
            <a:off x="8317629" y="191777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48" name="Rectangle 47">
            <a:extLst>
              <a:ext uri="{FF2B5EF4-FFF2-40B4-BE49-F238E27FC236}">
                <a16:creationId xmlns:a16="http://schemas.microsoft.com/office/drawing/2014/main" id="{82182B28-04BF-193E-56D1-4A0CD70F1E01}"/>
              </a:ext>
            </a:extLst>
          </p:cNvPr>
          <p:cNvSpPr>
            <a:spLocks noChangeArrowheads="1"/>
          </p:cNvSpPr>
          <p:nvPr userDrawn="1"/>
        </p:nvSpPr>
        <p:spPr bwMode="auto">
          <a:xfrm>
            <a:off x="8782887" y="2162246"/>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49" name="Rectangle 48">
            <a:extLst>
              <a:ext uri="{FF2B5EF4-FFF2-40B4-BE49-F238E27FC236}">
                <a16:creationId xmlns:a16="http://schemas.microsoft.com/office/drawing/2014/main" id="{E8EBFF60-2BE8-BDBE-2AD9-7A8D88D787C1}"/>
              </a:ext>
            </a:extLst>
          </p:cNvPr>
          <p:cNvSpPr>
            <a:spLocks noChangeArrowheads="1"/>
          </p:cNvSpPr>
          <p:nvPr userDrawn="1"/>
        </p:nvSpPr>
        <p:spPr bwMode="auto">
          <a:xfrm>
            <a:off x="8782887" y="2406721"/>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0" name="Rectangle 49">
            <a:extLst>
              <a:ext uri="{FF2B5EF4-FFF2-40B4-BE49-F238E27FC236}">
                <a16:creationId xmlns:a16="http://schemas.microsoft.com/office/drawing/2014/main" id="{8ED5254E-678C-B4E3-C686-0DEDDA759C86}"/>
              </a:ext>
            </a:extLst>
          </p:cNvPr>
          <p:cNvSpPr>
            <a:spLocks noChangeArrowheads="1"/>
          </p:cNvSpPr>
          <p:nvPr userDrawn="1"/>
        </p:nvSpPr>
        <p:spPr bwMode="auto">
          <a:xfrm>
            <a:off x="8782887" y="2651194"/>
            <a:ext cx="293765"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1" name="Rectangle 50">
            <a:extLst>
              <a:ext uri="{FF2B5EF4-FFF2-40B4-BE49-F238E27FC236}">
                <a16:creationId xmlns:a16="http://schemas.microsoft.com/office/drawing/2014/main" id="{C754A911-B92B-29E5-7DCF-94235EFBED33}"/>
              </a:ext>
            </a:extLst>
          </p:cNvPr>
          <p:cNvSpPr>
            <a:spLocks noChangeArrowheads="1"/>
          </p:cNvSpPr>
          <p:nvPr userDrawn="1"/>
        </p:nvSpPr>
        <p:spPr bwMode="auto">
          <a:xfrm>
            <a:off x="8782887" y="2897259"/>
            <a:ext cx="293765"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2" name="Rectangle 51">
            <a:extLst>
              <a:ext uri="{FF2B5EF4-FFF2-40B4-BE49-F238E27FC236}">
                <a16:creationId xmlns:a16="http://schemas.microsoft.com/office/drawing/2014/main" id="{2C3B45B3-B3BE-426A-6057-0ADAF26E979E}"/>
              </a:ext>
            </a:extLst>
          </p:cNvPr>
          <p:cNvSpPr>
            <a:spLocks noChangeArrowheads="1"/>
          </p:cNvSpPr>
          <p:nvPr userDrawn="1"/>
        </p:nvSpPr>
        <p:spPr bwMode="auto">
          <a:xfrm>
            <a:off x="8782887" y="1917771"/>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3" name="Rectangle 52">
            <a:extLst>
              <a:ext uri="{FF2B5EF4-FFF2-40B4-BE49-F238E27FC236}">
                <a16:creationId xmlns:a16="http://schemas.microsoft.com/office/drawing/2014/main" id="{B80E5C3F-EF4B-3532-EB87-0089231EBE4B}"/>
              </a:ext>
            </a:extLst>
          </p:cNvPr>
          <p:cNvSpPr>
            <a:spLocks noChangeArrowheads="1"/>
          </p:cNvSpPr>
          <p:nvPr userDrawn="1"/>
        </p:nvSpPr>
        <p:spPr bwMode="auto">
          <a:xfrm>
            <a:off x="9248146" y="2162246"/>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4" name="Rectangle 53">
            <a:extLst>
              <a:ext uri="{FF2B5EF4-FFF2-40B4-BE49-F238E27FC236}">
                <a16:creationId xmlns:a16="http://schemas.microsoft.com/office/drawing/2014/main" id="{64FECCFC-657F-799A-E7D6-5A61BAD5A3F5}"/>
              </a:ext>
            </a:extLst>
          </p:cNvPr>
          <p:cNvSpPr>
            <a:spLocks noChangeArrowheads="1"/>
          </p:cNvSpPr>
          <p:nvPr userDrawn="1"/>
        </p:nvSpPr>
        <p:spPr bwMode="auto">
          <a:xfrm>
            <a:off x="9248146" y="240672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5" name="Rectangle 54">
            <a:extLst>
              <a:ext uri="{FF2B5EF4-FFF2-40B4-BE49-F238E27FC236}">
                <a16:creationId xmlns:a16="http://schemas.microsoft.com/office/drawing/2014/main" id="{0BC00E3B-3469-7516-63C3-CDD34EE00DCF}"/>
              </a:ext>
            </a:extLst>
          </p:cNvPr>
          <p:cNvSpPr>
            <a:spLocks noChangeArrowheads="1"/>
          </p:cNvSpPr>
          <p:nvPr userDrawn="1"/>
        </p:nvSpPr>
        <p:spPr bwMode="auto">
          <a:xfrm>
            <a:off x="9248146" y="2651194"/>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6" name="Rectangle 55">
            <a:extLst>
              <a:ext uri="{FF2B5EF4-FFF2-40B4-BE49-F238E27FC236}">
                <a16:creationId xmlns:a16="http://schemas.microsoft.com/office/drawing/2014/main" id="{B60BEE17-0E61-BDDC-F0B3-6E6BA6FF131F}"/>
              </a:ext>
            </a:extLst>
          </p:cNvPr>
          <p:cNvSpPr>
            <a:spLocks noChangeArrowheads="1"/>
          </p:cNvSpPr>
          <p:nvPr userDrawn="1"/>
        </p:nvSpPr>
        <p:spPr bwMode="auto">
          <a:xfrm>
            <a:off x="9248146" y="2897259"/>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7" name="Rectangle 56">
            <a:extLst>
              <a:ext uri="{FF2B5EF4-FFF2-40B4-BE49-F238E27FC236}">
                <a16:creationId xmlns:a16="http://schemas.microsoft.com/office/drawing/2014/main" id="{6206AB62-16E6-D61F-AA02-BF61897F61E8}"/>
              </a:ext>
            </a:extLst>
          </p:cNvPr>
          <p:cNvSpPr>
            <a:spLocks noChangeArrowheads="1"/>
          </p:cNvSpPr>
          <p:nvPr userDrawn="1"/>
        </p:nvSpPr>
        <p:spPr bwMode="auto">
          <a:xfrm>
            <a:off x="9248146" y="1917771"/>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8" name="Rectangle 57">
            <a:extLst>
              <a:ext uri="{FF2B5EF4-FFF2-40B4-BE49-F238E27FC236}">
                <a16:creationId xmlns:a16="http://schemas.microsoft.com/office/drawing/2014/main" id="{3302F1C2-3A4E-3C0C-427D-4498F79E9773}"/>
              </a:ext>
            </a:extLst>
          </p:cNvPr>
          <p:cNvSpPr>
            <a:spLocks noChangeArrowheads="1"/>
          </p:cNvSpPr>
          <p:nvPr userDrawn="1"/>
        </p:nvSpPr>
        <p:spPr bwMode="auto">
          <a:xfrm>
            <a:off x="9714993" y="2162246"/>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59" name="Rectangle 58">
            <a:extLst>
              <a:ext uri="{FF2B5EF4-FFF2-40B4-BE49-F238E27FC236}">
                <a16:creationId xmlns:a16="http://schemas.microsoft.com/office/drawing/2014/main" id="{6D6521F8-B2C8-1F78-D04E-A1FA6E8A55C8}"/>
              </a:ext>
            </a:extLst>
          </p:cNvPr>
          <p:cNvSpPr>
            <a:spLocks noChangeArrowheads="1"/>
          </p:cNvSpPr>
          <p:nvPr userDrawn="1"/>
        </p:nvSpPr>
        <p:spPr bwMode="auto">
          <a:xfrm>
            <a:off x="9714993" y="2406721"/>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0" name="Rectangle 59">
            <a:extLst>
              <a:ext uri="{FF2B5EF4-FFF2-40B4-BE49-F238E27FC236}">
                <a16:creationId xmlns:a16="http://schemas.microsoft.com/office/drawing/2014/main" id="{141C84A6-87CB-34A1-6697-D415DF76934A}"/>
              </a:ext>
            </a:extLst>
          </p:cNvPr>
          <p:cNvSpPr>
            <a:spLocks noChangeArrowheads="1"/>
          </p:cNvSpPr>
          <p:nvPr userDrawn="1"/>
        </p:nvSpPr>
        <p:spPr bwMode="auto">
          <a:xfrm>
            <a:off x="9714993" y="2651194"/>
            <a:ext cx="2905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1" name="Rectangle 60">
            <a:extLst>
              <a:ext uri="{FF2B5EF4-FFF2-40B4-BE49-F238E27FC236}">
                <a16:creationId xmlns:a16="http://schemas.microsoft.com/office/drawing/2014/main" id="{199E860A-E32A-FC77-577B-CC8A87646016}"/>
              </a:ext>
            </a:extLst>
          </p:cNvPr>
          <p:cNvSpPr>
            <a:spLocks noChangeArrowheads="1"/>
          </p:cNvSpPr>
          <p:nvPr userDrawn="1"/>
        </p:nvSpPr>
        <p:spPr bwMode="auto">
          <a:xfrm>
            <a:off x="9714993" y="2897259"/>
            <a:ext cx="2905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2" name="Rectangle 61">
            <a:extLst>
              <a:ext uri="{FF2B5EF4-FFF2-40B4-BE49-F238E27FC236}">
                <a16:creationId xmlns:a16="http://schemas.microsoft.com/office/drawing/2014/main" id="{41B72AB8-0B0A-F790-CBC9-AFA6D3023262}"/>
              </a:ext>
            </a:extLst>
          </p:cNvPr>
          <p:cNvSpPr>
            <a:spLocks noChangeArrowheads="1"/>
          </p:cNvSpPr>
          <p:nvPr userDrawn="1"/>
        </p:nvSpPr>
        <p:spPr bwMode="auto">
          <a:xfrm>
            <a:off x="9714993" y="1917771"/>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3" name="Rectangle 64">
            <a:extLst>
              <a:ext uri="{FF2B5EF4-FFF2-40B4-BE49-F238E27FC236}">
                <a16:creationId xmlns:a16="http://schemas.microsoft.com/office/drawing/2014/main" id="{8475F483-9AED-9358-17A3-43719C212C7C}"/>
              </a:ext>
            </a:extLst>
          </p:cNvPr>
          <p:cNvSpPr>
            <a:spLocks noChangeArrowheads="1"/>
          </p:cNvSpPr>
          <p:nvPr userDrawn="1"/>
        </p:nvSpPr>
        <p:spPr bwMode="auto">
          <a:xfrm>
            <a:off x="2633176" y="4675002"/>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64" name="Rectangle 63">
            <a:extLst>
              <a:ext uri="{FF2B5EF4-FFF2-40B4-BE49-F238E27FC236}">
                <a16:creationId xmlns:a16="http://schemas.microsoft.com/office/drawing/2014/main" id="{EF6FA389-ED52-C7C3-9A5F-3C5D9A23C5F1}"/>
              </a:ext>
            </a:extLst>
          </p:cNvPr>
          <p:cNvSpPr>
            <a:spLocks noChangeArrowheads="1"/>
          </p:cNvSpPr>
          <p:nvPr userDrawn="1"/>
        </p:nvSpPr>
        <p:spPr bwMode="auto">
          <a:xfrm>
            <a:off x="3390614" y="4704938"/>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5" name="Rectangle 64">
            <a:extLst>
              <a:ext uri="{FF2B5EF4-FFF2-40B4-BE49-F238E27FC236}">
                <a16:creationId xmlns:a16="http://schemas.microsoft.com/office/drawing/2014/main" id="{C94F2D18-C5DA-5F59-FB85-A536F723CF10}"/>
              </a:ext>
            </a:extLst>
          </p:cNvPr>
          <p:cNvSpPr>
            <a:spLocks noChangeArrowheads="1"/>
          </p:cNvSpPr>
          <p:nvPr userDrawn="1"/>
        </p:nvSpPr>
        <p:spPr bwMode="auto">
          <a:xfrm>
            <a:off x="3390614" y="494941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6" name="Rectangle 65">
            <a:extLst>
              <a:ext uri="{FF2B5EF4-FFF2-40B4-BE49-F238E27FC236}">
                <a16:creationId xmlns:a16="http://schemas.microsoft.com/office/drawing/2014/main" id="{1EAD7CED-3E0E-5048-7104-55C4D40B7DB9}"/>
              </a:ext>
            </a:extLst>
          </p:cNvPr>
          <p:cNvSpPr>
            <a:spLocks noChangeArrowheads="1"/>
          </p:cNvSpPr>
          <p:nvPr userDrawn="1"/>
        </p:nvSpPr>
        <p:spPr bwMode="auto">
          <a:xfrm>
            <a:off x="3390614" y="5193888"/>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67" name="Rectangle 66">
            <a:extLst>
              <a:ext uri="{FF2B5EF4-FFF2-40B4-BE49-F238E27FC236}">
                <a16:creationId xmlns:a16="http://schemas.microsoft.com/office/drawing/2014/main" id="{6C56AF2D-D777-E0D8-7444-A3D77756F4FD}"/>
              </a:ext>
            </a:extLst>
          </p:cNvPr>
          <p:cNvSpPr>
            <a:spLocks noChangeArrowheads="1"/>
          </p:cNvSpPr>
          <p:nvPr userDrawn="1"/>
        </p:nvSpPr>
        <p:spPr bwMode="auto">
          <a:xfrm>
            <a:off x="2293366" y="3828681"/>
            <a:ext cx="3150186" cy="1873188"/>
          </a:xfrm>
          <a:prstGeom prst="rect">
            <a:avLst/>
          </a:prstGeom>
          <a:noFill/>
          <a:ln w="6350" algn="ctr">
            <a:solidFill>
              <a:srgbClr val="BBBCBC"/>
            </a:solidFill>
            <a:miter lim="800000"/>
            <a:headEnd/>
            <a:tailEnd/>
          </a:ln>
        </p:spPr>
        <p:txBody>
          <a:bodyPr wrap="none" lIns="88900" tIns="45720" rIns="88900" bIns="88900" anchor="t"/>
          <a:lstStyle/>
          <a:p>
            <a:pPr algn="ctr"/>
            <a:r>
              <a:rPr lang="en-US" altLang="ja-JP" sz="1400">
                <a:ea typeface="ＭＳ Ｐゴシック" charset="-128"/>
              </a:rPr>
              <a:t>Competitive group</a:t>
            </a:r>
          </a:p>
          <a:p>
            <a:pPr algn="ctr"/>
            <a:r>
              <a:rPr lang="en-US" altLang="ja-JP" sz="1400">
                <a:ea typeface="ＭＳ Ｐゴシック" charset="-128"/>
              </a:rPr>
              <a:t>(sample companies)</a:t>
            </a:r>
          </a:p>
        </p:txBody>
      </p:sp>
      <p:sp>
        <p:nvSpPr>
          <p:cNvPr id="68" name="Line 70">
            <a:extLst>
              <a:ext uri="{FF2B5EF4-FFF2-40B4-BE49-F238E27FC236}">
                <a16:creationId xmlns:a16="http://schemas.microsoft.com/office/drawing/2014/main" id="{95E0009D-5ABF-F7F7-9D46-99D43B76A20F}"/>
              </a:ext>
            </a:extLst>
          </p:cNvPr>
          <p:cNvSpPr>
            <a:spLocks noChangeShapeType="1"/>
          </p:cNvSpPr>
          <p:nvPr userDrawn="1"/>
        </p:nvSpPr>
        <p:spPr bwMode="auto">
          <a:xfrm>
            <a:off x="2584276" y="6013165"/>
            <a:ext cx="457319" cy="0"/>
          </a:xfrm>
          <a:prstGeom prst="line">
            <a:avLst/>
          </a:prstGeom>
          <a:noFill/>
          <a:ln w="6350">
            <a:solidFill>
              <a:srgbClr val="000000"/>
            </a:solidFill>
            <a:round/>
            <a:headEnd/>
            <a:tailEnd type="triangle" w="med" len="med"/>
          </a:ln>
        </p:spPr>
        <p:txBody>
          <a:bodyPr lIns="90000" tIns="46800" rIns="90000" bIns="46800" anchor="ctr"/>
          <a:lstStyle/>
          <a:p>
            <a:pPr>
              <a:defRPr/>
            </a:pPr>
            <a:endParaRPr lang="en-US" sz="1050"/>
          </a:p>
        </p:txBody>
      </p:sp>
      <p:sp>
        <p:nvSpPr>
          <p:cNvPr id="69" name="Rectangle 71">
            <a:extLst>
              <a:ext uri="{FF2B5EF4-FFF2-40B4-BE49-F238E27FC236}">
                <a16:creationId xmlns:a16="http://schemas.microsoft.com/office/drawing/2014/main" id="{0EF8AA41-9D14-3628-D215-27C51F34AF22}"/>
              </a:ext>
            </a:extLst>
          </p:cNvPr>
          <p:cNvSpPr>
            <a:spLocks noChangeArrowheads="1"/>
          </p:cNvSpPr>
          <p:nvPr userDrawn="1"/>
        </p:nvSpPr>
        <p:spPr bwMode="auto">
          <a:xfrm>
            <a:off x="2633176" y="491947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70" name="Rectangle 72">
            <a:extLst>
              <a:ext uri="{FF2B5EF4-FFF2-40B4-BE49-F238E27FC236}">
                <a16:creationId xmlns:a16="http://schemas.microsoft.com/office/drawing/2014/main" id="{8E63C288-A5EC-E917-A27C-D940B41DD33C}"/>
              </a:ext>
            </a:extLst>
          </p:cNvPr>
          <p:cNvSpPr>
            <a:spLocks noChangeArrowheads="1"/>
          </p:cNvSpPr>
          <p:nvPr userDrawn="1"/>
        </p:nvSpPr>
        <p:spPr bwMode="auto">
          <a:xfrm>
            <a:off x="2633176" y="5164746"/>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71" name="Rectangle 73">
            <a:extLst>
              <a:ext uri="{FF2B5EF4-FFF2-40B4-BE49-F238E27FC236}">
                <a16:creationId xmlns:a16="http://schemas.microsoft.com/office/drawing/2014/main" id="{2264334A-B248-CC96-0755-CB86F0C62B5A}"/>
              </a:ext>
            </a:extLst>
          </p:cNvPr>
          <p:cNvSpPr>
            <a:spLocks noChangeArrowheads="1"/>
          </p:cNvSpPr>
          <p:nvPr userDrawn="1"/>
        </p:nvSpPr>
        <p:spPr bwMode="auto">
          <a:xfrm>
            <a:off x="2633176" y="5410808"/>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72" name="Rectangle 71">
            <a:extLst>
              <a:ext uri="{FF2B5EF4-FFF2-40B4-BE49-F238E27FC236}">
                <a16:creationId xmlns:a16="http://schemas.microsoft.com/office/drawing/2014/main" id="{29660C19-7CA4-654D-4B3A-A3D0C8145DDB}"/>
              </a:ext>
            </a:extLst>
          </p:cNvPr>
          <p:cNvSpPr>
            <a:spLocks noChangeArrowheads="1"/>
          </p:cNvSpPr>
          <p:nvPr userDrawn="1"/>
        </p:nvSpPr>
        <p:spPr bwMode="auto">
          <a:xfrm>
            <a:off x="3390614" y="5439948"/>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3" name="Rectangle 75">
            <a:extLst>
              <a:ext uri="{FF2B5EF4-FFF2-40B4-BE49-F238E27FC236}">
                <a16:creationId xmlns:a16="http://schemas.microsoft.com/office/drawing/2014/main" id="{10087A8B-AACC-077E-3C89-0205DBA0F194}"/>
              </a:ext>
            </a:extLst>
          </p:cNvPr>
          <p:cNvSpPr>
            <a:spLocks noChangeArrowheads="1"/>
          </p:cNvSpPr>
          <p:nvPr userDrawn="1"/>
        </p:nvSpPr>
        <p:spPr bwMode="auto">
          <a:xfrm>
            <a:off x="2633176" y="443052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74" name="Rectangle 73">
            <a:extLst>
              <a:ext uri="{FF2B5EF4-FFF2-40B4-BE49-F238E27FC236}">
                <a16:creationId xmlns:a16="http://schemas.microsoft.com/office/drawing/2014/main" id="{EF64AB35-9F2F-9E9A-568A-978F3841D567}"/>
              </a:ext>
            </a:extLst>
          </p:cNvPr>
          <p:cNvSpPr>
            <a:spLocks noChangeArrowheads="1"/>
          </p:cNvSpPr>
          <p:nvPr userDrawn="1"/>
        </p:nvSpPr>
        <p:spPr bwMode="auto">
          <a:xfrm>
            <a:off x="3390614" y="446046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5" name="Rectangle 74">
            <a:extLst>
              <a:ext uri="{FF2B5EF4-FFF2-40B4-BE49-F238E27FC236}">
                <a16:creationId xmlns:a16="http://schemas.microsoft.com/office/drawing/2014/main" id="{E4531CD9-86A4-B8F7-85C2-FE994D951ABB}"/>
              </a:ext>
            </a:extLst>
          </p:cNvPr>
          <p:cNvSpPr>
            <a:spLocks noChangeArrowheads="1"/>
          </p:cNvSpPr>
          <p:nvPr userDrawn="1"/>
        </p:nvSpPr>
        <p:spPr bwMode="auto">
          <a:xfrm>
            <a:off x="3857462" y="4704938"/>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6" name="Rectangle 75">
            <a:extLst>
              <a:ext uri="{FF2B5EF4-FFF2-40B4-BE49-F238E27FC236}">
                <a16:creationId xmlns:a16="http://schemas.microsoft.com/office/drawing/2014/main" id="{9D3BF787-7436-FB5F-AEE9-D3383A5712AD}"/>
              </a:ext>
            </a:extLst>
          </p:cNvPr>
          <p:cNvSpPr>
            <a:spLocks noChangeArrowheads="1"/>
          </p:cNvSpPr>
          <p:nvPr userDrawn="1"/>
        </p:nvSpPr>
        <p:spPr bwMode="auto">
          <a:xfrm>
            <a:off x="3857462" y="4949413"/>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7" name="Rectangle 76">
            <a:extLst>
              <a:ext uri="{FF2B5EF4-FFF2-40B4-BE49-F238E27FC236}">
                <a16:creationId xmlns:a16="http://schemas.microsoft.com/office/drawing/2014/main" id="{8032765C-8284-56DC-333E-08B4BF244684}"/>
              </a:ext>
            </a:extLst>
          </p:cNvPr>
          <p:cNvSpPr>
            <a:spLocks noChangeArrowheads="1"/>
          </p:cNvSpPr>
          <p:nvPr userDrawn="1"/>
        </p:nvSpPr>
        <p:spPr bwMode="auto">
          <a:xfrm>
            <a:off x="3857462" y="5193888"/>
            <a:ext cx="290589"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8" name="Rectangle 77">
            <a:extLst>
              <a:ext uri="{FF2B5EF4-FFF2-40B4-BE49-F238E27FC236}">
                <a16:creationId xmlns:a16="http://schemas.microsoft.com/office/drawing/2014/main" id="{6513FD94-0C9C-88EB-D5C1-AAB9FA2BF4B8}"/>
              </a:ext>
            </a:extLst>
          </p:cNvPr>
          <p:cNvSpPr>
            <a:spLocks noChangeArrowheads="1"/>
          </p:cNvSpPr>
          <p:nvPr userDrawn="1"/>
        </p:nvSpPr>
        <p:spPr bwMode="auto">
          <a:xfrm>
            <a:off x="3857462" y="5439948"/>
            <a:ext cx="290589"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79" name="Rectangle 78">
            <a:extLst>
              <a:ext uri="{FF2B5EF4-FFF2-40B4-BE49-F238E27FC236}">
                <a16:creationId xmlns:a16="http://schemas.microsoft.com/office/drawing/2014/main" id="{845EA1BD-66D8-4A12-8F35-7143ABF32824}"/>
              </a:ext>
            </a:extLst>
          </p:cNvPr>
          <p:cNvSpPr>
            <a:spLocks noChangeArrowheads="1"/>
          </p:cNvSpPr>
          <p:nvPr userDrawn="1"/>
        </p:nvSpPr>
        <p:spPr bwMode="auto">
          <a:xfrm>
            <a:off x="3857462" y="4460463"/>
            <a:ext cx="290589"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0" name="Rectangle 79">
            <a:extLst>
              <a:ext uri="{FF2B5EF4-FFF2-40B4-BE49-F238E27FC236}">
                <a16:creationId xmlns:a16="http://schemas.microsoft.com/office/drawing/2014/main" id="{52F996F7-2F6B-8381-090A-C478FC411D9B}"/>
              </a:ext>
            </a:extLst>
          </p:cNvPr>
          <p:cNvSpPr>
            <a:spLocks noChangeArrowheads="1"/>
          </p:cNvSpPr>
          <p:nvPr userDrawn="1"/>
        </p:nvSpPr>
        <p:spPr bwMode="auto">
          <a:xfrm>
            <a:off x="4321131" y="4704938"/>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1" name="Rectangle 80">
            <a:extLst>
              <a:ext uri="{FF2B5EF4-FFF2-40B4-BE49-F238E27FC236}">
                <a16:creationId xmlns:a16="http://schemas.microsoft.com/office/drawing/2014/main" id="{9B53DCE3-47DB-1AF7-44BC-1F2939E6D5D1}"/>
              </a:ext>
            </a:extLst>
          </p:cNvPr>
          <p:cNvSpPr>
            <a:spLocks noChangeArrowheads="1"/>
          </p:cNvSpPr>
          <p:nvPr userDrawn="1"/>
        </p:nvSpPr>
        <p:spPr bwMode="auto">
          <a:xfrm>
            <a:off x="4321131" y="4949413"/>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2" name="Rectangle 81">
            <a:extLst>
              <a:ext uri="{FF2B5EF4-FFF2-40B4-BE49-F238E27FC236}">
                <a16:creationId xmlns:a16="http://schemas.microsoft.com/office/drawing/2014/main" id="{24E4628D-1271-509B-BC56-0A259B5E2E17}"/>
              </a:ext>
            </a:extLst>
          </p:cNvPr>
          <p:cNvSpPr>
            <a:spLocks noChangeArrowheads="1"/>
          </p:cNvSpPr>
          <p:nvPr userDrawn="1"/>
        </p:nvSpPr>
        <p:spPr bwMode="auto">
          <a:xfrm>
            <a:off x="4321131" y="5193888"/>
            <a:ext cx="293765"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3" name="Rectangle 82">
            <a:extLst>
              <a:ext uri="{FF2B5EF4-FFF2-40B4-BE49-F238E27FC236}">
                <a16:creationId xmlns:a16="http://schemas.microsoft.com/office/drawing/2014/main" id="{8871F69D-8E64-2917-42A4-A1EF4194E3C6}"/>
              </a:ext>
            </a:extLst>
          </p:cNvPr>
          <p:cNvSpPr>
            <a:spLocks noChangeArrowheads="1"/>
          </p:cNvSpPr>
          <p:nvPr userDrawn="1"/>
        </p:nvSpPr>
        <p:spPr bwMode="auto">
          <a:xfrm>
            <a:off x="4321131" y="5439948"/>
            <a:ext cx="293765"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4" name="Rectangle 83">
            <a:extLst>
              <a:ext uri="{FF2B5EF4-FFF2-40B4-BE49-F238E27FC236}">
                <a16:creationId xmlns:a16="http://schemas.microsoft.com/office/drawing/2014/main" id="{733C31D5-C9EF-4B15-DF1E-88DA1D60E50F}"/>
              </a:ext>
            </a:extLst>
          </p:cNvPr>
          <p:cNvSpPr>
            <a:spLocks noChangeArrowheads="1"/>
          </p:cNvSpPr>
          <p:nvPr userDrawn="1"/>
        </p:nvSpPr>
        <p:spPr bwMode="auto">
          <a:xfrm>
            <a:off x="4321131" y="4460463"/>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5" name="Rectangle 84">
            <a:extLst>
              <a:ext uri="{FF2B5EF4-FFF2-40B4-BE49-F238E27FC236}">
                <a16:creationId xmlns:a16="http://schemas.microsoft.com/office/drawing/2014/main" id="{BC8A75E9-7DA9-559B-8BC6-C9078AC8E21D}"/>
              </a:ext>
            </a:extLst>
          </p:cNvPr>
          <p:cNvSpPr>
            <a:spLocks noChangeArrowheads="1"/>
          </p:cNvSpPr>
          <p:nvPr userDrawn="1"/>
        </p:nvSpPr>
        <p:spPr bwMode="auto">
          <a:xfrm>
            <a:off x="4787978" y="4704938"/>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6" name="Rectangle 85">
            <a:extLst>
              <a:ext uri="{FF2B5EF4-FFF2-40B4-BE49-F238E27FC236}">
                <a16:creationId xmlns:a16="http://schemas.microsoft.com/office/drawing/2014/main" id="{73A16735-F968-7089-B8C7-DB6893D5C717}"/>
              </a:ext>
            </a:extLst>
          </p:cNvPr>
          <p:cNvSpPr>
            <a:spLocks noChangeArrowheads="1"/>
          </p:cNvSpPr>
          <p:nvPr userDrawn="1"/>
        </p:nvSpPr>
        <p:spPr bwMode="auto">
          <a:xfrm>
            <a:off x="4787978" y="494941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7" name="Rectangle 86">
            <a:extLst>
              <a:ext uri="{FF2B5EF4-FFF2-40B4-BE49-F238E27FC236}">
                <a16:creationId xmlns:a16="http://schemas.microsoft.com/office/drawing/2014/main" id="{4BE74AA2-AA5B-F351-CFF8-EA5830163A19}"/>
              </a:ext>
            </a:extLst>
          </p:cNvPr>
          <p:cNvSpPr>
            <a:spLocks noChangeArrowheads="1"/>
          </p:cNvSpPr>
          <p:nvPr userDrawn="1"/>
        </p:nvSpPr>
        <p:spPr bwMode="auto">
          <a:xfrm>
            <a:off x="4787978" y="5193888"/>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8" name="Rectangle 87">
            <a:extLst>
              <a:ext uri="{FF2B5EF4-FFF2-40B4-BE49-F238E27FC236}">
                <a16:creationId xmlns:a16="http://schemas.microsoft.com/office/drawing/2014/main" id="{7A9A1B0C-8E58-D7E3-8E2B-618E00CD78C6}"/>
              </a:ext>
            </a:extLst>
          </p:cNvPr>
          <p:cNvSpPr>
            <a:spLocks noChangeArrowheads="1"/>
          </p:cNvSpPr>
          <p:nvPr userDrawn="1"/>
        </p:nvSpPr>
        <p:spPr bwMode="auto">
          <a:xfrm>
            <a:off x="4787978" y="5439948"/>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89" name="Rectangle 88">
            <a:extLst>
              <a:ext uri="{FF2B5EF4-FFF2-40B4-BE49-F238E27FC236}">
                <a16:creationId xmlns:a16="http://schemas.microsoft.com/office/drawing/2014/main" id="{7751E06C-C9C2-DD66-24AE-00E2C01C0603}"/>
              </a:ext>
            </a:extLst>
          </p:cNvPr>
          <p:cNvSpPr>
            <a:spLocks noChangeArrowheads="1"/>
          </p:cNvSpPr>
          <p:nvPr userDrawn="1"/>
        </p:nvSpPr>
        <p:spPr bwMode="auto">
          <a:xfrm>
            <a:off x="4787978" y="446046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90" name="Rectangle 92">
            <a:extLst>
              <a:ext uri="{FF2B5EF4-FFF2-40B4-BE49-F238E27FC236}">
                <a16:creationId xmlns:a16="http://schemas.microsoft.com/office/drawing/2014/main" id="{ECF287A1-07C1-0CE1-C8B8-2E81260F8FEA}"/>
              </a:ext>
            </a:extLst>
          </p:cNvPr>
          <p:cNvSpPr>
            <a:spLocks noChangeArrowheads="1"/>
          </p:cNvSpPr>
          <p:nvPr userDrawn="1"/>
        </p:nvSpPr>
        <p:spPr bwMode="auto">
          <a:xfrm>
            <a:off x="7558603" y="4694052"/>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91" name="Rectangle 90">
            <a:extLst>
              <a:ext uri="{FF2B5EF4-FFF2-40B4-BE49-F238E27FC236}">
                <a16:creationId xmlns:a16="http://schemas.microsoft.com/office/drawing/2014/main" id="{223B6137-982A-591A-35D4-253FC20B2715}"/>
              </a:ext>
            </a:extLst>
          </p:cNvPr>
          <p:cNvSpPr>
            <a:spLocks noChangeArrowheads="1"/>
          </p:cNvSpPr>
          <p:nvPr userDrawn="1"/>
        </p:nvSpPr>
        <p:spPr bwMode="auto">
          <a:xfrm>
            <a:off x="8317629" y="4723988"/>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92" name="Rectangle 91">
            <a:extLst>
              <a:ext uri="{FF2B5EF4-FFF2-40B4-BE49-F238E27FC236}">
                <a16:creationId xmlns:a16="http://schemas.microsoft.com/office/drawing/2014/main" id="{4767201D-D3A9-7920-0FC3-96687951D0DB}"/>
              </a:ext>
            </a:extLst>
          </p:cNvPr>
          <p:cNvSpPr>
            <a:spLocks noChangeArrowheads="1"/>
          </p:cNvSpPr>
          <p:nvPr userDrawn="1"/>
        </p:nvSpPr>
        <p:spPr bwMode="auto">
          <a:xfrm>
            <a:off x="8317629" y="496846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93" name="Rectangle 92">
            <a:extLst>
              <a:ext uri="{FF2B5EF4-FFF2-40B4-BE49-F238E27FC236}">
                <a16:creationId xmlns:a16="http://schemas.microsoft.com/office/drawing/2014/main" id="{843775F0-22BA-9DEB-6AFB-90B29A4369FB}"/>
              </a:ext>
            </a:extLst>
          </p:cNvPr>
          <p:cNvSpPr>
            <a:spLocks noChangeArrowheads="1"/>
          </p:cNvSpPr>
          <p:nvPr userDrawn="1"/>
        </p:nvSpPr>
        <p:spPr bwMode="auto">
          <a:xfrm>
            <a:off x="8317629" y="5212938"/>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94" name="Rectangle 93">
            <a:extLst>
              <a:ext uri="{FF2B5EF4-FFF2-40B4-BE49-F238E27FC236}">
                <a16:creationId xmlns:a16="http://schemas.microsoft.com/office/drawing/2014/main" id="{D43DAB0D-F03A-E0C6-9F1F-FCD62AE53319}"/>
              </a:ext>
            </a:extLst>
          </p:cNvPr>
          <p:cNvSpPr>
            <a:spLocks noChangeArrowheads="1"/>
          </p:cNvSpPr>
          <p:nvPr userDrawn="1"/>
        </p:nvSpPr>
        <p:spPr bwMode="auto">
          <a:xfrm>
            <a:off x="7199738" y="3828681"/>
            <a:ext cx="3150186" cy="1873188"/>
          </a:xfrm>
          <a:prstGeom prst="rect">
            <a:avLst/>
          </a:prstGeom>
          <a:noFill/>
          <a:ln w="6350" algn="ctr">
            <a:solidFill>
              <a:srgbClr val="BBBCBC"/>
            </a:solidFill>
            <a:miter lim="800000"/>
            <a:headEnd/>
            <a:tailEnd/>
          </a:ln>
        </p:spPr>
        <p:txBody>
          <a:bodyPr wrap="none" lIns="88900" tIns="45720" rIns="88900" bIns="88900" anchor="t"/>
          <a:lstStyle/>
          <a:p>
            <a:pPr algn="ctr"/>
            <a:r>
              <a:rPr lang="en-US" altLang="ja-JP" sz="1400">
                <a:ea typeface="ＭＳ Ｐゴシック" charset="-128"/>
              </a:rPr>
              <a:t>Competitive group</a:t>
            </a:r>
          </a:p>
          <a:p>
            <a:pPr algn="ctr"/>
            <a:r>
              <a:rPr lang="en-US" altLang="ja-JP" sz="1400">
                <a:ea typeface="ＭＳ Ｐゴシック" charset="-128"/>
              </a:rPr>
              <a:t>(sample companies)</a:t>
            </a:r>
          </a:p>
        </p:txBody>
      </p:sp>
      <p:sp>
        <p:nvSpPr>
          <p:cNvPr id="95" name="Rectangle 98">
            <a:extLst>
              <a:ext uri="{FF2B5EF4-FFF2-40B4-BE49-F238E27FC236}">
                <a16:creationId xmlns:a16="http://schemas.microsoft.com/office/drawing/2014/main" id="{F86585B1-916B-17FE-C2E5-525BAE7F363D}"/>
              </a:ext>
            </a:extLst>
          </p:cNvPr>
          <p:cNvSpPr>
            <a:spLocks noChangeArrowheads="1"/>
          </p:cNvSpPr>
          <p:nvPr userDrawn="1"/>
        </p:nvSpPr>
        <p:spPr bwMode="auto">
          <a:xfrm>
            <a:off x="7558603" y="493852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96" name="Rectangle 99">
            <a:extLst>
              <a:ext uri="{FF2B5EF4-FFF2-40B4-BE49-F238E27FC236}">
                <a16:creationId xmlns:a16="http://schemas.microsoft.com/office/drawing/2014/main" id="{1420491C-D68A-D7C2-E9FC-F50152F607EA}"/>
              </a:ext>
            </a:extLst>
          </p:cNvPr>
          <p:cNvSpPr>
            <a:spLocks noChangeArrowheads="1"/>
          </p:cNvSpPr>
          <p:nvPr userDrawn="1"/>
        </p:nvSpPr>
        <p:spPr bwMode="auto">
          <a:xfrm>
            <a:off x="7558603" y="5183796"/>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97" name="Rectangle 100">
            <a:extLst>
              <a:ext uri="{FF2B5EF4-FFF2-40B4-BE49-F238E27FC236}">
                <a16:creationId xmlns:a16="http://schemas.microsoft.com/office/drawing/2014/main" id="{6B7536BC-AFCB-4315-2EEB-82AE37AF9702}"/>
              </a:ext>
            </a:extLst>
          </p:cNvPr>
          <p:cNvSpPr>
            <a:spLocks noChangeArrowheads="1"/>
          </p:cNvSpPr>
          <p:nvPr userDrawn="1"/>
        </p:nvSpPr>
        <p:spPr bwMode="auto">
          <a:xfrm>
            <a:off x="7558603" y="5429858"/>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98" name="Rectangle 97">
            <a:extLst>
              <a:ext uri="{FF2B5EF4-FFF2-40B4-BE49-F238E27FC236}">
                <a16:creationId xmlns:a16="http://schemas.microsoft.com/office/drawing/2014/main" id="{3E64D0FD-0051-CA97-DDA0-CAA1D11420EA}"/>
              </a:ext>
            </a:extLst>
          </p:cNvPr>
          <p:cNvSpPr>
            <a:spLocks noChangeArrowheads="1"/>
          </p:cNvSpPr>
          <p:nvPr userDrawn="1"/>
        </p:nvSpPr>
        <p:spPr bwMode="auto">
          <a:xfrm>
            <a:off x="8317629" y="5458998"/>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99" name="Rectangle 102">
            <a:extLst>
              <a:ext uri="{FF2B5EF4-FFF2-40B4-BE49-F238E27FC236}">
                <a16:creationId xmlns:a16="http://schemas.microsoft.com/office/drawing/2014/main" id="{568E60A8-F9A3-487B-1267-7BF0D735C193}"/>
              </a:ext>
            </a:extLst>
          </p:cNvPr>
          <p:cNvSpPr>
            <a:spLocks noChangeArrowheads="1"/>
          </p:cNvSpPr>
          <p:nvPr userDrawn="1"/>
        </p:nvSpPr>
        <p:spPr bwMode="auto">
          <a:xfrm>
            <a:off x="7558603" y="4449577"/>
            <a:ext cx="548370" cy="215444"/>
          </a:xfrm>
          <a:prstGeom prst="rect">
            <a:avLst/>
          </a:prstGeom>
          <a:noFill/>
          <a:ln w="9525">
            <a:noFill/>
            <a:miter lim="800000"/>
            <a:headEnd/>
            <a:tailEnd/>
          </a:ln>
        </p:spPr>
        <p:txBody>
          <a:bodyPr wrap="none" lIns="0" tIns="0" rIns="0" bIns="0" anchor="ctr">
            <a:spAutoFit/>
          </a:bodyPr>
          <a:lstStyle/>
          <a:p>
            <a:r>
              <a:rPr lang="en-US" altLang="ja-JP" sz="1400">
                <a:ea typeface="ＭＳ Ｐゴシック" charset="-128"/>
              </a:rPr>
              <a:t>Activity</a:t>
            </a:r>
          </a:p>
        </p:txBody>
      </p:sp>
      <p:sp>
        <p:nvSpPr>
          <p:cNvPr id="100" name="Rectangle 99">
            <a:extLst>
              <a:ext uri="{FF2B5EF4-FFF2-40B4-BE49-F238E27FC236}">
                <a16:creationId xmlns:a16="http://schemas.microsoft.com/office/drawing/2014/main" id="{2B7D42C9-D55F-83E9-4580-78B02B1596C6}"/>
              </a:ext>
            </a:extLst>
          </p:cNvPr>
          <p:cNvSpPr>
            <a:spLocks noChangeArrowheads="1"/>
          </p:cNvSpPr>
          <p:nvPr userDrawn="1"/>
        </p:nvSpPr>
        <p:spPr bwMode="auto">
          <a:xfrm>
            <a:off x="8317629" y="447951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1" name="Rectangle 100">
            <a:extLst>
              <a:ext uri="{FF2B5EF4-FFF2-40B4-BE49-F238E27FC236}">
                <a16:creationId xmlns:a16="http://schemas.microsoft.com/office/drawing/2014/main" id="{4781FC39-0707-8A97-9E15-542813B4CD6C}"/>
              </a:ext>
            </a:extLst>
          </p:cNvPr>
          <p:cNvSpPr>
            <a:spLocks noChangeArrowheads="1"/>
          </p:cNvSpPr>
          <p:nvPr userDrawn="1"/>
        </p:nvSpPr>
        <p:spPr bwMode="auto">
          <a:xfrm>
            <a:off x="8782887" y="4723988"/>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2" name="Rectangle 101">
            <a:extLst>
              <a:ext uri="{FF2B5EF4-FFF2-40B4-BE49-F238E27FC236}">
                <a16:creationId xmlns:a16="http://schemas.microsoft.com/office/drawing/2014/main" id="{B2BC3DEF-13FC-1FBA-C8B1-580EED35D07B}"/>
              </a:ext>
            </a:extLst>
          </p:cNvPr>
          <p:cNvSpPr>
            <a:spLocks noChangeArrowheads="1"/>
          </p:cNvSpPr>
          <p:nvPr userDrawn="1"/>
        </p:nvSpPr>
        <p:spPr bwMode="auto">
          <a:xfrm>
            <a:off x="8782887" y="4968463"/>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3" name="Rectangle 102">
            <a:extLst>
              <a:ext uri="{FF2B5EF4-FFF2-40B4-BE49-F238E27FC236}">
                <a16:creationId xmlns:a16="http://schemas.microsoft.com/office/drawing/2014/main" id="{82DC2224-4044-FCC8-6162-198B3BDBC79A}"/>
              </a:ext>
            </a:extLst>
          </p:cNvPr>
          <p:cNvSpPr>
            <a:spLocks noChangeArrowheads="1"/>
          </p:cNvSpPr>
          <p:nvPr userDrawn="1"/>
        </p:nvSpPr>
        <p:spPr bwMode="auto">
          <a:xfrm>
            <a:off x="8782887" y="5212938"/>
            <a:ext cx="293765"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4" name="Rectangle 103">
            <a:extLst>
              <a:ext uri="{FF2B5EF4-FFF2-40B4-BE49-F238E27FC236}">
                <a16:creationId xmlns:a16="http://schemas.microsoft.com/office/drawing/2014/main" id="{DC6FF086-6BCB-FA2C-7376-73EBC3F75355}"/>
              </a:ext>
            </a:extLst>
          </p:cNvPr>
          <p:cNvSpPr>
            <a:spLocks noChangeArrowheads="1"/>
          </p:cNvSpPr>
          <p:nvPr userDrawn="1"/>
        </p:nvSpPr>
        <p:spPr bwMode="auto">
          <a:xfrm>
            <a:off x="8782887" y="5458998"/>
            <a:ext cx="293765"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5" name="Rectangle 104">
            <a:extLst>
              <a:ext uri="{FF2B5EF4-FFF2-40B4-BE49-F238E27FC236}">
                <a16:creationId xmlns:a16="http://schemas.microsoft.com/office/drawing/2014/main" id="{03F239D8-7E63-B058-28B5-7D29F2FE3613}"/>
              </a:ext>
            </a:extLst>
          </p:cNvPr>
          <p:cNvSpPr>
            <a:spLocks noChangeArrowheads="1"/>
          </p:cNvSpPr>
          <p:nvPr userDrawn="1"/>
        </p:nvSpPr>
        <p:spPr bwMode="auto">
          <a:xfrm>
            <a:off x="8782887" y="4479513"/>
            <a:ext cx="293765"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6" name="Rectangle 105">
            <a:extLst>
              <a:ext uri="{FF2B5EF4-FFF2-40B4-BE49-F238E27FC236}">
                <a16:creationId xmlns:a16="http://schemas.microsoft.com/office/drawing/2014/main" id="{A868B5B6-622A-4F90-5513-C6D08934A9E7}"/>
              </a:ext>
            </a:extLst>
          </p:cNvPr>
          <p:cNvSpPr>
            <a:spLocks noChangeArrowheads="1"/>
          </p:cNvSpPr>
          <p:nvPr userDrawn="1"/>
        </p:nvSpPr>
        <p:spPr bwMode="auto">
          <a:xfrm>
            <a:off x="9248146" y="4723988"/>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7" name="Rectangle 106">
            <a:extLst>
              <a:ext uri="{FF2B5EF4-FFF2-40B4-BE49-F238E27FC236}">
                <a16:creationId xmlns:a16="http://schemas.microsoft.com/office/drawing/2014/main" id="{C1A58332-AFB9-8358-708B-F295B119092C}"/>
              </a:ext>
            </a:extLst>
          </p:cNvPr>
          <p:cNvSpPr>
            <a:spLocks noChangeArrowheads="1"/>
          </p:cNvSpPr>
          <p:nvPr userDrawn="1"/>
        </p:nvSpPr>
        <p:spPr bwMode="auto">
          <a:xfrm>
            <a:off x="9248146" y="496846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8" name="Rectangle 107">
            <a:extLst>
              <a:ext uri="{FF2B5EF4-FFF2-40B4-BE49-F238E27FC236}">
                <a16:creationId xmlns:a16="http://schemas.microsoft.com/office/drawing/2014/main" id="{99890DA6-357D-46B5-D0F8-D7842C1068A9}"/>
              </a:ext>
            </a:extLst>
          </p:cNvPr>
          <p:cNvSpPr>
            <a:spLocks noChangeArrowheads="1"/>
          </p:cNvSpPr>
          <p:nvPr userDrawn="1"/>
        </p:nvSpPr>
        <p:spPr bwMode="auto">
          <a:xfrm>
            <a:off x="9248146" y="5212938"/>
            <a:ext cx="292176"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09" name="Rectangle 108">
            <a:extLst>
              <a:ext uri="{FF2B5EF4-FFF2-40B4-BE49-F238E27FC236}">
                <a16:creationId xmlns:a16="http://schemas.microsoft.com/office/drawing/2014/main" id="{96C54ABD-D87C-697D-3A70-84465A2DC794}"/>
              </a:ext>
            </a:extLst>
          </p:cNvPr>
          <p:cNvSpPr>
            <a:spLocks noChangeArrowheads="1"/>
          </p:cNvSpPr>
          <p:nvPr userDrawn="1"/>
        </p:nvSpPr>
        <p:spPr bwMode="auto">
          <a:xfrm>
            <a:off x="9248146" y="5458998"/>
            <a:ext cx="292176"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0" name="Rectangle 109">
            <a:extLst>
              <a:ext uri="{FF2B5EF4-FFF2-40B4-BE49-F238E27FC236}">
                <a16:creationId xmlns:a16="http://schemas.microsoft.com/office/drawing/2014/main" id="{2A077697-9871-A4FC-4AB9-90683D400412}"/>
              </a:ext>
            </a:extLst>
          </p:cNvPr>
          <p:cNvSpPr>
            <a:spLocks noChangeArrowheads="1"/>
          </p:cNvSpPr>
          <p:nvPr userDrawn="1"/>
        </p:nvSpPr>
        <p:spPr bwMode="auto">
          <a:xfrm>
            <a:off x="9248146" y="4479513"/>
            <a:ext cx="292176"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1" name="Rectangle 110">
            <a:extLst>
              <a:ext uri="{FF2B5EF4-FFF2-40B4-BE49-F238E27FC236}">
                <a16:creationId xmlns:a16="http://schemas.microsoft.com/office/drawing/2014/main" id="{D120C752-8A6E-B64C-CBD6-6BD86B16FC55}"/>
              </a:ext>
            </a:extLst>
          </p:cNvPr>
          <p:cNvSpPr>
            <a:spLocks noChangeArrowheads="1"/>
          </p:cNvSpPr>
          <p:nvPr userDrawn="1"/>
        </p:nvSpPr>
        <p:spPr bwMode="auto">
          <a:xfrm>
            <a:off x="9714993" y="4723988"/>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2" name="Rectangle 111">
            <a:extLst>
              <a:ext uri="{FF2B5EF4-FFF2-40B4-BE49-F238E27FC236}">
                <a16:creationId xmlns:a16="http://schemas.microsoft.com/office/drawing/2014/main" id="{6841EA2B-9E1D-E979-59D9-2A8186F69818}"/>
              </a:ext>
            </a:extLst>
          </p:cNvPr>
          <p:cNvSpPr>
            <a:spLocks noChangeArrowheads="1"/>
          </p:cNvSpPr>
          <p:nvPr userDrawn="1"/>
        </p:nvSpPr>
        <p:spPr bwMode="auto">
          <a:xfrm>
            <a:off x="9714993" y="4968463"/>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3" name="Rectangle 112">
            <a:extLst>
              <a:ext uri="{FF2B5EF4-FFF2-40B4-BE49-F238E27FC236}">
                <a16:creationId xmlns:a16="http://schemas.microsoft.com/office/drawing/2014/main" id="{5F87157D-FCAD-B5A8-E98D-1008055B508C}"/>
              </a:ext>
            </a:extLst>
          </p:cNvPr>
          <p:cNvSpPr>
            <a:spLocks noChangeArrowheads="1"/>
          </p:cNvSpPr>
          <p:nvPr userDrawn="1"/>
        </p:nvSpPr>
        <p:spPr bwMode="auto">
          <a:xfrm>
            <a:off x="9714993" y="5212938"/>
            <a:ext cx="290588" cy="157163"/>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4" name="Rectangle 113">
            <a:extLst>
              <a:ext uri="{FF2B5EF4-FFF2-40B4-BE49-F238E27FC236}">
                <a16:creationId xmlns:a16="http://schemas.microsoft.com/office/drawing/2014/main" id="{1507451D-C52D-C2B0-8A8A-4401280C4E37}"/>
              </a:ext>
            </a:extLst>
          </p:cNvPr>
          <p:cNvSpPr>
            <a:spLocks noChangeArrowheads="1"/>
          </p:cNvSpPr>
          <p:nvPr userDrawn="1"/>
        </p:nvSpPr>
        <p:spPr bwMode="auto">
          <a:xfrm>
            <a:off x="9714993" y="5458998"/>
            <a:ext cx="290588" cy="157162"/>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
        <p:nvSpPr>
          <p:cNvPr id="115" name="Rectangle 114">
            <a:extLst>
              <a:ext uri="{FF2B5EF4-FFF2-40B4-BE49-F238E27FC236}">
                <a16:creationId xmlns:a16="http://schemas.microsoft.com/office/drawing/2014/main" id="{77956BAA-71AE-0671-800E-F72399A7EC19}"/>
              </a:ext>
            </a:extLst>
          </p:cNvPr>
          <p:cNvSpPr>
            <a:spLocks noChangeArrowheads="1"/>
          </p:cNvSpPr>
          <p:nvPr userDrawn="1"/>
        </p:nvSpPr>
        <p:spPr bwMode="auto">
          <a:xfrm>
            <a:off x="9714993" y="4479513"/>
            <a:ext cx="290588" cy="155575"/>
          </a:xfrm>
          <a:prstGeom prst="rect">
            <a:avLst/>
          </a:prstGeom>
          <a:solidFill>
            <a:schemeClr val="bg1"/>
          </a:solidFill>
          <a:ln w="6350" algn="ctr">
            <a:solidFill>
              <a:srgbClr val="BBBCBC"/>
            </a:solidFill>
            <a:miter lim="800000"/>
            <a:headEnd/>
            <a:tailEnd/>
          </a:ln>
        </p:spPr>
        <p:txBody>
          <a:bodyPr wrap="none" lIns="90000" tIns="46800" rIns="90000" bIns="46800" anchor="ctr"/>
          <a:lstStyle/>
          <a:p>
            <a:pPr algn="ctr">
              <a:defRPr/>
            </a:pPr>
            <a:endParaRPr lang="en-US" sz="1050"/>
          </a:p>
        </p:txBody>
      </p:sp>
    </p:spTree>
    <p:extLst>
      <p:ext uri="{BB962C8B-B14F-4D97-AF65-F5344CB8AC3E}">
        <p14:creationId xmlns:p14="http://schemas.microsoft.com/office/powerpoint/2010/main" val="1775785963"/>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3_Title Slide 2">
    <p:bg>
      <p:bgPr>
        <a:solidFill>
          <a:schemeClr val="tx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2217EB19-5BDA-4C14-93D9-427D2FDE2019}"/>
              </a:ext>
            </a:extLst>
          </p:cNvPr>
          <p:cNvGrpSpPr>
            <a:grpSpLocks noChangeAspect="1"/>
          </p:cNvGrpSpPr>
          <p:nvPr userDrawn="1"/>
        </p:nvGrpSpPr>
        <p:grpSpPr>
          <a:xfrm>
            <a:off x="475325" y="457200"/>
            <a:ext cx="1998000" cy="374400"/>
            <a:chOff x="398463" y="404813"/>
            <a:chExt cx="1627187" cy="307976"/>
          </a:xfrm>
          <a:solidFill>
            <a:schemeClr val="bg1"/>
          </a:solidFill>
        </p:grpSpPr>
        <p:sp>
          <p:nvSpPr>
            <p:cNvPr id="32" name="Oval 5">
              <a:extLst>
                <a:ext uri="{FF2B5EF4-FFF2-40B4-BE49-F238E27FC236}">
                  <a16:creationId xmlns:a16="http://schemas.microsoft.com/office/drawing/2014/main" id="{264B4E08-6011-405C-B58B-DAE482EC2213}"/>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3" name="Freeform 6">
              <a:extLst>
                <a:ext uri="{FF2B5EF4-FFF2-40B4-BE49-F238E27FC236}">
                  <a16:creationId xmlns:a16="http://schemas.microsoft.com/office/drawing/2014/main" id="{3A382844-8452-4167-AF14-DF9F752FEE84}"/>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4" name="Rectangle 7">
              <a:extLst>
                <a:ext uri="{FF2B5EF4-FFF2-40B4-BE49-F238E27FC236}">
                  <a16:creationId xmlns:a16="http://schemas.microsoft.com/office/drawing/2014/main" id="{AFA0CE8C-2AD7-4B1A-8EFF-44606AA78021}"/>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5" name="Freeform 8">
              <a:extLst>
                <a:ext uri="{FF2B5EF4-FFF2-40B4-BE49-F238E27FC236}">
                  <a16:creationId xmlns:a16="http://schemas.microsoft.com/office/drawing/2014/main" id="{08C06085-3F49-4988-A14E-FAC63E41381D}"/>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6" name="Rectangle 9">
              <a:extLst>
                <a:ext uri="{FF2B5EF4-FFF2-40B4-BE49-F238E27FC236}">
                  <a16:creationId xmlns:a16="http://schemas.microsoft.com/office/drawing/2014/main" id="{1E81FA42-60EC-4708-A595-F2E186D7EB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7" name="Rectangle 10">
              <a:extLst>
                <a:ext uri="{FF2B5EF4-FFF2-40B4-BE49-F238E27FC236}">
                  <a16:creationId xmlns:a16="http://schemas.microsoft.com/office/drawing/2014/main" id="{7458232F-BB3C-4343-A29B-45C01F31070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8" name="Freeform 11">
              <a:extLst>
                <a:ext uri="{FF2B5EF4-FFF2-40B4-BE49-F238E27FC236}">
                  <a16:creationId xmlns:a16="http://schemas.microsoft.com/office/drawing/2014/main" id="{E4DD95AF-5D60-4669-95C0-540729CED6AB}"/>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9" name="Freeform 12">
              <a:extLst>
                <a:ext uri="{FF2B5EF4-FFF2-40B4-BE49-F238E27FC236}">
                  <a16:creationId xmlns:a16="http://schemas.microsoft.com/office/drawing/2014/main" id="{01CCC0A2-29A6-495B-A9F4-4152B18FEF94}"/>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40" name="Freeform 13">
              <a:extLst>
                <a:ext uri="{FF2B5EF4-FFF2-40B4-BE49-F238E27FC236}">
                  <a16:creationId xmlns:a16="http://schemas.microsoft.com/office/drawing/2014/main" id="{0942BE09-63DD-409A-A0A2-B0EB4639F48A}"/>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41" name="Freeform 14">
              <a:extLst>
                <a:ext uri="{FF2B5EF4-FFF2-40B4-BE49-F238E27FC236}">
                  <a16:creationId xmlns:a16="http://schemas.microsoft.com/office/drawing/2014/main" id="{9538EA12-81BD-48E0-880B-78C892728F7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grpSp>
      <p:pic>
        <p:nvPicPr>
          <p:cNvPr id="17" name="Picture Placeholder 12">
            <a:extLst>
              <a:ext uri="{FF2B5EF4-FFF2-40B4-BE49-F238E27FC236}">
                <a16:creationId xmlns:a16="http://schemas.microsoft.com/office/drawing/2014/main" id="{EC1E43C0-2A1F-2AE3-D5B3-342A5E0F5E6F}"/>
              </a:ext>
            </a:extLst>
          </p:cNvPr>
          <p:cNvPicPr>
            <a:picLocks noChangeAspect="1"/>
          </p:cNvPicPr>
          <p:nvPr userDrawn="1"/>
        </p:nvPicPr>
        <p:blipFill rotWithShape="1">
          <a:blip r:embed="rId3">
            <a:extLst>
              <a:ext uri="{28A0092B-C50C-407E-A947-70E740481C1C}">
                <a14:useLocalDpi xmlns:a14="http://schemas.microsoft.com/office/drawing/2010/main" val="0"/>
              </a:ext>
            </a:extLst>
          </a:blip>
          <a:stretch/>
        </p:blipFill>
        <p:spPr>
          <a:xfrm>
            <a:off x="3663312" y="1038221"/>
            <a:ext cx="4847582" cy="4846320"/>
          </a:xfrm>
          <a:prstGeom prst="rect">
            <a:avLst/>
          </a:prstGeom>
        </p:spPr>
      </p:pic>
      <p:sp>
        <p:nvSpPr>
          <p:cNvPr id="18" name="Title 1">
            <a:extLst>
              <a:ext uri="{FF2B5EF4-FFF2-40B4-BE49-F238E27FC236}">
                <a16:creationId xmlns:a16="http://schemas.microsoft.com/office/drawing/2014/main" id="{7AFD1B26-F51C-B037-CEC7-2B588A6602CA}"/>
              </a:ext>
            </a:extLst>
          </p:cNvPr>
          <p:cNvSpPr>
            <a:spLocks noGrp="1"/>
          </p:cNvSpPr>
          <p:nvPr>
            <p:ph type="ctrTitle"/>
          </p:nvPr>
        </p:nvSpPr>
        <p:spPr>
          <a:xfrm>
            <a:off x="475612" y="5653479"/>
            <a:ext cx="5487829" cy="492443"/>
          </a:xfrm>
        </p:spPr>
        <p:txBody>
          <a:bodyPr lIns="0" tIns="0" rIns="0" bIns="0" anchor="t">
            <a:spAutoFit/>
          </a:bodyPr>
          <a:lstStyle>
            <a:lvl1pPr algn="l">
              <a:defRPr sz="3200" b="1">
                <a:solidFill>
                  <a:srgbClr val="86BC25"/>
                </a:solidFill>
                <a:latin typeface="+mj-lt"/>
                <a:ea typeface="Verdana" panose="020B0604030504040204" pitchFamily="34" charset="0"/>
              </a:defRPr>
            </a:lvl1pPr>
          </a:lstStyle>
          <a:p>
            <a:endParaRPr lang="en-GB"/>
          </a:p>
        </p:txBody>
      </p:sp>
      <p:sp>
        <p:nvSpPr>
          <p:cNvPr id="19" name="Text Placeholder 5">
            <a:extLst>
              <a:ext uri="{FF2B5EF4-FFF2-40B4-BE49-F238E27FC236}">
                <a16:creationId xmlns:a16="http://schemas.microsoft.com/office/drawing/2014/main" id="{95AB9E6B-595A-3A88-EF44-1F302B63B3BF}"/>
              </a:ext>
            </a:extLst>
          </p:cNvPr>
          <p:cNvSpPr>
            <a:spLocks noGrp="1"/>
          </p:cNvSpPr>
          <p:nvPr>
            <p:ph type="body" sz="quarter" idx="12"/>
          </p:nvPr>
        </p:nvSpPr>
        <p:spPr>
          <a:xfrm>
            <a:off x="475612" y="6160228"/>
            <a:ext cx="5487829" cy="392973"/>
          </a:xfrm>
        </p:spPr>
        <p:txBody>
          <a:bodyPr anchor="ctr">
            <a:noAutofit/>
          </a:bodyPr>
          <a:lstStyle>
            <a:lvl1pPr marL="0" indent="0">
              <a:buNone/>
              <a:defRPr sz="2400">
                <a:solidFill>
                  <a:srgbClr val="FFFFFF"/>
                </a:solidFill>
                <a:latin typeface="Calibri" panose="020F0502020204030204" pitchFamily="34" charset="0"/>
                <a:ea typeface="Verdana" panose="020B0604030504040204" pitchFamily="34" charset="0"/>
                <a:cs typeface="Calibri" panose="020F0502020204030204" pitchFamily="34" charset="0"/>
              </a:defRPr>
            </a:lvl1pPr>
          </a:lstStyle>
          <a:p>
            <a:pPr lvl="0"/>
            <a:r>
              <a:rPr lang="en-US"/>
              <a:t>Click to edit Master text styles</a:t>
            </a:r>
          </a:p>
        </p:txBody>
      </p:sp>
    </p:spTree>
    <p:custDataLst>
      <p:tags r:id="rId1"/>
    </p:custDataLst>
    <p:extLst>
      <p:ext uri="{BB962C8B-B14F-4D97-AF65-F5344CB8AC3E}">
        <p14:creationId xmlns:p14="http://schemas.microsoft.com/office/powerpoint/2010/main" val="19596596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Description + Code 02">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F0DAD92-F83B-8B93-9685-4F830EF8B153}"/>
              </a:ext>
            </a:extLst>
          </p:cNvPr>
          <p:cNvSpPr>
            <a:spLocks noGrp="1"/>
          </p:cNvSpPr>
          <p:nvPr>
            <p:ph type="pic" sz="quarter" idx="11"/>
          </p:nvPr>
        </p:nvSpPr>
        <p:spPr>
          <a:xfrm>
            <a:off x="249236" y="977900"/>
            <a:ext cx="11693530" cy="2946400"/>
          </a:xfrm>
        </p:spPr>
        <p:txBody>
          <a:bodyPr/>
          <a:lstStyle/>
          <a:p>
            <a:endParaRPr lang="en-IN"/>
          </a:p>
        </p:txBody>
      </p: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cxnSp>
        <p:nvCxnSpPr>
          <p:cNvPr id="10" name="Straight Connector 9">
            <a:extLst>
              <a:ext uri="{FF2B5EF4-FFF2-40B4-BE49-F238E27FC236}">
                <a16:creationId xmlns:a16="http://schemas.microsoft.com/office/drawing/2014/main" id="{53F62A56-A977-8ED2-79C8-976E56F926B0}"/>
              </a:ext>
            </a:extLst>
          </p:cNvPr>
          <p:cNvCxnSpPr/>
          <p:nvPr userDrawn="1"/>
        </p:nvCxnSpPr>
        <p:spPr>
          <a:xfrm>
            <a:off x="695081" y="968532"/>
            <a:ext cx="11500095" cy="0"/>
          </a:xfrm>
          <a:prstGeom prst="line">
            <a:avLst/>
          </a:prstGeom>
          <a:noFill/>
          <a:ln w="12700" cap="flat" cmpd="sng" algn="ctr">
            <a:gradFill>
              <a:gsLst>
                <a:gs pos="0">
                  <a:srgbClr val="0076A8"/>
                </a:gs>
                <a:gs pos="100000">
                  <a:srgbClr val="007CB0"/>
                </a:gs>
              </a:gsLst>
              <a:lin ang="10800000" scaled="0"/>
            </a:gradFill>
            <a:prstDash val="solid"/>
            <a:miter lim="800000"/>
          </a:ln>
          <a:effectLst/>
        </p:spPr>
      </p:cxnSp>
      <p:sp>
        <p:nvSpPr>
          <p:cNvPr id="11" name="Rectangle 10">
            <a:extLst>
              <a:ext uri="{FF2B5EF4-FFF2-40B4-BE49-F238E27FC236}">
                <a16:creationId xmlns:a16="http://schemas.microsoft.com/office/drawing/2014/main" id="{4DD3A0DB-2DE0-36DA-401D-E2D9BF806D34}"/>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12" name="TextBox 11">
            <a:extLst>
              <a:ext uri="{FF2B5EF4-FFF2-40B4-BE49-F238E27FC236}">
                <a16:creationId xmlns:a16="http://schemas.microsoft.com/office/drawing/2014/main" id="{DF107727-3789-386F-2F05-0F79A31FC5A0}"/>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cxnSp>
        <p:nvCxnSpPr>
          <p:cNvPr id="18" name="Straight Connector 17">
            <a:extLst>
              <a:ext uri="{FF2B5EF4-FFF2-40B4-BE49-F238E27FC236}">
                <a16:creationId xmlns:a16="http://schemas.microsoft.com/office/drawing/2014/main" id="{4F5C4FCC-25B2-6B65-2FE3-083B4649BDFB}"/>
              </a:ext>
            </a:extLst>
          </p:cNvPr>
          <p:cNvCxnSpPr/>
          <p:nvPr userDrawn="1"/>
        </p:nvCxnSpPr>
        <p:spPr>
          <a:xfrm>
            <a:off x="0" y="6487423"/>
            <a:ext cx="11500095" cy="0"/>
          </a:xfrm>
          <a:prstGeom prst="line">
            <a:avLst/>
          </a:prstGeom>
          <a:noFill/>
          <a:ln w="12700" cap="flat" cmpd="sng" algn="ctr">
            <a:gradFill>
              <a:gsLst>
                <a:gs pos="0">
                  <a:srgbClr val="0076A8"/>
                </a:gs>
                <a:gs pos="100000">
                  <a:srgbClr val="86BC25"/>
                </a:gs>
              </a:gsLst>
              <a:lin ang="10800000" scaled="0"/>
            </a:gradFill>
            <a:prstDash val="solid"/>
            <a:miter lim="800000"/>
          </a:ln>
          <a:effectLst/>
        </p:spPr>
      </p:cxnSp>
      <p:sp>
        <p:nvSpPr>
          <p:cNvPr id="19" name="Rectangle 18">
            <a:extLst>
              <a:ext uri="{FF2B5EF4-FFF2-40B4-BE49-F238E27FC236}">
                <a16:creationId xmlns:a16="http://schemas.microsoft.com/office/drawing/2014/main" id="{8150E264-49A6-00F9-6E5E-2B3C2CE387C6}"/>
              </a:ext>
            </a:extLst>
          </p:cNvPr>
          <p:cNvSpPr/>
          <p:nvPr userDrawn="1"/>
        </p:nvSpPr>
        <p:spPr>
          <a:xfrm>
            <a:off x="11421124" y="6226768"/>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13" name="Slide Number Placeholder 7">
            <a:extLst>
              <a:ext uri="{FF2B5EF4-FFF2-40B4-BE49-F238E27FC236}">
                <a16:creationId xmlns:a16="http://schemas.microsoft.com/office/drawing/2014/main" id="{1D873C4C-C3A9-5D92-B613-28064D91C822}"/>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14" name="Rectangle 13">
            <a:extLst>
              <a:ext uri="{FF2B5EF4-FFF2-40B4-BE49-F238E27FC236}">
                <a16:creationId xmlns:a16="http://schemas.microsoft.com/office/drawing/2014/main" id="{CED25B1E-0482-3765-211A-43A65A424C4F}"/>
              </a:ext>
            </a:extLst>
          </p:cNvPr>
          <p:cNvSpPr/>
          <p:nvPr userDrawn="1"/>
        </p:nvSpPr>
        <p:spPr>
          <a:xfrm>
            <a:off x="466465" y="6625510"/>
            <a:ext cx="3544605" cy="100027"/>
          </a:xfrm>
          <a:prstGeom prst="rect">
            <a:avLst/>
          </a:prstGeom>
        </p:spPr>
        <p:txBody>
          <a:bodyPr wrap="square" lIns="0" tIns="0" rIns="0" bIns="0" anchor="ctr">
            <a:noAutofit/>
          </a:bodyPr>
          <a:lstStyle/>
          <a:p>
            <a:pPr marL="0" marR="0" lvl="0" indent="0" algn="l" defTabSz="1218957" rtl="0" eaLnBrk="1" fontAlgn="auto" latinLnBrk="0" hangingPunct="1">
              <a:lnSpc>
                <a:spcPct val="100000"/>
              </a:lnSpc>
              <a:spcBef>
                <a:spcPts val="0"/>
              </a:spcBef>
              <a:spcAft>
                <a:spcPts val="0"/>
              </a:spcAft>
              <a:buClrTx/>
              <a:buSzTx/>
              <a:buFontTx/>
              <a:buNone/>
              <a:tabLst>
                <a:tab pos="2291950" algn="ctr"/>
                <a:tab pos="10334404" algn="r"/>
              </a:tabLst>
              <a:defRPr/>
            </a:pPr>
            <a:r>
              <a:rPr kumimoji="0" lang="en-US" sz="900" b="0" i="0" u="none" strike="noStrike" kern="1200" cap="none" spc="0" normalizeH="0" baseline="0" noProof="0">
                <a:ln>
                  <a:noFill/>
                </a:ln>
                <a:solidFill>
                  <a:srgbClr val="000000"/>
                </a:solidFill>
                <a:effectLst/>
                <a:uLnTx/>
                <a:uFillTx/>
                <a:latin typeface="Calibri"/>
                <a:ea typeface="Verdana" panose="020B0604030504040204" pitchFamily="34" charset="0"/>
                <a:cs typeface="+mn-cs"/>
              </a:rPr>
              <a:t>Copyright © 2022 Deloitte Development LLC. All rights reserved.</a:t>
            </a:r>
          </a:p>
        </p:txBody>
      </p:sp>
    </p:spTree>
    <p:extLst>
      <p:ext uri="{BB962C8B-B14F-4D97-AF65-F5344CB8AC3E}">
        <p14:creationId xmlns:p14="http://schemas.microsoft.com/office/powerpoint/2010/main" val="2060153115"/>
      </p:ext>
    </p:extLst>
  </p:cSld>
  <p:clrMapOvr>
    <a:masterClrMapping/>
  </p:clrMapOvr>
  <p:transition>
    <p:fade/>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preserve="1" userDrawn="1">
  <p:cSld name="Activity map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40285-E691-41B4-87CE-94A4CE1B8EEE}"/>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CC33A98-132C-C3FA-BCF9-B03AB8249630}"/>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4">
            <a:extLst>
              <a:ext uri="{FF2B5EF4-FFF2-40B4-BE49-F238E27FC236}">
                <a16:creationId xmlns:a16="http://schemas.microsoft.com/office/drawing/2014/main" id="{C6C7B868-674E-645B-0F92-4330F48E9FD8}"/>
              </a:ext>
            </a:extLst>
          </p:cNvPr>
          <p:cNvSpPr>
            <a:spLocks noChangeArrowheads="1"/>
          </p:cNvSpPr>
          <p:nvPr/>
        </p:nvSpPr>
        <p:spPr bwMode="auto">
          <a:xfrm>
            <a:off x="1782076" y="3369630"/>
            <a:ext cx="2280249"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6" name="Rectangle 5">
            <a:extLst>
              <a:ext uri="{FF2B5EF4-FFF2-40B4-BE49-F238E27FC236}">
                <a16:creationId xmlns:a16="http://schemas.microsoft.com/office/drawing/2014/main" id="{876C9808-BEA2-1F7B-03A5-45F155C5593F}"/>
              </a:ext>
            </a:extLst>
          </p:cNvPr>
          <p:cNvSpPr>
            <a:spLocks noChangeArrowheads="1"/>
          </p:cNvSpPr>
          <p:nvPr/>
        </p:nvSpPr>
        <p:spPr bwMode="auto">
          <a:xfrm>
            <a:off x="4310802" y="3369628"/>
            <a:ext cx="2282342"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7" name="Rectangle 6">
            <a:extLst>
              <a:ext uri="{FF2B5EF4-FFF2-40B4-BE49-F238E27FC236}">
                <a16:creationId xmlns:a16="http://schemas.microsoft.com/office/drawing/2014/main" id="{740C357C-4800-92B5-6BDF-9AC60B66B8BA}"/>
              </a:ext>
            </a:extLst>
          </p:cNvPr>
          <p:cNvSpPr>
            <a:spLocks noChangeArrowheads="1"/>
          </p:cNvSpPr>
          <p:nvPr/>
        </p:nvSpPr>
        <p:spPr bwMode="auto">
          <a:xfrm>
            <a:off x="6841617" y="3369628"/>
            <a:ext cx="2278154"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8" name="Rectangle 7">
            <a:extLst>
              <a:ext uri="{FF2B5EF4-FFF2-40B4-BE49-F238E27FC236}">
                <a16:creationId xmlns:a16="http://schemas.microsoft.com/office/drawing/2014/main" id="{7E667F39-92BA-6310-CA7B-6A419185AAB7}"/>
              </a:ext>
            </a:extLst>
          </p:cNvPr>
          <p:cNvSpPr>
            <a:spLocks noChangeArrowheads="1"/>
          </p:cNvSpPr>
          <p:nvPr/>
        </p:nvSpPr>
        <p:spPr bwMode="auto">
          <a:xfrm>
            <a:off x="9368248" y="3369628"/>
            <a:ext cx="2280248"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9" name="Rectangle 8">
            <a:extLst>
              <a:ext uri="{FF2B5EF4-FFF2-40B4-BE49-F238E27FC236}">
                <a16:creationId xmlns:a16="http://schemas.microsoft.com/office/drawing/2014/main" id="{F6F06DB4-BCB3-DC0B-9DC5-CD2A0D441F6A}"/>
              </a:ext>
            </a:extLst>
          </p:cNvPr>
          <p:cNvSpPr>
            <a:spLocks noChangeArrowheads="1"/>
          </p:cNvSpPr>
          <p:nvPr/>
        </p:nvSpPr>
        <p:spPr bwMode="auto">
          <a:xfrm>
            <a:off x="1782077" y="4066226"/>
            <a:ext cx="3067552"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10" name="Rectangle 9">
            <a:extLst>
              <a:ext uri="{FF2B5EF4-FFF2-40B4-BE49-F238E27FC236}">
                <a16:creationId xmlns:a16="http://schemas.microsoft.com/office/drawing/2014/main" id="{579775FD-005A-21BF-DF76-4093C21CA48D}"/>
              </a:ext>
            </a:extLst>
          </p:cNvPr>
          <p:cNvSpPr>
            <a:spLocks noChangeArrowheads="1"/>
          </p:cNvSpPr>
          <p:nvPr/>
        </p:nvSpPr>
        <p:spPr bwMode="auto">
          <a:xfrm>
            <a:off x="5179418" y="4066224"/>
            <a:ext cx="3069645"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11" name="Rectangle 10">
            <a:extLst>
              <a:ext uri="{FF2B5EF4-FFF2-40B4-BE49-F238E27FC236}">
                <a16:creationId xmlns:a16="http://schemas.microsoft.com/office/drawing/2014/main" id="{DA156617-6272-5E50-6B50-BE3C3233E284}"/>
              </a:ext>
            </a:extLst>
          </p:cNvPr>
          <p:cNvSpPr>
            <a:spLocks noChangeArrowheads="1"/>
          </p:cNvSpPr>
          <p:nvPr/>
        </p:nvSpPr>
        <p:spPr bwMode="auto">
          <a:xfrm>
            <a:off x="8578850" y="4066224"/>
            <a:ext cx="3069645"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12" name="Rectangle 11">
            <a:extLst>
              <a:ext uri="{FF2B5EF4-FFF2-40B4-BE49-F238E27FC236}">
                <a16:creationId xmlns:a16="http://schemas.microsoft.com/office/drawing/2014/main" id="{61823A9F-410B-2565-2862-E4887DBEC15C}"/>
              </a:ext>
            </a:extLst>
          </p:cNvPr>
          <p:cNvSpPr>
            <a:spLocks noChangeArrowheads="1"/>
          </p:cNvSpPr>
          <p:nvPr/>
        </p:nvSpPr>
        <p:spPr bwMode="auto">
          <a:xfrm>
            <a:off x="7866405" y="2673035"/>
            <a:ext cx="1754681"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13" name="Rectangle 12">
            <a:extLst>
              <a:ext uri="{FF2B5EF4-FFF2-40B4-BE49-F238E27FC236}">
                <a16:creationId xmlns:a16="http://schemas.microsoft.com/office/drawing/2014/main" id="{7A2D473A-F1F5-B43A-B1AD-9CCB134CF356}"/>
              </a:ext>
            </a:extLst>
          </p:cNvPr>
          <p:cNvSpPr>
            <a:spLocks noChangeArrowheads="1"/>
          </p:cNvSpPr>
          <p:nvPr/>
        </p:nvSpPr>
        <p:spPr bwMode="auto">
          <a:xfrm>
            <a:off x="5838994" y="2673035"/>
            <a:ext cx="1754681"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14" name="Rectangle 13">
            <a:extLst>
              <a:ext uri="{FF2B5EF4-FFF2-40B4-BE49-F238E27FC236}">
                <a16:creationId xmlns:a16="http://schemas.microsoft.com/office/drawing/2014/main" id="{446C6077-5CBC-F456-E651-969649CB8989}"/>
              </a:ext>
            </a:extLst>
          </p:cNvPr>
          <p:cNvSpPr>
            <a:spLocks noChangeArrowheads="1"/>
          </p:cNvSpPr>
          <p:nvPr/>
        </p:nvSpPr>
        <p:spPr bwMode="auto">
          <a:xfrm>
            <a:off x="3811584" y="2673035"/>
            <a:ext cx="1754681"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15" name="Rectangle 14">
            <a:extLst>
              <a:ext uri="{FF2B5EF4-FFF2-40B4-BE49-F238E27FC236}">
                <a16:creationId xmlns:a16="http://schemas.microsoft.com/office/drawing/2014/main" id="{7666575E-0901-0B66-30B6-BF58A53FFAC4}"/>
              </a:ext>
            </a:extLst>
          </p:cNvPr>
          <p:cNvSpPr>
            <a:spLocks noChangeArrowheads="1"/>
          </p:cNvSpPr>
          <p:nvPr/>
        </p:nvSpPr>
        <p:spPr bwMode="auto">
          <a:xfrm>
            <a:off x="1782078" y="2673035"/>
            <a:ext cx="1756775"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16" name="Rectangle 15">
            <a:extLst>
              <a:ext uri="{FF2B5EF4-FFF2-40B4-BE49-F238E27FC236}">
                <a16:creationId xmlns:a16="http://schemas.microsoft.com/office/drawing/2014/main" id="{590721A1-5BDF-E666-57C8-5C8E3FAD6FC5}"/>
              </a:ext>
            </a:extLst>
          </p:cNvPr>
          <p:cNvSpPr>
            <a:spLocks noChangeArrowheads="1"/>
          </p:cNvSpPr>
          <p:nvPr/>
        </p:nvSpPr>
        <p:spPr bwMode="auto">
          <a:xfrm>
            <a:off x="10333530"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solidFill>
                <a:srgbClr val="000000"/>
              </a:solidFill>
              <a:ea typeface="ＭＳ Ｐゴシック" pitchFamily="50" charset="-128"/>
            </a:endParaRPr>
          </a:p>
        </p:txBody>
      </p:sp>
      <p:sp>
        <p:nvSpPr>
          <p:cNvPr id="17" name="Rectangle 16">
            <a:extLst>
              <a:ext uri="{FF2B5EF4-FFF2-40B4-BE49-F238E27FC236}">
                <a16:creationId xmlns:a16="http://schemas.microsoft.com/office/drawing/2014/main" id="{82F723F1-A7BC-6BCD-ECAB-BB193F036DC0}"/>
              </a:ext>
            </a:extLst>
          </p:cNvPr>
          <p:cNvSpPr>
            <a:spLocks noChangeArrowheads="1"/>
          </p:cNvSpPr>
          <p:nvPr/>
        </p:nvSpPr>
        <p:spPr bwMode="auto">
          <a:xfrm>
            <a:off x="8907940"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solidFill>
                <a:srgbClr val="000000"/>
              </a:solidFill>
              <a:ea typeface="ＭＳ Ｐゴシック" pitchFamily="50" charset="-128"/>
            </a:endParaRPr>
          </a:p>
        </p:txBody>
      </p:sp>
      <p:sp>
        <p:nvSpPr>
          <p:cNvPr id="18" name="Rectangle 17">
            <a:extLst>
              <a:ext uri="{FF2B5EF4-FFF2-40B4-BE49-F238E27FC236}">
                <a16:creationId xmlns:a16="http://schemas.microsoft.com/office/drawing/2014/main" id="{01368F16-A4B2-E88A-E631-1C70FF511A9E}"/>
              </a:ext>
            </a:extLst>
          </p:cNvPr>
          <p:cNvSpPr>
            <a:spLocks noChangeArrowheads="1"/>
          </p:cNvSpPr>
          <p:nvPr/>
        </p:nvSpPr>
        <p:spPr bwMode="auto">
          <a:xfrm>
            <a:off x="3207669"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19" name="Rectangle 18">
            <a:extLst>
              <a:ext uri="{FF2B5EF4-FFF2-40B4-BE49-F238E27FC236}">
                <a16:creationId xmlns:a16="http://schemas.microsoft.com/office/drawing/2014/main" id="{F9077642-DC86-27D1-AD41-BEB031A96CC7}"/>
              </a:ext>
            </a:extLst>
          </p:cNvPr>
          <p:cNvSpPr>
            <a:spLocks noChangeArrowheads="1"/>
          </p:cNvSpPr>
          <p:nvPr/>
        </p:nvSpPr>
        <p:spPr bwMode="auto">
          <a:xfrm>
            <a:off x="1782076"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20" name="Rectangle 19">
            <a:extLst>
              <a:ext uri="{FF2B5EF4-FFF2-40B4-BE49-F238E27FC236}">
                <a16:creationId xmlns:a16="http://schemas.microsoft.com/office/drawing/2014/main" id="{C2801D32-0170-8301-864F-6E84EEE2BDBE}"/>
              </a:ext>
            </a:extLst>
          </p:cNvPr>
          <p:cNvSpPr>
            <a:spLocks noChangeArrowheads="1"/>
          </p:cNvSpPr>
          <p:nvPr/>
        </p:nvSpPr>
        <p:spPr bwMode="auto">
          <a:xfrm>
            <a:off x="7482349"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solidFill>
                <a:srgbClr val="000000"/>
              </a:solidFill>
              <a:ea typeface="ＭＳ Ｐゴシック" pitchFamily="50" charset="-128"/>
            </a:endParaRPr>
          </a:p>
        </p:txBody>
      </p:sp>
      <p:sp>
        <p:nvSpPr>
          <p:cNvPr id="21" name="Rectangle 20">
            <a:extLst>
              <a:ext uri="{FF2B5EF4-FFF2-40B4-BE49-F238E27FC236}">
                <a16:creationId xmlns:a16="http://schemas.microsoft.com/office/drawing/2014/main" id="{7D52FD4C-F503-5595-12E6-EBE81FF499A2}"/>
              </a:ext>
            </a:extLst>
          </p:cNvPr>
          <p:cNvSpPr>
            <a:spLocks noChangeArrowheads="1"/>
          </p:cNvSpPr>
          <p:nvPr/>
        </p:nvSpPr>
        <p:spPr bwMode="auto">
          <a:xfrm>
            <a:off x="1782077" y="4762820"/>
            <a:ext cx="4734290"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22" name="Rectangle 21">
            <a:extLst>
              <a:ext uri="{FF2B5EF4-FFF2-40B4-BE49-F238E27FC236}">
                <a16:creationId xmlns:a16="http://schemas.microsoft.com/office/drawing/2014/main" id="{F4D6B522-7285-9583-E51E-09BDBB9A3A75}"/>
              </a:ext>
            </a:extLst>
          </p:cNvPr>
          <p:cNvSpPr>
            <a:spLocks noChangeArrowheads="1"/>
          </p:cNvSpPr>
          <p:nvPr/>
        </p:nvSpPr>
        <p:spPr bwMode="auto">
          <a:xfrm>
            <a:off x="6914207" y="4762820"/>
            <a:ext cx="4734289"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23" name="Text Box 21">
            <a:extLst>
              <a:ext uri="{FF2B5EF4-FFF2-40B4-BE49-F238E27FC236}">
                <a16:creationId xmlns:a16="http://schemas.microsoft.com/office/drawing/2014/main" id="{CB28253B-4266-B5A2-C4DD-773DB24BE4B0}"/>
              </a:ext>
            </a:extLst>
          </p:cNvPr>
          <p:cNvSpPr txBox="1">
            <a:spLocks noChangeArrowheads="1"/>
          </p:cNvSpPr>
          <p:nvPr/>
        </p:nvSpPr>
        <p:spPr bwMode="auto">
          <a:xfrm>
            <a:off x="470723" y="2063673"/>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24" name="Line 22">
            <a:extLst>
              <a:ext uri="{FF2B5EF4-FFF2-40B4-BE49-F238E27FC236}">
                <a16:creationId xmlns:a16="http://schemas.microsoft.com/office/drawing/2014/main" id="{F1A7506C-3A0B-7413-A7D4-38E1DB3186A6}"/>
              </a:ext>
            </a:extLst>
          </p:cNvPr>
          <p:cNvSpPr>
            <a:spLocks noChangeShapeType="1"/>
          </p:cNvSpPr>
          <p:nvPr/>
        </p:nvSpPr>
        <p:spPr bwMode="auto">
          <a:xfrm>
            <a:off x="571808" y="2535079"/>
            <a:ext cx="11030622"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a:p>
        </p:txBody>
      </p:sp>
      <p:sp>
        <p:nvSpPr>
          <p:cNvPr id="25" name="Line 23">
            <a:extLst>
              <a:ext uri="{FF2B5EF4-FFF2-40B4-BE49-F238E27FC236}">
                <a16:creationId xmlns:a16="http://schemas.microsoft.com/office/drawing/2014/main" id="{BF146B5E-BB7A-FD24-6F3D-DBAECB1120E1}"/>
              </a:ext>
            </a:extLst>
          </p:cNvPr>
          <p:cNvSpPr>
            <a:spLocks noChangeShapeType="1"/>
          </p:cNvSpPr>
          <p:nvPr/>
        </p:nvSpPr>
        <p:spPr bwMode="auto">
          <a:xfrm>
            <a:off x="571807" y="3231674"/>
            <a:ext cx="11030424"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a:p>
        </p:txBody>
      </p:sp>
      <p:sp>
        <p:nvSpPr>
          <p:cNvPr id="26" name="Line 24">
            <a:extLst>
              <a:ext uri="{FF2B5EF4-FFF2-40B4-BE49-F238E27FC236}">
                <a16:creationId xmlns:a16="http://schemas.microsoft.com/office/drawing/2014/main" id="{28CE046B-0A78-1B26-92AF-F93E514540E4}"/>
              </a:ext>
            </a:extLst>
          </p:cNvPr>
          <p:cNvSpPr>
            <a:spLocks noChangeShapeType="1"/>
          </p:cNvSpPr>
          <p:nvPr/>
        </p:nvSpPr>
        <p:spPr bwMode="auto">
          <a:xfrm>
            <a:off x="571807" y="3928270"/>
            <a:ext cx="11030424"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a:p>
        </p:txBody>
      </p:sp>
      <p:sp>
        <p:nvSpPr>
          <p:cNvPr id="27" name="Line 25">
            <a:extLst>
              <a:ext uri="{FF2B5EF4-FFF2-40B4-BE49-F238E27FC236}">
                <a16:creationId xmlns:a16="http://schemas.microsoft.com/office/drawing/2014/main" id="{FC6CDC7F-39E3-DCC2-6056-28FE2ACE1E92}"/>
              </a:ext>
            </a:extLst>
          </p:cNvPr>
          <p:cNvSpPr>
            <a:spLocks noChangeShapeType="1"/>
          </p:cNvSpPr>
          <p:nvPr/>
        </p:nvSpPr>
        <p:spPr bwMode="auto">
          <a:xfrm>
            <a:off x="571807" y="4624866"/>
            <a:ext cx="11030424"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a:p>
        </p:txBody>
      </p:sp>
      <p:sp>
        <p:nvSpPr>
          <p:cNvPr id="28" name="Rectangle 27">
            <a:extLst>
              <a:ext uri="{FF2B5EF4-FFF2-40B4-BE49-F238E27FC236}">
                <a16:creationId xmlns:a16="http://schemas.microsoft.com/office/drawing/2014/main" id="{38B91C4F-A91B-1D58-9FE6-E4ADEDE3D72F}"/>
              </a:ext>
            </a:extLst>
          </p:cNvPr>
          <p:cNvSpPr>
            <a:spLocks noChangeArrowheads="1"/>
          </p:cNvSpPr>
          <p:nvPr/>
        </p:nvSpPr>
        <p:spPr bwMode="auto">
          <a:xfrm>
            <a:off x="4324062" y="5459413"/>
            <a:ext cx="2282342"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29" name="Rectangle 28">
            <a:extLst>
              <a:ext uri="{FF2B5EF4-FFF2-40B4-BE49-F238E27FC236}">
                <a16:creationId xmlns:a16="http://schemas.microsoft.com/office/drawing/2014/main" id="{653A4209-2895-B266-DFE0-67873E498371}"/>
              </a:ext>
            </a:extLst>
          </p:cNvPr>
          <p:cNvSpPr>
            <a:spLocks noChangeArrowheads="1"/>
          </p:cNvSpPr>
          <p:nvPr/>
        </p:nvSpPr>
        <p:spPr bwMode="auto">
          <a:xfrm>
            <a:off x="6848248" y="5459413"/>
            <a:ext cx="2278154"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30" name="Rectangle 29">
            <a:extLst>
              <a:ext uri="{FF2B5EF4-FFF2-40B4-BE49-F238E27FC236}">
                <a16:creationId xmlns:a16="http://schemas.microsoft.com/office/drawing/2014/main" id="{BAE5A26D-890F-869D-818D-C45521C1ED46}"/>
              </a:ext>
            </a:extLst>
          </p:cNvPr>
          <p:cNvSpPr>
            <a:spLocks noChangeArrowheads="1"/>
          </p:cNvSpPr>
          <p:nvPr/>
        </p:nvSpPr>
        <p:spPr bwMode="auto">
          <a:xfrm>
            <a:off x="9368248" y="5459413"/>
            <a:ext cx="2280248" cy="420688"/>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100">
              <a:ea typeface="ＭＳ Ｐゴシック" pitchFamily="50" charset="-128"/>
            </a:endParaRPr>
          </a:p>
        </p:txBody>
      </p:sp>
      <p:sp>
        <p:nvSpPr>
          <p:cNvPr id="31" name="Line 30">
            <a:extLst>
              <a:ext uri="{FF2B5EF4-FFF2-40B4-BE49-F238E27FC236}">
                <a16:creationId xmlns:a16="http://schemas.microsoft.com/office/drawing/2014/main" id="{61AB3B87-3854-2797-E75F-8DB1530E3B2F}"/>
              </a:ext>
            </a:extLst>
          </p:cNvPr>
          <p:cNvSpPr>
            <a:spLocks noChangeShapeType="1"/>
          </p:cNvSpPr>
          <p:nvPr/>
        </p:nvSpPr>
        <p:spPr bwMode="auto">
          <a:xfrm>
            <a:off x="571807" y="5321462"/>
            <a:ext cx="11030424" cy="0"/>
          </a:xfrm>
          <a:prstGeom prst="line">
            <a:avLst/>
          </a:prstGeom>
          <a:noFill/>
          <a:ln w="6350">
            <a:solidFill>
              <a:schemeClr val="bg2"/>
            </a:solidFill>
            <a:prstDash val="solid"/>
            <a:round/>
            <a:headEnd type="none" w="sm" len="sm"/>
            <a:tailEnd type="none" w="med" len="lg"/>
          </a:ln>
        </p:spPr>
        <p:txBody>
          <a:bodyPr wrap="square" lIns="36000" tIns="36000" rIns="36000" bIns="36000"/>
          <a:lstStyle/>
          <a:p>
            <a:pPr>
              <a:defRPr/>
            </a:pPr>
            <a:endParaRPr lang="en-US" sz="1100"/>
          </a:p>
        </p:txBody>
      </p:sp>
      <p:sp>
        <p:nvSpPr>
          <p:cNvPr id="32" name="Rectangle 31">
            <a:extLst>
              <a:ext uri="{FF2B5EF4-FFF2-40B4-BE49-F238E27FC236}">
                <a16:creationId xmlns:a16="http://schemas.microsoft.com/office/drawing/2014/main" id="{5B046CEA-8598-8E5C-FB9F-D2B8D76BA08A}"/>
              </a:ext>
            </a:extLst>
          </p:cNvPr>
          <p:cNvSpPr>
            <a:spLocks noChangeArrowheads="1"/>
          </p:cNvSpPr>
          <p:nvPr/>
        </p:nvSpPr>
        <p:spPr bwMode="auto">
          <a:xfrm>
            <a:off x="9893814" y="2673035"/>
            <a:ext cx="1754681"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ea typeface="ＭＳ Ｐゴシック" pitchFamily="50" charset="-128"/>
            </a:endParaRPr>
          </a:p>
        </p:txBody>
      </p:sp>
      <p:sp>
        <p:nvSpPr>
          <p:cNvPr id="33" name="Text Box 32">
            <a:extLst>
              <a:ext uri="{FF2B5EF4-FFF2-40B4-BE49-F238E27FC236}">
                <a16:creationId xmlns:a16="http://schemas.microsoft.com/office/drawing/2014/main" id="{C7852209-0A71-9503-57FD-CC9E1242F4DB}"/>
              </a:ext>
            </a:extLst>
          </p:cNvPr>
          <p:cNvSpPr txBox="1">
            <a:spLocks noChangeArrowheads="1"/>
          </p:cNvSpPr>
          <p:nvPr/>
        </p:nvSpPr>
        <p:spPr bwMode="auto">
          <a:xfrm>
            <a:off x="470723" y="2760268"/>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34" name="Text Box 33">
            <a:extLst>
              <a:ext uri="{FF2B5EF4-FFF2-40B4-BE49-F238E27FC236}">
                <a16:creationId xmlns:a16="http://schemas.microsoft.com/office/drawing/2014/main" id="{7D462DCB-3EE2-D0A5-FA12-8A94E46E14B7}"/>
              </a:ext>
            </a:extLst>
          </p:cNvPr>
          <p:cNvSpPr txBox="1">
            <a:spLocks noChangeArrowheads="1"/>
          </p:cNvSpPr>
          <p:nvPr/>
        </p:nvSpPr>
        <p:spPr bwMode="auto">
          <a:xfrm>
            <a:off x="470723" y="3456863"/>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35" name="Text Box 34">
            <a:extLst>
              <a:ext uri="{FF2B5EF4-FFF2-40B4-BE49-F238E27FC236}">
                <a16:creationId xmlns:a16="http://schemas.microsoft.com/office/drawing/2014/main" id="{4E5BF7AD-A4D3-C7C6-69D3-6364567533F8}"/>
              </a:ext>
            </a:extLst>
          </p:cNvPr>
          <p:cNvSpPr txBox="1">
            <a:spLocks noChangeArrowheads="1"/>
          </p:cNvSpPr>
          <p:nvPr/>
        </p:nvSpPr>
        <p:spPr bwMode="auto">
          <a:xfrm>
            <a:off x="470723" y="4153459"/>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36" name="Text Box 35">
            <a:extLst>
              <a:ext uri="{FF2B5EF4-FFF2-40B4-BE49-F238E27FC236}">
                <a16:creationId xmlns:a16="http://schemas.microsoft.com/office/drawing/2014/main" id="{2EDF04A6-FB4E-7B0D-380C-C6016F4F4C81}"/>
              </a:ext>
            </a:extLst>
          </p:cNvPr>
          <p:cNvSpPr txBox="1">
            <a:spLocks noChangeArrowheads="1"/>
          </p:cNvSpPr>
          <p:nvPr/>
        </p:nvSpPr>
        <p:spPr bwMode="auto">
          <a:xfrm>
            <a:off x="470723" y="4850055"/>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37" name="Text Box 36">
            <a:extLst>
              <a:ext uri="{FF2B5EF4-FFF2-40B4-BE49-F238E27FC236}">
                <a16:creationId xmlns:a16="http://schemas.microsoft.com/office/drawing/2014/main" id="{A0172BA2-420F-E78D-422A-F788C0DB4105}"/>
              </a:ext>
            </a:extLst>
          </p:cNvPr>
          <p:cNvSpPr txBox="1">
            <a:spLocks noChangeArrowheads="1"/>
          </p:cNvSpPr>
          <p:nvPr/>
        </p:nvSpPr>
        <p:spPr bwMode="auto">
          <a:xfrm>
            <a:off x="470723" y="5546648"/>
            <a:ext cx="1196586" cy="246221"/>
          </a:xfrm>
          <a:prstGeom prst="rect">
            <a:avLst/>
          </a:prstGeom>
          <a:noFill/>
          <a:ln w="9525">
            <a:noFill/>
            <a:miter lim="800000"/>
            <a:headEnd type="none" w="sm" len="sm"/>
            <a:tailEnd type="none" w="med" len="lg"/>
          </a:ln>
        </p:spPr>
        <p:txBody>
          <a:bodyPr wrap="square" lIns="0" tIns="0" rIns="0" bIns="0">
            <a:spAutoFit/>
          </a:bodyPr>
          <a:lstStyle/>
          <a:p>
            <a:r>
              <a:rPr lang="en-US" altLang="ja-JP" sz="1600">
                <a:ea typeface="ＭＳ Ｐゴシック" charset="-128"/>
              </a:rPr>
              <a:t>Stage ...</a:t>
            </a:r>
          </a:p>
        </p:txBody>
      </p:sp>
      <p:sp>
        <p:nvSpPr>
          <p:cNvPr id="38" name="Rectangle 37">
            <a:extLst>
              <a:ext uri="{FF2B5EF4-FFF2-40B4-BE49-F238E27FC236}">
                <a16:creationId xmlns:a16="http://schemas.microsoft.com/office/drawing/2014/main" id="{3F95CBE8-5E0C-23CE-A44E-3E02FA282F7F}"/>
              </a:ext>
            </a:extLst>
          </p:cNvPr>
          <p:cNvSpPr>
            <a:spLocks noChangeArrowheads="1"/>
          </p:cNvSpPr>
          <p:nvPr/>
        </p:nvSpPr>
        <p:spPr bwMode="auto">
          <a:xfrm>
            <a:off x="4633261" y="1976440"/>
            <a:ext cx="1312871"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solidFill>
                <a:srgbClr val="000000"/>
              </a:solidFill>
              <a:ea typeface="ＭＳ Ｐゴシック" pitchFamily="50" charset="-128"/>
            </a:endParaRPr>
          </a:p>
        </p:txBody>
      </p:sp>
      <p:sp>
        <p:nvSpPr>
          <p:cNvPr id="39" name="Rectangle 38">
            <a:extLst>
              <a:ext uri="{FF2B5EF4-FFF2-40B4-BE49-F238E27FC236}">
                <a16:creationId xmlns:a16="http://schemas.microsoft.com/office/drawing/2014/main" id="{731A5758-8C67-677B-BDE2-5FFFEC003690}"/>
              </a:ext>
            </a:extLst>
          </p:cNvPr>
          <p:cNvSpPr>
            <a:spLocks noChangeArrowheads="1"/>
          </p:cNvSpPr>
          <p:nvPr/>
        </p:nvSpPr>
        <p:spPr bwMode="auto">
          <a:xfrm>
            <a:off x="6056757" y="1976440"/>
            <a:ext cx="1314964" cy="420687"/>
          </a:xfrm>
          <a:prstGeom prst="rect">
            <a:avLst/>
          </a:prstGeom>
          <a:solidFill>
            <a:srgbClr val="0097A9"/>
          </a:solidFill>
          <a:ln w="12700" algn="ctr">
            <a:noFill/>
            <a:miter lim="800000"/>
            <a:headEnd type="none" w="sm" len="sm"/>
            <a:tailEnd type="none" w="med" len="lg"/>
          </a:ln>
        </p:spPr>
        <p:txBody>
          <a:bodyPr wrap="square" lIns="88900" tIns="88900" rIns="88900" bIns="88900" anchor="ctr"/>
          <a:lstStyle/>
          <a:p>
            <a:pPr>
              <a:buClr>
                <a:schemeClr val="bg1"/>
              </a:buClr>
              <a:buSzPct val="100000"/>
              <a:defRPr/>
            </a:pPr>
            <a:endParaRPr lang="en-US" altLang="ja-JP" sz="1400">
              <a:solidFill>
                <a:srgbClr val="000000"/>
              </a:solidFill>
              <a:ea typeface="ＭＳ Ｐゴシック" pitchFamily="50" charset="-128"/>
            </a:endParaRPr>
          </a:p>
        </p:txBody>
      </p:sp>
      <p:sp>
        <p:nvSpPr>
          <p:cNvPr id="41" name="Text Placeholder 26">
            <a:extLst>
              <a:ext uri="{FF2B5EF4-FFF2-40B4-BE49-F238E27FC236}">
                <a16:creationId xmlns:a16="http://schemas.microsoft.com/office/drawing/2014/main" id="{BBD63C22-0139-64B9-D2FF-8539C43E5C49}"/>
              </a:ext>
            </a:extLst>
          </p:cNvPr>
          <p:cNvSpPr>
            <a:spLocks noGrp="1"/>
          </p:cNvSpPr>
          <p:nvPr>
            <p:ph type="body" sz="quarter" idx="42"/>
          </p:nvPr>
        </p:nvSpPr>
        <p:spPr>
          <a:xfrm>
            <a:off x="1896291"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2" name="Text Placeholder 26">
            <a:extLst>
              <a:ext uri="{FF2B5EF4-FFF2-40B4-BE49-F238E27FC236}">
                <a16:creationId xmlns:a16="http://schemas.microsoft.com/office/drawing/2014/main" id="{389775C3-563E-8743-9731-F53BE51822F9}"/>
              </a:ext>
            </a:extLst>
          </p:cNvPr>
          <p:cNvSpPr>
            <a:spLocks noGrp="1"/>
          </p:cNvSpPr>
          <p:nvPr>
            <p:ph type="body" sz="quarter" idx="43"/>
          </p:nvPr>
        </p:nvSpPr>
        <p:spPr>
          <a:xfrm>
            <a:off x="3315852"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3" name="Text Placeholder 26">
            <a:extLst>
              <a:ext uri="{FF2B5EF4-FFF2-40B4-BE49-F238E27FC236}">
                <a16:creationId xmlns:a16="http://schemas.microsoft.com/office/drawing/2014/main" id="{86C6ACE5-AC9B-9C66-BF7E-85D567F0B431}"/>
              </a:ext>
            </a:extLst>
          </p:cNvPr>
          <p:cNvSpPr>
            <a:spLocks noGrp="1"/>
          </p:cNvSpPr>
          <p:nvPr>
            <p:ph type="body" sz="quarter" idx="44"/>
          </p:nvPr>
        </p:nvSpPr>
        <p:spPr>
          <a:xfrm>
            <a:off x="4746428"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4" name="Text Placeholder 26">
            <a:extLst>
              <a:ext uri="{FF2B5EF4-FFF2-40B4-BE49-F238E27FC236}">
                <a16:creationId xmlns:a16="http://schemas.microsoft.com/office/drawing/2014/main" id="{7A908BB2-C556-93F1-3A77-8567664102EA}"/>
              </a:ext>
            </a:extLst>
          </p:cNvPr>
          <p:cNvSpPr>
            <a:spLocks noGrp="1"/>
          </p:cNvSpPr>
          <p:nvPr>
            <p:ph type="body" sz="quarter" idx="45"/>
          </p:nvPr>
        </p:nvSpPr>
        <p:spPr>
          <a:xfrm>
            <a:off x="6170971"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5" name="Text Placeholder 26">
            <a:extLst>
              <a:ext uri="{FF2B5EF4-FFF2-40B4-BE49-F238E27FC236}">
                <a16:creationId xmlns:a16="http://schemas.microsoft.com/office/drawing/2014/main" id="{BC7BFFDE-2C82-33D3-C141-0D5336E039A3}"/>
              </a:ext>
            </a:extLst>
          </p:cNvPr>
          <p:cNvSpPr>
            <a:spLocks noGrp="1"/>
          </p:cNvSpPr>
          <p:nvPr>
            <p:ph type="body" sz="quarter" idx="46"/>
          </p:nvPr>
        </p:nvSpPr>
        <p:spPr>
          <a:xfrm>
            <a:off x="7596563"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6" name="Text Placeholder 26">
            <a:extLst>
              <a:ext uri="{FF2B5EF4-FFF2-40B4-BE49-F238E27FC236}">
                <a16:creationId xmlns:a16="http://schemas.microsoft.com/office/drawing/2014/main" id="{DA3EEEEF-E8B6-E37E-31CD-AE96796AB851}"/>
              </a:ext>
            </a:extLst>
          </p:cNvPr>
          <p:cNvSpPr>
            <a:spLocks noGrp="1"/>
          </p:cNvSpPr>
          <p:nvPr>
            <p:ph type="body" sz="quarter" idx="47"/>
          </p:nvPr>
        </p:nvSpPr>
        <p:spPr>
          <a:xfrm>
            <a:off x="9027137"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7" name="Text Placeholder 26">
            <a:extLst>
              <a:ext uri="{FF2B5EF4-FFF2-40B4-BE49-F238E27FC236}">
                <a16:creationId xmlns:a16="http://schemas.microsoft.com/office/drawing/2014/main" id="{E42F5E48-112F-12C3-F9E2-416572150DAD}"/>
              </a:ext>
            </a:extLst>
          </p:cNvPr>
          <p:cNvSpPr>
            <a:spLocks noGrp="1"/>
          </p:cNvSpPr>
          <p:nvPr>
            <p:ph type="body" sz="quarter" idx="48"/>
          </p:nvPr>
        </p:nvSpPr>
        <p:spPr>
          <a:xfrm>
            <a:off x="10447744" y="207906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8" name="Text Placeholder 26">
            <a:extLst>
              <a:ext uri="{FF2B5EF4-FFF2-40B4-BE49-F238E27FC236}">
                <a16:creationId xmlns:a16="http://schemas.microsoft.com/office/drawing/2014/main" id="{9EECDA62-104B-751F-F9AF-20C8FFBB10C9}"/>
              </a:ext>
            </a:extLst>
          </p:cNvPr>
          <p:cNvSpPr>
            <a:spLocks noGrp="1"/>
          </p:cNvSpPr>
          <p:nvPr>
            <p:ph type="body" sz="quarter" idx="49"/>
          </p:nvPr>
        </p:nvSpPr>
        <p:spPr>
          <a:xfrm>
            <a:off x="2117199" y="277565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9" name="Text Placeholder 26">
            <a:extLst>
              <a:ext uri="{FF2B5EF4-FFF2-40B4-BE49-F238E27FC236}">
                <a16:creationId xmlns:a16="http://schemas.microsoft.com/office/drawing/2014/main" id="{712B0140-CF7E-2C45-FB70-25CEFBC76DEE}"/>
              </a:ext>
            </a:extLst>
          </p:cNvPr>
          <p:cNvSpPr>
            <a:spLocks noGrp="1"/>
          </p:cNvSpPr>
          <p:nvPr>
            <p:ph type="body" sz="quarter" idx="50"/>
          </p:nvPr>
        </p:nvSpPr>
        <p:spPr>
          <a:xfrm>
            <a:off x="4149221" y="277565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0" name="Text Placeholder 26">
            <a:extLst>
              <a:ext uri="{FF2B5EF4-FFF2-40B4-BE49-F238E27FC236}">
                <a16:creationId xmlns:a16="http://schemas.microsoft.com/office/drawing/2014/main" id="{A4CE55CE-D24F-9DB7-83E9-B45CA78BB17D}"/>
              </a:ext>
            </a:extLst>
          </p:cNvPr>
          <p:cNvSpPr>
            <a:spLocks noGrp="1"/>
          </p:cNvSpPr>
          <p:nvPr>
            <p:ph type="body" sz="quarter" idx="51"/>
          </p:nvPr>
        </p:nvSpPr>
        <p:spPr>
          <a:xfrm>
            <a:off x="6158895" y="277565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1" name="Text Placeholder 26">
            <a:extLst>
              <a:ext uri="{FF2B5EF4-FFF2-40B4-BE49-F238E27FC236}">
                <a16:creationId xmlns:a16="http://schemas.microsoft.com/office/drawing/2014/main" id="{53D5FD95-D97A-CF22-B048-761FE77943BC}"/>
              </a:ext>
            </a:extLst>
          </p:cNvPr>
          <p:cNvSpPr>
            <a:spLocks noGrp="1"/>
          </p:cNvSpPr>
          <p:nvPr>
            <p:ph type="body" sz="quarter" idx="52"/>
          </p:nvPr>
        </p:nvSpPr>
        <p:spPr>
          <a:xfrm>
            <a:off x="8190918" y="277565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2" name="Text Placeholder 26">
            <a:extLst>
              <a:ext uri="{FF2B5EF4-FFF2-40B4-BE49-F238E27FC236}">
                <a16:creationId xmlns:a16="http://schemas.microsoft.com/office/drawing/2014/main" id="{2BB18C4C-A76B-FF24-1244-4F1F0E5F743E}"/>
              </a:ext>
            </a:extLst>
          </p:cNvPr>
          <p:cNvSpPr>
            <a:spLocks noGrp="1"/>
          </p:cNvSpPr>
          <p:nvPr>
            <p:ph type="body" sz="quarter" idx="53"/>
          </p:nvPr>
        </p:nvSpPr>
        <p:spPr>
          <a:xfrm>
            <a:off x="10227887" y="277565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3" name="Text Placeholder 26">
            <a:extLst>
              <a:ext uri="{FF2B5EF4-FFF2-40B4-BE49-F238E27FC236}">
                <a16:creationId xmlns:a16="http://schemas.microsoft.com/office/drawing/2014/main" id="{1AB9BD53-6C5F-E592-E082-6565C5B2A0B2}"/>
              </a:ext>
            </a:extLst>
          </p:cNvPr>
          <p:cNvSpPr>
            <a:spLocks noGrp="1"/>
          </p:cNvSpPr>
          <p:nvPr>
            <p:ph type="body" sz="quarter" idx="54"/>
          </p:nvPr>
        </p:nvSpPr>
        <p:spPr>
          <a:xfrm>
            <a:off x="2328347" y="347225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6" name="Text Placeholder 26">
            <a:extLst>
              <a:ext uri="{FF2B5EF4-FFF2-40B4-BE49-F238E27FC236}">
                <a16:creationId xmlns:a16="http://schemas.microsoft.com/office/drawing/2014/main" id="{2B23CBC9-E97C-CB89-D1FD-92B7E99D256C}"/>
              </a:ext>
            </a:extLst>
          </p:cNvPr>
          <p:cNvSpPr>
            <a:spLocks noGrp="1"/>
          </p:cNvSpPr>
          <p:nvPr>
            <p:ph type="body" sz="quarter" idx="55"/>
          </p:nvPr>
        </p:nvSpPr>
        <p:spPr>
          <a:xfrm>
            <a:off x="4908703" y="347225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7" name="Text Placeholder 26">
            <a:extLst>
              <a:ext uri="{FF2B5EF4-FFF2-40B4-BE49-F238E27FC236}">
                <a16:creationId xmlns:a16="http://schemas.microsoft.com/office/drawing/2014/main" id="{205C5B1B-A136-55AE-49F1-3E35E28122CE}"/>
              </a:ext>
            </a:extLst>
          </p:cNvPr>
          <p:cNvSpPr>
            <a:spLocks noGrp="1"/>
          </p:cNvSpPr>
          <p:nvPr>
            <p:ph type="body" sz="quarter" idx="56"/>
          </p:nvPr>
        </p:nvSpPr>
        <p:spPr>
          <a:xfrm>
            <a:off x="7380237" y="347225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8" name="Text Placeholder 26">
            <a:extLst>
              <a:ext uri="{FF2B5EF4-FFF2-40B4-BE49-F238E27FC236}">
                <a16:creationId xmlns:a16="http://schemas.microsoft.com/office/drawing/2014/main" id="{8F02FB9A-BE3D-2F7F-9D8E-81D3FA62D149}"/>
              </a:ext>
            </a:extLst>
          </p:cNvPr>
          <p:cNvSpPr>
            <a:spLocks noGrp="1"/>
          </p:cNvSpPr>
          <p:nvPr>
            <p:ph type="body" sz="quarter" idx="57"/>
          </p:nvPr>
        </p:nvSpPr>
        <p:spPr>
          <a:xfrm>
            <a:off x="9960593" y="3472250"/>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9" name="Text Placeholder 26">
            <a:extLst>
              <a:ext uri="{FF2B5EF4-FFF2-40B4-BE49-F238E27FC236}">
                <a16:creationId xmlns:a16="http://schemas.microsoft.com/office/drawing/2014/main" id="{422C7D1C-1240-3DCD-8CE5-B65739E88912}"/>
              </a:ext>
            </a:extLst>
          </p:cNvPr>
          <p:cNvSpPr>
            <a:spLocks noGrp="1"/>
          </p:cNvSpPr>
          <p:nvPr>
            <p:ph type="body" sz="quarter" idx="58"/>
          </p:nvPr>
        </p:nvSpPr>
        <p:spPr>
          <a:xfrm>
            <a:off x="2725048" y="4168846"/>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0" name="Text Placeholder 26">
            <a:extLst>
              <a:ext uri="{FF2B5EF4-FFF2-40B4-BE49-F238E27FC236}">
                <a16:creationId xmlns:a16="http://schemas.microsoft.com/office/drawing/2014/main" id="{E66FC840-685A-A66F-18B0-E623DCDA3B7E}"/>
              </a:ext>
            </a:extLst>
          </p:cNvPr>
          <p:cNvSpPr>
            <a:spLocks noGrp="1"/>
          </p:cNvSpPr>
          <p:nvPr>
            <p:ph type="body" sz="quarter" idx="59"/>
          </p:nvPr>
        </p:nvSpPr>
        <p:spPr>
          <a:xfrm>
            <a:off x="6158894" y="4168846"/>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1" name="Text Placeholder 26">
            <a:extLst>
              <a:ext uri="{FF2B5EF4-FFF2-40B4-BE49-F238E27FC236}">
                <a16:creationId xmlns:a16="http://schemas.microsoft.com/office/drawing/2014/main" id="{8FFF666A-7CFD-0C2B-D806-77C7C62E6EE2}"/>
              </a:ext>
            </a:extLst>
          </p:cNvPr>
          <p:cNvSpPr>
            <a:spLocks noGrp="1"/>
          </p:cNvSpPr>
          <p:nvPr>
            <p:ph type="body" sz="quarter" idx="60"/>
          </p:nvPr>
        </p:nvSpPr>
        <p:spPr>
          <a:xfrm>
            <a:off x="9577695" y="4168846"/>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2" name="Text Placeholder 26">
            <a:extLst>
              <a:ext uri="{FF2B5EF4-FFF2-40B4-BE49-F238E27FC236}">
                <a16:creationId xmlns:a16="http://schemas.microsoft.com/office/drawing/2014/main" id="{3823560F-A34A-9CD1-7DD2-8971A8DB1218}"/>
              </a:ext>
            </a:extLst>
          </p:cNvPr>
          <p:cNvSpPr>
            <a:spLocks noGrp="1"/>
          </p:cNvSpPr>
          <p:nvPr>
            <p:ph type="body" sz="quarter" idx="61"/>
          </p:nvPr>
        </p:nvSpPr>
        <p:spPr>
          <a:xfrm>
            <a:off x="3519057" y="4865442"/>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3" name="Text Placeholder 26">
            <a:extLst>
              <a:ext uri="{FF2B5EF4-FFF2-40B4-BE49-F238E27FC236}">
                <a16:creationId xmlns:a16="http://schemas.microsoft.com/office/drawing/2014/main" id="{0F8EC2E2-4DDB-0C76-68D4-BB632DB331B2}"/>
              </a:ext>
            </a:extLst>
          </p:cNvPr>
          <p:cNvSpPr>
            <a:spLocks noGrp="1"/>
          </p:cNvSpPr>
          <p:nvPr>
            <p:ph type="body" sz="quarter" idx="62"/>
          </p:nvPr>
        </p:nvSpPr>
        <p:spPr>
          <a:xfrm>
            <a:off x="8752133" y="4865442"/>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4" name="Text Placeholder 26">
            <a:extLst>
              <a:ext uri="{FF2B5EF4-FFF2-40B4-BE49-F238E27FC236}">
                <a16:creationId xmlns:a16="http://schemas.microsoft.com/office/drawing/2014/main" id="{DE00F1B4-8606-A549-917B-412A75205887}"/>
              </a:ext>
            </a:extLst>
          </p:cNvPr>
          <p:cNvSpPr>
            <a:spLocks noGrp="1"/>
          </p:cNvSpPr>
          <p:nvPr>
            <p:ph type="body" sz="quarter" idx="63"/>
          </p:nvPr>
        </p:nvSpPr>
        <p:spPr>
          <a:xfrm>
            <a:off x="4921965" y="556203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5" name="Text Placeholder 26">
            <a:extLst>
              <a:ext uri="{FF2B5EF4-FFF2-40B4-BE49-F238E27FC236}">
                <a16:creationId xmlns:a16="http://schemas.microsoft.com/office/drawing/2014/main" id="{1360369F-84AC-F155-BDA7-78A59C6690B2}"/>
              </a:ext>
            </a:extLst>
          </p:cNvPr>
          <p:cNvSpPr>
            <a:spLocks noGrp="1"/>
          </p:cNvSpPr>
          <p:nvPr>
            <p:ph type="body" sz="quarter" idx="64"/>
          </p:nvPr>
        </p:nvSpPr>
        <p:spPr>
          <a:xfrm>
            <a:off x="7468990" y="556203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6" name="Text Placeholder 26">
            <a:extLst>
              <a:ext uri="{FF2B5EF4-FFF2-40B4-BE49-F238E27FC236}">
                <a16:creationId xmlns:a16="http://schemas.microsoft.com/office/drawing/2014/main" id="{E4318256-01A9-63F4-8686-EA6C364F2E9A}"/>
              </a:ext>
            </a:extLst>
          </p:cNvPr>
          <p:cNvSpPr>
            <a:spLocks noGrp="1"/>
          </p:cNvSpPr>
          <p:nvPr>
            <p:ph type="body" sz="quarter" idx="65"/>
          </p:nvPr>
        </p:nvSpPr>
        <p:spPr>
          <a:xfrm>
            <a:off x="9960593" y="5562035"/>
            <a:ext cx="1086536" cy="215444"/>
          </a:xfrm>
        </p:spPr>
        <p:txBody>
          <a:bodyPr wrap="square">
            <a:spAutoFit/>
          </a:bodyPr>
          <a:lstStyle>
            <a:lvl1pPr algn="ctr">
              <a:defRPr sz="14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4247861729"/>
      </p:ext>
    </p:extLst>
  </p:cSld>
  <p:clrMapOvr>
    <a:masterClrMapping/>
  </p:clrMapOvr>
  <p:transition>
    <p:fade/>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userDrawn="1">
  <p:cSld name="Swimla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68F06-F8DA-81C0-4BEE-46D67349244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59E3C76-2BFD-540C-1CE7-634D0956E331}"/>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4" name="Group 3">
            <a:extLst>
              <a:ext uri="{FF2B5EF4-FFF2-40B4-BE49-F238E27FC236}">
                <a16:creationId xmlns:a16="http://schemas.microsoft.com/office/drawing/2014/main" id="{EA0FA9CC-E12D-C2BB-DCB0-AF4948DD11CD}"/>
              </a:ext>
            </a:extLst>
          </p:cNvPr>
          <p:cNvGrpSpPr/>
          <p:nvPr userDrawn="1"/>
        </p:nvGrpSpPr>
        <p:grpSpPr>
          <a:xfrm>
            <a:off x="501781" y="1974586"/>
            <a:ext cx="11191613" cy="4128082"/>
            <a:chOff x="1884941" y="1974586"/>
            <a:chExt cx="8417242" cy="4128082"/>
          </a:xfrm>
        </p:grpSpPr>
        <p:sp>
          <p:nvSpPr>
            <p:cNvPr id="5" name="Rectangle 2">
              <a:extLst>
                <a:ext uri="{FF2B5EF4-FFF2-40B4-BE49-F238E27FC236}">
                  <a16:creationId xmlns:a16="http://schemas.microsoft.com/office/drawing/2014/main" id="{ADA03FB6-1062-3C36-06E8-CA493686DF31}"/>
                </a:ext>
              </a:extLst>
            </p:cNvPr>
            <p:cNvSpPr>
              <a:spLocks noChangeArrowheads="1"/>
            </p:cNvSpPr>
            <p:nvPr/>
          </p:nvSpPr>
          <p:spPr bwMode="auto">
            <a:xfrm>
              <a:off x="1884941" y="1974586"/>
              <a:ext cx="8412480" cy="863600"/>
            </a:xfrm>
            <a:prstGeom prst="rect">
              <a:avLst/>
            </a:prstGeom>
            <a:solidFill>
              <a:srgbClr val="007680"/>
            </a:solidFill>
            <a:ln w="12700" algn="ctr">
              <a:solidFill>
                <a:schemeClr val="bg1"/>
              </a:solidFill>
              <a:miter lim="800000"/>
              <a:headEnd/>
              <a:tailEnd/>
            </a:ln>
          </p:spPr>
          <p:txBody>
            <a:bodyPr wrap="none" tIns="91440" bIns="91440" anchor="ctr"/>
            <a:lstStyle/>
            <a:p>
              <a:pPr algn="ctr">
                <a:defRPr/>
              </a:pPr>
              <a:endParaRPr lang="en-US" sz="1000"/>
            </a:p>
          </p:txBody>
        </p:sp>
        <p:sp>
          <p:nvSpPr>
            <p:cNvPr id="6" name="Rectangle 3">
              <a:extLst>
                <a:ext uri="{FF2B5EF4-FFF2-40B4-BE49-F238E27FC236}">
                  <a16:creationId xmlns:a16="http://schemas.microsoft.com/office/drawing/2014/main" id="{D54BB005-00FF-480D-9C8A-3DF311C9AC1A}"/>
                </a:ext>
              </a:extLst>
            </p:cNvPr>
            <p:cNvSpPr>
              <a:spLocks noChangeArrowheads="1"/>
            </p:cNvSpPr>
            <p:nvPr/>
          </p:nvSpPr>
          <p:spPr bwMode="auto">
            <a:xfrm>
              <a:off x="1884941" y="3606827"/>
              <a:ext cx="8412480" cy="863600"/>
            </a:xfrm>
            <a:prstGeom prst="rect">
              <a:avLst/>
            </a:prstGeom>
            <a:solidFill>
              <a:srgbClr val="007680"/>
            </a:solidFill>
            <a:ln w="12700" algn="ctr">
              <a:solidFill>
                <a:schemeClr val="bg1"/>
              </a:solidFill>
              <a:miter lim="800000"/>
              <a:headEnd/>
              <a:tailEnd/>
            </a:ln>
          </p:spPr>
          <p:txBody>
            <a:bodyPr wrap="none" tIns="91440" bIns="91440" anchor="ctr"/>
            <a:lstStyle/>
            <a:p>
              <a:pPr algn="ctr">
                <a:defRPr/>
              </a:pPr>
              <a:endParaRPr lang="en-US" sz="1000"/>
            </a:p>
          </p:txBody>
        </p:sp>
        <p:sp>
          <p:nvSpPr>
            <p:cNvPr id="7" name="Rectangle 4">
              <a:extLst>
                <a:ext uri="{FF2B5EF4-FFF2-40B4-BE49-F238E27FC236}">
                  <a16:creationId xmlns:a16="http://schemas.microsoft.com/office/drawing/2014/main" id="{211AEB92-B077-6D1C-B8B2-0D87774ACDDB}"/>
                </a:ext>
              </a:extLst>
            </p:cNvPr>
            <p:cNvSpPr>
              <a:spLocks noChangeArrowheads="1"/>
            </p:cNvSpPr>
            <p:nvPr/>
          </p:nvSpPr>
          <p:spPr bwMode="auto">
            <a:xfrm>
              <a:off x="1889703" y="5239068"/>
              <a:ext cx="8412480" cy="863600"/>
            </a:xfrm>
            <a:prstGeom prst="rect">
              <a:avLst/>
            </a:prstGeom>
            <a:solidFill>
              <a:srgbClr val="007680"/>
            </a:solidFill>
            <a:ln w="12700" algn="ctr">
              <a:solidFill>
                <a:schemeClr val="bg1"/>
              </a:solidFill>
              <a:miter lim="800000"/>
              <a:headEnd/>
              <a:tailEnd/>
            </a:ln>
          </p:spPr>
          <p:txBody>
            <a:bodyPr wrap="none" tIns="91440" bIns="91440" anchor="ctr"/>
            <a:lstStyle/>
            <a:p>
              <a:pPr algn="ctr">
                <a:defRPr/>
              </a:pPr>
              <a:endParaRPr lang="en-US" sz="1000"/>
            </a:p>
          </p:txBody>
        </p:sp>
        <p:sp>
          <p:nvSpPr>
            <p:cNvPr id="8" name="Text Box 6">
              <a:extLst>
                <a:ext uri="{FF2B5EF4-FFF2-40B4-BE49-F238E27FC236}">
                  <a16:creationId xmlns:a16="http://schemas.microsoft.com/office/drawing/2014/main" id="{89D3E9C9-E911-9C18-B2E9-B2F47FAB2380}"/>
                </a:ext>
              </a:extLst>
            </p:cNvPr>
            <p:cNvSpPr txBox="1">
              <a:spLocks noChangeArrowheads="1"/>
            </p:cNvSpPr>
            <p:nvPr/>
          </p:nvSpPr>
          <p:spPr bwMode="auto">
            <a:xfrm>
              <a:off x="1884942" y="2239675"/>
              <a:ext cx="613822" cy="333425"/>
            </a:xfrm>
            <a:prstGeom prst="rect">
              <a:avLst/>
            </a:prstGeom>
            <a:noFill/>
            <a:ln w="9525" algn="ctr">
              <a:noFill/>
              <a:miter lim="800000"/>
              <a:headEnd/>
              <a:tailEnd/>
            </a:ln>
          </p:spPr>
          <p:txBody>
            <a:bodyPr wrap="none" lIns="88900" tIns="88900" rIns="88900" bIns="88900" anchor="ctr">
              <a:spAutoFit/>
            </a:bodyPr>
            <a:lstStyle/>
            <a:p>
              <a:r>
                <a:rPr lang="en-US" sz="1000">
                  <a:solidFill>
                    <a:schemeClr val="bg1"/>
                  </a:solidFill>
                  <a:ea typeface="ＭＳ Ｐゴシック" charset="-128"/>
                </a:rPr>
                <a:t>Department</a:t>
              </a:r>
            </a:p>
          </p:txBody>
        </p:sp>
        <p:sp>
          <p:nvSpPr>
            <p:cNvPr id="9" name="Rectangle 8">
              <a:extLst>
                <a:ext uri="{FF2B5EF4-FFF2-40B4-BE49-F238E27FC236}">
                  <a16:creationId xmlns:a16="http://schemas.microsoft.com/office/drawing/2014/main" id="{D0E766BA-314E-4E40-1C55-0512D1743556}"/>
                </a:ext>
              </a:extLst>
            </p:cNvPr>
            <p:cNvSpPr>
              <a:spLocks noChangeArrowheads="1"/>
            </p:cNvSpPr>
            <p:nvPr/>
          </p:nvSpPr>
          <p:spPr bwMode="auto">
            <a:xfrm>
              <a:off x="3458581"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10" name="Rectangle 9">
              <a:extLst>
                <a:ext uri="{FF2B5EF4-FFF2-40B4-BE49-F238E27FC236}">
                  <a16:creationId xmlns:a16="http://schemas.microsoft.com/office/drawing/2014/main" id="{9D785241-50C4-1275-B4CF-0AB5E3157921}"/>
                </a:ext>
              </a:extLst>
            </p:cNvPr>
            <p:cNvSpPr>
              <a:spLocks noChangeArrowheads="1"/>
            </p:cNvSpPr>
            <p:nvPr/>
          </p:nvSpPr>
          <p:spPr bwMode="auto">
            <a:xfrm>
              <a:off x="4615753"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11" name="Rectangle 10">
              <a:extLst>
                <a:ext uri="{FF2B5EF4-FFF2-40B4-BE49-F238E27FC236}">
                  <a16:creationId xmlns:a16="http://schemas.microsoft.com/office/drawing/2014/main" id="{0DFC609D-DBBF-4A39-F30E-1B1641236F03}"/>
                </a:ext>
              </a:extLst>
            </p:cNvPr>
            <p:cNvSpPr>
              <a:spLocks noChangeArrowheads="1"/>
            </p:cNvSpPr>
            <p:nvPr/>
          </p:nvSpPr>
          <p:spPr bwMode="auto">
            <a:xfrm>
              <a:off x="5772925"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12" name="Rectangle 11">
              <a:extLst>
                <a:ext uri="{FF2B5EF4-FFF2-40B4-BE49-F238E27FC236}">
                  <a16:creationId xmlns:a16="http://schemas.microsoft.com/office/drawing/2014/main" id="{CFCE80A1-FD7A-3850-D713-DCFBB3DF5C0F}"/>
                </a:ext>
              </a:extLst>
            </p:cNvPr>
            <p:cNvSpPr>
              <a:spLocks noChangeArrowheads="1"/>
            </p:cNvSpPr>
            <p:nvPr/>
          </p:nvSpPr>
          <p:spPr bwMode="auto">
            <a:xfrm>
              <a:off x="6930097"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13" name="Rectangle 12">
              <a:extLst>
                <a:ext uri="{FF2B5EF4-FFF2-40B4-BE49-F238E27FC236}">
                  <a16:creationId xmlns:a16="http://schemas.microsoft.com/office/drawing/2014/main" id="{7A575CE2-0AB3-349A-1BBB-9BAA105A7051}"/>
                </a:ext>
              </a:extLst>
            </p:cNvPr>
            <p:cNvSpPr>
              <a:spLocks noChangeArrowheads="1"/>
            </p:cNvSpPr>
            <p:nvPr/>
          </p:nvSpPr>
          <p:spPr bwMode="auto">
            <a:xfrm>
              <a:off x="8087269"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14" name="Rectangle 13">
              <a:extLst>
                <a:ext uri="{FF2B5EF4-FFF2-40B4-BE49-F238E27FC236}">
                  <a16:creationId xmlns:a16="http://schemas.microsoft.com/office/drawing/2014/main" id="{01F6E20D-76C5-92AB-3FD6-3CEFFED7270A}"/>
                </a:ext>
              </a:extLst>
            </p:cNvPr>
            <p:cNvSpPr>
              <a:spLocks noChangeArrowheads="1"/>
            </p:cNvSpPr>
            <p:nvPr/>
          </p:nvSpPr>
          <p:spPr bwMode="auto">
            <a:xfrm>
              <a:off x="9244440" y="2155562"/>
              <a:ext cx="914400" cy="503237"/>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cxnSp>
          <p:nvCxnSpPr>
            <p:cNvPr id="15" name="AutoShape 13">
              <a:extLst>
                <a:ext uri="{FF2B5EF4-FFF2-40B4-BE49-F238E27FC236}">
                  <a16:creationId xmlns:a16="http://schemas.microsoft.com/office/drawing/2014/main" id="{D021EE27-6984-3E42-8C6C-FE1A4479E9AA}"/>
                </a:ext>
              </a:extLst>
            </p:cNvPr>
            <p:cNvCxnSpPr>
              <a:cxnSpLocks noChangeShapeType="1"/>
              <a:stCxn id="9" idx="3"/>
              <a:endCxn id="10" idx="1"/>
            </p:cNvCxnSpPr>
            <p:nvPr/>
          </p:nvCxnSpPr>
          <p:spPr bwMode="auto">
            <a:xfrm>
              <a:off x="4372981" y="2407180"/>
              <a:ext cx="242772" cy="0"/>
            </a:xfrm>
            <a:prstGeom prst="straightConnector1">
              <a:avLst/>
            </a:prstGeom>
            <a:noFill/>
            <a:ln w="9525">
              <a:solidFill>
                <a:srgbClr val="53565A"/>
              </a:solidFill>
              <a:round/>
              <a:headEnd/>
              <a:tailEnd type="triangle" w="med" len="med"/>
            </a:ln>
          </p:spPr>
        </p:cxnSp>
        <p:cxnSp>
          <p:nvCxnSpPr>
            <p:cNvPr id="16" name="AutoShape 14">
              <a:extLst>
                <a:ext uri="{FF2B5EF4-FFF2-40B4-BE49-F238E27FC236}">
                  <a16:creationId xmlns:a16="http://schemas.microsoft.com/office/drawing/2014/main" id="{6DDFB21F-8685-15A3-114B-D957E97DD93B}"/>
                </a:ext>
              </a:extLst>
            </p:cNvPr>
            <p:cNvCxnSpPr>
              <a:cxnSpLocks noChangeShapeType="1"/>
              <a:stCxn id="10" idx="3"/>
              <a:endCxn id="11" idx="1"/>
            </p:cNvCxnSpPr>
            <p:nvPr/>
          </p:nvCxnSpPr>
          <p:spPr bwMode="auto">
            <a:xfrm>
              <a:off x="5530153" y="2407180"/>
              <a:ext cx="242772" cy="0"/>
            </a:xfrm>
            <a:prstGeom prst="straightConnector1">
              <a:avLst/>
            </a:prstGeom>
            <a:noFill/>
            <a:ln w="9525">
              <a:solidFill>
                <a:srgbClr val="53565A"/>
              </a:solidFill>
              <a:round/>
              <a:headEnd/>
              <a:tailEnd type="triangle" w="med" len="med"/>
            </a:ln>
          </p:spPr>
        </p:cxnSp>
        <p:cxnSp>
          <p:nvCxnSpPr>
            <p:cNvPr id="17" name="AutoShape 15">
              <a:extLst>
                <a:ext uri="{FF2B5EF4-FFF2-40B4-BE49-F238E27FC236}">
                  <a16:creationId xmlns:a16="http://schemas.microsoft.com/office/drawing/2014/main" id="{DE560C9A-E72A-1EB4-738A-839569AA02F4}"/>
                </a:ext>
              </a:extLst>
            </p:cNvPr>
            <p:cNvCxnSpPr>
              <a:cxnSpLocks noChangeShapeType="1"/>
              <a:stCxn id="11" idx="3"/>
              <a:endCxn id="12" idx="1"/>
            </p:cNvCxnSpPr>
            <p:nvPr/>
          </p:nvCxnSpPr>
          <p:spPr bwMode="auto">
            <a:xfrm>
              <a:off x="6687325" y="2407180"/>
              <a:ext cx="242772" cy="0"/>
            </a:xfrm>
            <a:prstGeom prst="straightConnector1">
              <a:avLst/>
            </a:prstGeom>
            <a:noFill/>
            <a:ln w="9525">
              <a:solidFill>
                <a:srgbClr val="53565A"/>
              </a:solidFill>
              <a:round/>
              <a:headEnd/>
              <a:tailEnd type="triangle" w="med" len="med"/>
            </a:ln>
          </p:spPr>
        </p:cxnSp>
        <p:cxnSp>
          <p:nvCxnSpPr>
            <p:cNvPr id="18" name="AutoShape 16">
              <a:extLst>
                <a:ext uri="{FF2B5EF4-FFF2-40B4-BE49-F238E27FC236}">
                  <a16:creationId xmlns:a16="http://schemas.microsoft.com/office/drawing/2014/main" id="{7EF13D33-3136-5057-AB3A-B250FEAB537D}"/>
                </a:ext>
              </a:extLst>
            </p:cNvPr>
            <p:cNvCxnSpPr>
              <a:cxnSpLocks noChangeShapeType="1"/>
              <a:stCxn id="12" idx="3"/>
              <a:endCxn id="13" idx="1"/>
            </p:cNvCxnSpPr>
            <p:nvPr/>
          </p:nvCxnSpPr>
          <p:spPr bwMode="auto">
            <a:xfrm>
              <a:off x="7844497" y="2407180"/>
              <a:ext cx="242772" cy="0"/>
            </a:xfrm>
            <a:prstGeom prst="straightConnector1">
              <a:avLst/>
            </a:prstGeom>
            <a:noFill/>
            <a:ln w="9525">
              <a:solidFill>
                <a:srgbClr val="53565A"/>
              </a:solidFill>
              <a:round/>
              <a:headEnd/>
              <a:tailEnd type="triangle" w="med" len="med"/>
            </a:ln>
          </p:spPr>
        </p:cxnSp>
        <p:cxnSp>
          <p:nvCxnSpPr>
            <p:cNvPr id="19" name="AutoShape 17">
              <a:extLst>
                <a:ext uri="{FF2B5EF4-FFF2-40B4-BE49-F238E27FC236}">
                  <a16:creationId xmlns:a16="http://schemas.microsoft.com/office/drawing/2014/main" id="{2896B171-7812-4112-B08E-F3753F259443}"/>
                </a:ext>
              </a:extLst>
            </p:cNvPr>
            <p:cNvCxnSpPr>
              <a:cxnSpLocks noChangeShapeType="1"/>
              <a:stCxn id="13" idx="3"/>
              <a:endCxn id="14" idx="1"/>
            </p:cNvCxnSpPr>
            <p:nvPr/>
          </p:nvCxnSpPr>
          <p:spPr bwMode="auto">
            <a:xfrm>
              <a:off x="9001670" y="2407180"/>
              <a:ext cx="242771" cy="0"/>
            </a:xfrm>
            <a:prstGeom prst="straightConnector1">
              <a:avLst/>
            </a:prstGeom>
            <a:noFill/>
            <a:ln w="9525">
              <a:solidFill>
                <a:srgbClr val="53565A"/>
              </a:solidFill>
              <a:round/>
              <a:headEnd/>
              <a:tailEnd type="triangle" w="med" len="med"/>
            </a:ln>
          </p:spPr>
        </p:cxnSp>
        <p:sp>
          <p:nvSpPr>
            <p:cNvPr id="20" name="Text Box 18">
              <a:extLst>
                <a:ext uri="{FF2B5EF4-FFF2-40B4-BE49-F238E27FC236}">
                  <a16:creationId xmlns:a16="http://schemas.microsoft.com/office/drawing/2014/main" id="{93CB79CA-E165-FD06-3174-C604336930C6}"/>
                </a:ext>
              </a:extLst>
            </p:cNvPr>
            <p:cNvSpPr txBox="1">
              <a:spLocks noChangeArrowheads="1"/>
            </p:cNvSpPr>
            <p:nvPr/>
          </p:nvSpPr>
          <p:spPr bwMode="auto">
            <a:xfrm>
              <a:off x="1884942" y="3055796"/>
              <a:ext cx="613822" cy="333425"/>
            </a:xfrm>
            <a:prstGeom prst="rect">
              <a:avLst/>
            </a:prstGeom>
            <a:noFill/>
            <a:ln w="9525" algn="ctr">
              <a:noFill/>
              <a:miter lim="800000"/>
              <a:headEnd/>
              <a:tailEnd/>
            </a:ln>
          </p:spPr>
          <p:txBody>
            <a:bodyPr wrap="none" lIns="88900" tIns="88900" rIns="88900" bIns="88900" anchor="ctr">
              <a:spAutoFit/>
            </a:bodyPr>
            <a:lstStyle/>
            <a:p>
              <a:r>
                <a:rPr lang="en-US" sz="1000">
                  <a:ea typeface="ＭＳ Ｐゴシック" charset="-128"/>
                </a:rPr>
                <a:t>Department</a:t>
              </a:r>
            </a:p>
          </p:txBody>
        </p:sp>
        <p:sp>
          <p:nvSpPr>
            <p:cNvPr id="21" name="Rectangle 20">
              <a:extLst>
                <a:ext uri="{FF2B5EF4-FFF2-40B4-BE49-F238E27FC236}">
                  <a16:creationId xmlns:a16="http://schemas.microsoft.com/office/drawing/2014/main" id="{B62D4A1F-CDCD-B823-577C-D803634D78F5}"/>
                </a:ext>
              </a:extLst>
            </p:cNvPr>
            <p:cNvSpPr>
              <a:spLocks noChangeArrowheads="1"/>
            </p:cNvSpPr>
            <p:nvPr/>
          </p:nvSpPr>
          <p:spPr bwMode="auto">
            <a:xfrm>
              <a:off x="3458581"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22" name="Rectangle 21">
              <a:extLst>
                <a:ext uri="{FF2B5EF4-FFF2-40B4-BE49-F238E27FC236}">
                  <a16:creationId xmlns:a16="http://schemas.microsoft.com/office/drawing/2014/main" id="{BF11B4F2-618E-7473-2058-94172BC1FCA9}"/>
                </a:ext>
              </a:extLst>
            </p:cNvPr>
            <p:cNvSpPr>
              <a:spLocks noChangeArrowheads="1"/>
            </p:cNvSpPr>
            <p:nvPr/>
          </p:nvSpPr>
          <p:spPr bwMode="auto">
            <a:xfrm>
              <a:off x="4615753"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23" name="Rectangle 22">
              <a:extLst>
                <a:ext uri="{FF2B5EF4-FFF2-40B4-BE49-F238E27FC236}">
                  <a16:creationId xmlns:a16="http://schemas.microsoft.com/office/drawing/2014/main" id="{9724D838-8871-4422-1CD0-17F0C2639F40}"/>
                </a:ext>
              </a:extLst>
            </p:cNvPr>
            <p:cNvSpPr>
              <a:spLocks noChangeArrowheads="1"/>
            </p:cNvSpPr>
            <p:nvPr/>
          </p:nvSpPr>
          <p:spPr bwMode="auto">
            <a:xfrm>
              <a:off x="5772925"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24" name="Rectangle 23">
              <a:extLst>
                <a:ext uri="{FF2B5EF4-FFF2-40B4-BE49-F238E27FC236}">
                  <a16:creationId xmlns:a16="http://schemas.microsoft.com/office/drawing/2014/main" id="{165A4E17-7E36-4022-F061-81624AA2A90D}"/>
                </a:ext>
              </a:extLst>
            </p:cNvPr>
            <p:cNvSpPr>
              <a:spLocks noChangeArrowheads="1"/>
            </p:cNvSpPr>
            <p:nvPr/>
          </p:nvSpPr>
          <p:spPr bwMode="auto">
            <a:xfrm>
              <a:off x="6930097"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25" name="Rectangle 24">
              <a:extLst>
                <a:ext uri="{FF2B5EF4-FFF2-40B4-BE49-F238E27FC236}">
                  <a16:creationId xmlns:a16="http://schemas.microsoft.com/office/drawing/2014/main" id="{93BC104F-94B0-BCCF-CBDD-0AFDAE204491}"/>
                </a:ext>
              </a:extLst>
            </p:cNvPr>
            <p:cNvSpPr>
              <a:spLocks noChangeArrowheads="1"/>
            </p:cNvSpPr>
            <p:nvPr/>
          </p:nvSpPr>
          <p:spPr bwMode="auto">
            <a:xfrm>
              <a:off x="8087269"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26" name="Rectangle 25">
              <a:extLst>
                <a:ext uri="{FF2B5EF4-FFF2-40B4-BE49-F238E27FC236}">
                  <a16:creationId xmlns:a16="http://schemas.microsoft.com/office/drawing/2014/main" id="{4F8CBFC2-82CF-29AE-D597-BFC9286DF5B5}"/>
                </a:ext>
              </a:extLst>
            </p:cNvPr>
            <p:cNvSpPr>
              <a:spLocks noChangeArrowheads="1"/>
            </p:cNvSpPr>
            <p:nvPr/>
          </p:nvSpPr>
          <p:spPr bwMode="auto">
            <a:xfrm>
              <a:off x="9244440" y="2974459"/>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cxnSp>
          <p:nvCxnSpPr>
            <p:cNvPr id="27" name="AutoShape 25">
              <a:extLst>
                <a:ext uri="{FF2B5EF4-FFF2-40B4-BE49-F238E27FC236}">
                  <a16:creationId xmlns:a16="http://schemas.microsoft.com/office/drawing/2014/main" id="{590DE649-6134-7D42-90FB-65EA4AF8664A}"/>
                </a:ext>
              </a:extLst>
            </p:cNvPr>
            <p:cNvCxnSpPr>
              <a:cxnSpLocks noChangeShapeType="1"/>
              <a:stCxn id="21" idx="3"/>
              <a:endCxn id="22" idx="1"/>
            </p:cNvCxnSpPr>
            <p:nvPr/>
          </p:nvCxnSpPr>
          <p:spPr bwMode="auto">
            <a:xfrm>
              <a:off x="4372981" y="3225919"/>
              <a:ext cx="242772" cy="0"/>
            </a:xfrm>
            <a:prstGeom prst="straightConnector1">
              <a:avLst/>
            </a:prstGeom>
            <a:noFill/>
            <a:ln w="6350">
              <a:solidFill>
                <a:srgbClr val="53565A"/>
              </a:solidFill>
              <a:round/>
              <a:headEnd/>
              <a:tailEnd type="triangle" w="med" len="med"/>
            </a:ln>
          </p:spPr>
        </p:cxnSp>
        <p:cxnSp>
          <p:nvCxnSpPr>
            <p:cNvPr id="28" name="AutoShape 26">
              <a:extLst>
                <a:ext uri="{FF2B5EF4-FFF2-40B4-BE49-F238E27FC236}">
                  <a16:creationId xmlns:a16="http://schemas.microsoft.com/office/drawing/2014/main" id="{7B53206F-C828-6118-C983-84F78FFA01DE}"/>
                </a:ext>
              </a:extLst>
            </p:cNvPr>
            <p:cNvCxnSpPr>
              <a:cxnSpLocks noChangeShapeType="1"/>
              <a:stCxn id="22" idx="3"/>
              <a:endCxn id="23" idx="1"/>
            </p:cNvCxnSpPr>
            <p:nvPr/>
          </p:nvCxnSpPr>
          <p:spPr bwMode="auto">
            <a:xfrm>
              <a:off x="5530153" y="3225919"/>
              <a:ext cx="242772" cy="0"/>
            </a:xfrm>
            <a:prstGeom prst="straightConnector1">
              <a:avLst/>
            </a:prstGeom>
            <a:noFill/>
            <a:ln w="6350">
              <a:solidFill>
                <a:srgbClr val="53565A"/>
              </a:solidFill>
              <a:round/>
              <a:headEnd/>
              <a:tailEnd type="triangle" w="med" len="med"/>
            </a:ln>
          </p:spPr>
        </p:cxnSp>
        <p:cxnSp>
          <p:nvCxnSpPr>
            <p:cNvPr id="29" name="AutoShape 27">
              <a:extLst>
                <a:ext uri="{FF2B5EF4-FFF2-40B4-BE49-F238E27FC236}">
                  <a16:creationId xmlns:a16="http://schemas.microsoft.com/office/drawing/2014/main" id="{69AEEC94-D7B4-5E2C-5C95-BC829C38BFB0}"/>
                </a:ext>
              </a:extLst>
            </p:cNvPr>
            <p:cNvCxnSpPr>
              <a:cxnSpLocks noChangeShapeType="1"/>
              <a:stCxn id="23" idx="3"/>
              <a:endCxn id="24" idx="1"/>
            </p:cNvCxnSpPr>
            <p:nvPr/>
          </p:nvCxnSpPr>
          <p:spPr bwMode="auto">
            <a:xfrm>
              <a:off x="6687325" y="3225919"/>
              <a:ext cx="242772" cy="0"/>
            </a:xfrm>
            <a:prstGeom prst="straightConnector1">
              <a:avLst/>
            </a:prstGeom>
            <a:noFill/>
            <a:ln w="6350">
              <a:solidFill>
                <a:srgbClr val="53565A"/>
              </a:solidFill>
              <a:round/>
              <a:headEnd/>
              <a:tailEnd type="triangle" w="med" len="med"/>
            </a:ln>
          </p:spPr>
        </p:cxnSp>
        <p:cxnSp>
          <p:nvCxnSpPr>
            <p:cNvPr id="30" name="AutoShape 28">
              <a:extLst>
                <a:ext uri="{FF2B5EF4-FFF2-40B4-BE49-F238E27FC236}">
                  <a16:creationId xmlns:a16="http://schemas.microsoft.com/office/drawing/2014/main" id="{C9C179FC-17FF-9F6F-10D1-4705688856A0}"/>
                </a:ext>
              </a:extLst>
            </p:cNvPr>
            <p:cNvCxnSpPr>
              <a:cxnSpLocks noChangeShapeType="1"/>
              <a:stCxn id="24" idx="3"/>
              <a:endCxn id="25" idx="1"/>
            </p:cNvCxnSpPr>
            <p:nvPr/>
          </p:nvCxnSpPr>
          <p:spPr bwMode="auto">
            <a:xfrm>
              <a:off x="7844497" y="3225919"/>
              <a:ext cx="242772" cy="0"/>
            </a:xfrm>
            <a:prstGeom prst="straightConnector1">
              <a:avLst/>
            </a:prstGeom>
            <a:noFill/>
            <a:ln w="6350">
              <a:solidFill>
                <a:srgbClr val="53565A"/>
              </a:solidFill>
              <a:round/>
              <a:headEnd/>
              <a:tailEnd type="triangle" w="med" len="med"/>
            </a:ln>
          </p:spPr>
        </p:cxnSp>
        <p:cxnSp>
          <p:nvCxnSpPr>
            <p:cNvPr id="31" name="AutoShape 29">
              <a:extLst>
                <a:ext uri="{FF2B5EF4-FFF2-40B4-BE49-F238E27FC236}">
                  <a16:creationId xmlns:a16="http://schemas.microsoft.com/office/drawing/2014/main" id="{DEC3E3DE-73DF-B6A8-E8B5-86EFAB23E201}"/>
                </a:ext>
              </a:extLst>
            </p:cNvPr>
            <p:cNvCxnSpPr>
              <a:cxnSpLocks noChangeShapeType="1"/>
              <a:stCxn id="25" idx="3"/>
              <a:endCxn id="26" idx="1"/>
            </p:cNvCxnSpPr>
            <p:nvPr/>
          </p:nvCxnSpPr>
          <p:spPr bwMode="auto">
            <a:xfrm>
              <a:off x="9001670" y="3225919"/>
              <a:ext cx="242771" cy="0"/>
            </a:xfrm>
            <a:prstGeom prst="straightConnector1">
              <a:avLst/>
            </a:prstGeom>
            <a:noFill/>
            <a:ln w="6350">
              <a:solidFill>
                <a:srgbClr val="53565A"/>
              </a:solidFill>
              <a:round/>
              <a:headEnd/>
              <a:tailEnd type="triangle" w="med" len="med"/>
            </a:ln>
          </p:spPr>
        </p:cxnSp>
        <p:sp>
          <p:nvSpPr>
            <p:cNvPr id="32" name="Text Box 30">
              <a:extLst>
                <a:ext uri="{FF2B5EF4-FFF2-40B4-BE49-F238E27FC236}">
                  <a16:creationId xmlns:a16="http://schemas.microsoft.com/office/drawing/2014/main" id="{DF40A85D-782B-0664-2CFF-5502D15F5AAF}"/>
                </a:ext>
              </a:extLst>
            </p:cNvPr>
            <p:cNvSpPr txBox="1">
              <a:spLocks noChangeArrowheads="1"/>
            </p:cNvSpPr>
            <p:nvPr/>
          </p:nvSpPr>
          <p:spPr bwMode="auto">
            <a:xfrm>
              <a:off x="1884942" y="3871917"/>
              <a:ext cx="613822" cy="333425"/>
            </a:xfrm>
            <a:prstGeom prst="rect">
              <a:avLst/>
            </a:prstGeom>
            <a:noFill/>
            <a:ln w="9525" algn="ctr">
              <a:noFill/>
              <a:miter lim="800000"/>
              <a:headEnd/>
              <a:tailEnd/>
            </a:ln>
          </p:spPr>
          <p:txBody>
            <a:bodyPr wrap="none" lIns="88900" tIns="88900" rIns="88900" bIns="88900" anchor="ctr">
              <a:spAutoFit/>
            </a:bodyPr>
            <a:lstStyle/>
            <a:p>
              <a:r>
                <a:rPr lang="en-US" sz="1000">
                  <a:solidFill>
                    <a:schemeClr val="bg1"/>
                  </a:solidFill>
                  <a:ea typeface="ＭＳ Ｐゴシック" charset="-128"/>
                </a:rPr>
                <a:t>Department</a:t>
              </a:r>
            </a:p>
          </p:txBody>
        </p:sp>
        <p:sp>
          <p:nvSpPr>
            <p:cNvPr id="33" name="Text Box 42">
              <a:extLst>
                <a:ext uri="{FF2B5EF4-FFF2-40B4-BE49-F238E27FC236}">
                  <a16:creationId xmlns:a16="http://schemas.microsoft.com/office/drawing/2014/main" id="{D8E2F2BE-1EAB-CEA9-3473-67838FFB1074}"/>
                </a:ext>
              </a:extLst>
            </p:cNvPr>
            <p:cNvSpPr txBox="1">
              <a:spLocks noChangeArrowheads="1"/>
            </p:cNvSpPr>
            <p:nvPr/>
          </p:nvSpPr>
          <p:spPr bwMode="auto">
            <a:xfrm>
              <a:off x="1884942" y="4688038"/>
              <a:ext cx="613822" cy="333425"/>
            </a:xfrm>
            <a:prstGeom prst="rect">
              <a:avLst/>
            </a:prstGeom>
            <a:noFill/>
            <a:ln w="9525" algn="ctr">
              <a:noFill/>
              <a:miter lim="800000"/>
              <a:headEnd/>
              <a:tailEnd/>
            </a:ln>
          </p:spPr>
          <p:txBody>
            <a:bodyPr wrap="none" lIns="88900" tIns="88900" rIns="88900" bIns="88900" anchor="ctr">
              <a:spAutoFit/>
            </a:bodyPr>
            <a:lstStyle/>
            <a:p>
              <a:r>
                <a:rPr lang="en-US" sz="1000">
                  <a:ea typeface="ＭＳ Ｐゴシック" charset="-128"/>
                </a:rPr>
                <a:t>Department</a:t>
              </a:r>
            </a:p>
          </p:txBody>
        </p:sp>
        <p:sp>
          <p:nvSpPr>
            <p:cNvPr id="34" name="Text Box 54">
              <a:extLst>
                <a:ext uri="{FF2B5EF4-FFF2-40B4-BE49-F238E27FC236}">
                  <a16:creationId xmlns:a16="http://schemas.microsoft.com/office/drawing/2014/main" id="{B182FF49-EED5-4527-6ACA-B4C136B60564}"/>
                </a:ext>
              </a:extLst>
            </p:cNvPr>
            <p:cNvSpPr txBox="1">
              <a:spLocks noChangeArrowheads="1"/>
            </p:cNvSpPr>
            <p:nvPr/>
          </p:nvSpPr>
          <p:spPr bwMode="auto">
            <a:xfrm>
              <a:off x="1884942" y="5504157"/>
              <a:ext cx="613822" cy="333425"/>
            </a:xfrm>
            <a:prstGeom prst="rect">
              <a:avLst/>
            </a:prstGeom>
            <a:noFill/>
            <a:ln w="9525" algn="ctr">
              <a:noFill/>
              <a:miter lim="800000"/>
              <a:headEnd/>
              <a:tailEnd/>
            </a:ln>
          </p:spPr>
          <p:txBody>
            <a:bodyPr wrap="none" lIns="88900" tIns="88900" rIns="88900" bIns="88900" anchor="ctr">
              <a:spAutoFit/>
            </a:bodyPr>
            <a:lstStyle/>
            <a:p>
              <a:r>
                <a:rPr lang="en-US" sz="1000">
                  <a:solidFill>
                    <a:schemeClr val="bg1"/>
                  </a:solidFill>
                  <a:ea typeface="ＭＳ Ｐゴシック" charset="-128"/>
                </a:rPr>
                <a:t>Department</a:t>
              </a:r>
            </a:p>
          </p:txBody>
        </p:sp>
        <p:cxnSp>
          <p:nvCxnSpPr>
            <p:cNvPr id="35" name="AutoShape 66">
              <a:extLst>
                <a:ext uri="{FF2B5EF4-FFF2-40B4-BE49-F238E27FC236}">
                  <a16:creationId xmlns:a16="http://schemas.microsoft.com/office/drawing/2014/main" id="{4FFDC618-1163-AD80-54C7-1A78ABB23F94}"/>
                </a:ext>
              </a:extLst>
            </p:cNvPr>
            <p:cNvCxnSpPr>
              <a:cxnSpLocks noChangeShapeType="1"/>
              <a:stCxn id="9" idx="2"/>
              <a:endCxn id="22" idx="0"/>
            </p:cNvCxnSpPr>
            <p:nvPr/>
          </p:nvCxnSpPr>
          <p:spPr bwMode="auto">
            <a:xfrm rot="16200000" flipH="1">
              <a:off x="4336538" y="2238042"/>
              <a:ext cx="315661" cy="1157172"/>
            </a:xfrm>
            <a:prstGeom prst="bentConnector3">
              <a:avLst>
                <a:gd name="adj1" fmla="val 50000"/>
              </a:avLst>
            </a:prstGeom>
            <a:noFill/>
            <a:ln w="6350">
              <a:solidFill>
                <a:srgbClr val="53565A"/>
              </a:solidFill>
              <a:miter lim="800000"/>
              <a:headEnd/>
              <a:tailEnd type="triangle" w="med" len="med"/>
            </a:ln>
          </p:spPr>
        </p:cxnSp>
        <p:cxnSp>
          <p:nvCxnSpPr>
            <p:cNvPr id="36" name="AutoShape 67">
              <a:extLst>
                <a:ext uri="{FF2B5EF4-FFF2-40B4-BE49-F238E27FC236}">
                  <a16:creationId xmlns:a16="http://schemas.microsoft.com/office/drawing/2014/main" id="{2E3B8FE4-EB5C-FFF3-ECF7-49790BDFDEC9}"/>
                </a:ext>
              </a:extLst>
            </p:cNvPr>
            <p:cNvCxnSpPr>
              <a:cxnSpLocks noChangeShapeType="1"/>
              <a:stCxn id="23" idx="0"/>
              <a:endCxn id="11" idx="2"/>
            </p:cNvCxnSpPr>
            <p:nvPr/>
          </p:nvCxnSpPr>
          <p:spPr bwMode="auto">
            <a:xfrm flipV="1">
              <a:off x="6230125" y="2658799"/>
              <a:ext cx="0" cy="315661"/>
            </a:xfrm>
            <a:prstGeom prst="straightConnector1">
              <a:avLst/>
            </a:prstGeom>
            <a:noFill/>
            <a:ln w="6350">
              <a:solidFill>
                <a:srgbClr val="53565A"/>
              </a:solidFill>
              <a:round/>
              <a:headEnd/>
              <a:tailEnd type="triangle" w="med" len="med"/>
            </a:ln>
          </p:spPr>
        </p:cxnSp>
        <p:cxnSp>
          <p:nvCxnSpPr>
            <p:cNvPr id="37" name="AutoShape 68">
              <a:extLst>
                <a:ext uri="{FF2B5EF4-FFF2-40B4-BE49-F238E27FC236}">
                  <a16:creationId xmlns:a16="http://schemas.microsoft.com/office/drawing/2014/main" id="{D652CA50-5E30-4A00-80FC-1D13272874C0}"/>
                </a:ext>
              </a:extLst>
            </p:cNvPr>
            <p:cNvCxnSpPr>
              <a:cxnSpLocks noChangeShapeType="1"/>
              <a:stCxn id="24" idx="2"/>
              <a:endCxn id="43" idx="0"/>
            </p:cNvCxnSpPr>
            <p:nvPr/>
          </p:nvCxnSpPr>
          <p:spPr bwMode="auto">
            <a:xfrm rot="16200000" flipH="1">
              <a:off x="8386480" y="2478197"/>
              <a:ext cx="315979" cy="2314343"/>
            </a:xfrm>
            <a:prstGeom prst="bentConnector3">
              <a:avLst>
                <a:gd name="adj1" fmla="val 50000"/>
              </a:avLst>
            </a:prstGeom>
            <a:noFill/>
            <a:ln w="6350">
              <a:solidFill>
                <a:srgbClr val="53565A"/>
              </a:solidFill>
              <a:miter lim="800000"/>
              <a:headEnd/>
              <a:tailEnd type="triangle" w="med" len="med"/>
            </a:ln>
          </p:spPr>
        </p:cxnSp>
        <p:sp>
          <p:nvSpPr>
            <p:cNvPr id="38" name="Rectangle 37">
              <a:extLst>
                <a:ext uri="{FF2B5EF4-FFF2-40B4-BE49-F238E27FC236}">
                  <a16:creationId xmlns:a16="http://schemas.microsoft.com/office/drawing/2014/main" id="{B3375631-2FED-A566-514A-4E93CF7847CC}"/>
                </a:ext>
              </a:extLst>
            </p:cNvPr>
            <p:cNvSpPr>
              <a:spLocks noChangeArrowheads="1"/>
            </p:cNvSpPr>
            <p:nvPr/>
          </p:nvSpPr>
          <p:spPr bwMode="auto">
            <a:xfrm>
              <a:off x="3458581"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39" name="Rectangle 38">
              <a:extLst>
                <a:ext uri="{FF2B5EF4-FFF2-40B4-BE49-F238E27FC236}">
                  <a16:creationId xmlns:a16="http://schemas.microsoft.com/office/drawing/2014/main" id="{3590863B-5F48-46F2-8201-58DCE64B9153}"/>
                </a:ext>
              </a:extLst>
            </p:cNvPr>
            <p:cNvSpPr>
              <a:spLocks noChangeArrowheads="1"/>
            </p:cNvSpPr>
            <p:nvPr/>
          </p:nvSpPr>
          <p:spPr bwMode="auto">
            <a:xfrm>
              <a:off x="4615753"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40" name="Rectangle 39">
              <a:extLst>
                <a:ext uri="{FF2B5EF4-FFF2-40B4-BE49-F238E27FC236}">
                  <a16:creationId xmlns:a16="http://schemas.microsoft.com/office/drawing/2014/main" id="{034032F1-50EA-3FD2-BD7C-C0278AF12931}"/>
                </a:ext>
              </a:extLst>
            </p:cNvPr>
            <p:cNvSpPr>
              <a:spLocks noChangeArrowheads="1"/>
            </p:cNvSpPr>
            <p:nvPr/>
          </p:nvSpPr>
          <p:spPr bwMode="auto">
            <a:xfrm>
              <a:off x="5772925"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41" name="Rectangle 40">
              <a:extLst>
                <a:ext uri="{FF2B5EF4-FFF2-40B4-BE49-F238E27FC236}">
                  <a16:creationId xmlns:a16="http://schemas.microsoft.com/office/drawing/2014/main" id="{982C168E-E8C9-D791-4CE2-79A3287F620A}"/>
                </a:ext>
              </a:extLst>
            </p:cNvPr>
            <p:cNvSpPr>
              <a:spLocks noChangeArrowheads="1"/>
            </p:cNvSpPr>
            <p:nvPr/>
          </p:nvSpPr>
          <p:spPr bwMode="auto">
            <a:xfrm>
              <a:off x="6930097"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42" name="Rectangle 41">
              <a:extLst>
                <a:ext uri="{FF2B5EF4-FFF2-40B4-BE49-F238E27FC236}">
                  <a16:creationId xmlns:a16="http://schemas.microsoft.com/office/drawing/2014/main" id="{CEBC6F92-B6D1-C19A-1720-62F21B8C7C5C}"/>
                </a:ext>
              </a:extLst>
            </p:cNvPr>
            <p:cNvSpPr>
              <a:spLocks noChangeArrowheads="1"/>
            </p:cNvSpPr>
            <p:nvPr/>
          </p:nvSpPr>
          <p:spPr bwMode="auto">
            <a:xfrm>
              <a:off x="8087269"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43" name="Rectangle 42">
              <a:extLst>
                <a:ext uri="{FF2B5EF4-FFF2-40B4-BE49-F238E27FC236}">
                  <a16:creationId xmlns:a16="http://schemas.microsoft.com/office/drawing/2014/main" id="{9C9C288D-A0AA-8274-4B2B-F33461AA4CA8}"/>
                </a:ext>
              </a:extLst>
            </p:cNvPr>
            <p:cNvSpPr>
              <a:spLocks noChangeArrowheads="1"/>
            </p:cNvSpPr>
            <p:nvPr/>
          </p:nvSpPr>
          <p:spPr bwMode="auto">
            <a:xfrm>
              <a:off x="9244440" y="3793358"/>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cxnSp>
          <p:nvCxnSpPr>
            <p:cNvPr id="44" name="AutoShape 13">
              <a:extLst>
                <a:ext uri="{FF2B5EF4-FFF2-40B4-BE49-F238E27FC236}">
                  <a16:creationId xmlns:a16="http://schemas.microsoft.com/office/drawing/2014/main" id="{60B24D1D-B5E7-B290-5B8B-5929DD8A9C70}"/>
                </a:ext>
              </a:extLst>
            </p:cNvPr>
            <p:cNvCxnSpPr>
              <a:cxnSpLocks noChangeShapeType="1"/>
              <a:stCxn id="38" idx="3"/>
              <a:endCxn id="39" idx="1"/>
            </p:cNvCxnSpPr>
            <p:nvPr/>
          </p:nvCxnSpPr>
          <p:spPr bwMode="auto">
            <a:xfrm>
              <a:off x="4372981" y="4044818"/>
              <a:ext cx="242772" cy="0"/>
            </a:xfrm>
            <a:prstGeom prst="straightConnector1">
              <a:avLst/>
            </a:prstGeom>
            <a:noFill/>
            <a:ln w="9525">
              <a:solidFill>
                <a:srgbClr val="53565A"/>
              </a:solidFill>
              <a:round/>
              <a:headEnd/>
              <a:tailEnd type="triangle" w="med" len="med"/>
            </a:ln>
          </p:spPr>
        </p:cxnSp>
        <p:cxnSp>
          <p:nvCxnSpPr>
            <p:cNvPr id="45" name="AutoShape 14">
              <a:extLst>
                <a:ext uri="{FF2B5EF4-FFF2-40B4-BE49-F238E27FC236}">
                  <a16:creationId xmlns:a16="http://schemas.microsoft.com/office/drawing/2014/main" id="{DA790476-2D33-01C6-1C5D-46A01B27F66C}"/>
                </a:ext>
              </a:extLst>
            </p:cNvPr>
            <p:cNvCxnSpPr>
              <a:cxnSpLocks noChangeShapeType="1"/>
              <a:stCxn id="39" idx="3"/>
              <a:endCxn id="40" idx="1"/>
            </p:cNvCxnSpPr>
            <p:nvPr/>
          </p:nvCxnSpPr>
          <p:spPr bwMode="auto">
            <a:xfrm>
              <a:off x="5530153" y="4044818"/>
              <a:ext cx="242772" cy="0"/>
            </a:xfrm>
            <a:prstGeom prst="straightConnector1">
              <a:avLst/>
            </a:prstGeom>
            <a:noFill/>
            <a:ln w="9525">
              <a:solidFill>
                <a:srgbClr val="53565A"/>
              </a:solidFill>
              <a:round/>
              <a:headEnd/>
              <a:tailEnd type="triangle" w="med" len="med"/>
            </a:ln>
          </p:spPr>
        </p:cxnSp>
        <p:cxnSp>
          <p:nvCxnSpPr>
            <p:cNvPr id="46" name="AutoShape 15">
              <a:extLst>
                <a:ext uri="{FF2B5EF4-FFF2-40B4-BE49-F238E27FC236}">
                  <a16:creationId xmlns:a16="http://schemas.microsoft.com/office/drawing/2014/main" id="{AAE6D8FF-7507-36C9-41B6-63C226833C63}"/>
                </a:ext>
              </a:extLst>
            </p:cNvPr>
            <p:cNvCxnSpPr>
              <a:cxnSpLocks noChangeShapeType="1"/>
              <a:stCxn id="40" idx="3"/>
              <a:endCxn id="41" idx="1"/>
            </p:cNvCxnSpPr>
            <p:nvPr/>
          </p:nvCxnSpPr>
          <p:spPr bwMode="auto">
            <a:xfrm>
              <a:off x="6687325" y="4044818"/>
              <a:ext cx="242772" cy="0"/>
            </a:xfrm>
            <a:prstGeom prst="straightConnector1">
              <a:avLst/>
            </a:prstGeom>
            <a:noFill/>
            <a:ln w="9525">
              <a:solidFill>
                <a:srgbClr val="53565A"/>
              </a:solidFill>
              <a:round/>
              <a:headEnd/>
              <a:tailEnd type="triangle" w="med" len="med"/>
            </a:ln>
          </p:spPr>
        </p:cxnSp>
        <p:cxnSp>
          <p:nvCxnSpPr>
            <p:cNvPr id="47" name="AutoShape 16">
              <a:extLst>
                <a:ext uri="{FF2B5EF4-FFF2-40B4-BE49-F238E27FC236}">
                  <a16:creationId xmlns:a16="http://schemas.microsoft.com/office/drawing/2014/main" id="{6A02B802-8D18-27CA-800F-29A19800A217}"/>
                </a:ext>
              </a:extLst>
            </p:cNvPr>
            <p:cNvCxnSpPr>
              <a:cxnSpLocks noChangeShapeType="1"/>
              <a:stCxn id="41" idx="3"/>
              <a:endCxn id="42" idx="1"/>
            </p:cNvCxnSpPr>
            <p:nvPr/>
          </p:nvCxnSpPr>
          <p:spPr bwMode="auto">
            <a:xfrm>
              <a:off x="7844497" y="4044818"/>
              <a:ext cx="242772" cy="0"/>
            </a:xfrm>
            <a:prstGeom prst="straightConnector1">
              <a:avLst/>
            </a:prstGeom>
            <a:noFill/>
            <a:ln w="9525">
              <a:solidFill>
                <a:srgbClr val="53565A"/>
              </a:solidFill>
              <a:round/>
              <a:headEnd/>
              <a:tailEnd type="triangle" w="med" len="med"/>
            </a:ln>
          </p:spPr>
        </p:cxnSp>
        <p:cxnSp>
          <p:nvCxnSpPr>
            <p:cNvPr id="48" name="AutoShape 17">
              <a:extLst>
                <a:ext uri="{FF2B5EF4-FFF2-40B4-BE49-F238E27FC236}">
                  <a16:creationId xmlns:a16="http://schemas.microsoft.com/office/drawing/2014/main" id="{F23919E9-7964-1E10-8D48-2E2881BE5420}"/>
                </a:ext>
              </a:extLst>
            </p:cNvPr>
            <p:cNvCxnSpPr>
              <a:cxnSpLocks noChangeShapeType="1"/>
              <a:stCxn id="42" idx="3"/>
              <a:endCxn id="43" idx="1"/>
            </p:cNvCxnSpPr>
            <p:nvPr/>
          </p:nvCxnSpPr>
          <p:spPr bwMode="auto">
            <a:xfrm>
              <a:off x="9001670" y="4044818"/>
              <a:ext cx="242771" cy="0"/>
            </a:xfrm>
            <a:prstGeom prst="straightConnector1">
              <a:avLst/>
            </a:prstGeom>
            <a:noFill/>
            <a:ln w="9525">
              <a:solidFill>
                <a:srgbClr val="53565A"/>
              </a:solidFill>
              <a:round/>
              <a:headEnd/>
              <a:tailEnd type="triangle" w="med" len="med"/>
            </a:ln>
          </p:spPr>
        </p:cxnSp>
        <p:sp>
          <p:nvSpPr>
            <p:cNvPr id="49" name="Rectangle 48">
              <a:extLst>
                <a:ext uri="{FF2B5EF4-FFF2-40B4-BE49-F238E27FC236}">
                  <a16:creationId xmlns:a16="http://schemas.microsoft.com/office/drawing/2014/main" id="{A4338C58-FEE7-0815-602A-C706E0EA9FE2}"/>
                </a:ext>
              </a:extLst>
            </p:cNvPr>
            <p:cNvSpPr>
              <a:spLocks noChangeArrowheads="1"/>
            </p:cNvSpPr>
            <p:nvPr/>
          </p:nvSpPr>
          <p:spPr bwMode="auto">
            <a:xfrm>
              <a:off x="3458581"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50" name="Rectangle 49">
              <a:extLst>
                <a:ext uri="{FF2B5EF4-FFF2-40B4-BE49-F238E27FC236}">
                  <a16:creationId xmlns:a16="http://schemas.microsoft.com/office/drawing/2014/main" id="{5BE5756C-5717-AFAC-0BDF-81BA51B73400}"/>
                </a:ext>
              </a:extLst>
            </p:cNvPr>
            <p:cNvSpPr>
              <a:spLocks noChangeArrowheads="1"/>
            </p:cNvSpPr>
            <p:nvPr/>
          </p:nvSpPr>
          <p:spPr bwMode="auto">
            <a:xfrm>
              <a:off x="4615753"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51" name="Rectangle 50">
              <a:extLst>
                <a:ext uri="{FF2B5EF4-FFF2-40B4-BE49-F238E27FC236}">
                  <a16:creationId xmlns:a16="http://schemas.microsoft.com/office/drawing/2014/main" id="{78C4031B-BB30-04FF-0D88-0AA5382B22AC}"/>
                </a:ext>
              </a:extLst>
            </p:cNvPr>
            <p:cNvSpPr>
              <a:spLocks noChangeArrowheads="1"/>
            </p:cNvSpPr>
            <p:nvPr/>
          </p:nvSpPr>
          <p:spPr bwMode="auto">
            <a:xfrm>
              <a:off x="5772925"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52" name="Rectangle 51">
              <a:extLst>
                <a:ext uri="{FF2B5EF4-FFF2-40B4-BE49-F238E27FC236}">
                  <a16:creationId xmlns:a16="http://schemas.microsoft.com/office/drawing/2014/main" id="{4F75DA8F-C95F-34FA-8CCA-FDDB631B0C98}"/>
                </a:ext>
              </a:extLst>
            </p:cNvPr>
            <p:cNvSpPr>
              <a:spLocks noChangeArrowheads="1"/>
            </p:cNvSpPr>
            <p:nvPr/>
          </p:nvSpPr>
          <p:spPr bwMode="auto">
            <a:xfrm>
              <a:off x="6930097"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53" name="Rectangle 52">
              <a:extLst>
                <a:ext uri="{FF2B5EF4-FFF2-40B4-BE49-F238E27FC236}">
                  <a16:creationId xmlns:a16="http://schemas.microsoft.com/office/drawing/2014/main" id="{BF1AE052-4577-2B35-E57F-9ED1AE696D00}"/>
                </a:ext>
              </a:extLst>
            </p:cNvPr>
            <p:cNvSpPr>
              <a:spLocks noChangeArrowheads="1"/>
            </p:cNvSpPr>
            <p:nvPr/>
          </p:nvSpPr>
          <p:spPr bwMode="auto">
            <a:xfrm>
              <a:off x="8087269"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sp>
          <p:nvSpPr>
            <p:cNvPr id="54" name="Rectangle 53">
              <a:extLst>
                <a:ext uri="{FF2B5EF4-FFF2-40B4-BE49-F238E27FC236}">
                  <a16:creationId xmlns:a16="http://schemas.microsoft.com/office/drawing/2014/main" id="{E1F24AF4-CCAE-47C1-94AA-C1BC0BB1BF50}"/>
                </a:ext>
              </a:extLst>
            </p:cNvPr>
            <p:cNvSpPr>
              <a:spLocks noChangeArrowheads="1"/>
            </p:cNvSpPr>
            <p:nvPr/>
          </p:nvSpPr>
          <p:spPr bwMode="auto">
            <a:xfrm>
              <a:off x="9244440" y="4612257"/>
              <a:ext cx="914400" cy="502920"/>
            </a:xfrm>
            <a:prstGeom prst="rect">
              <a:avLst/>
            </a:prstGeom>
            <a:solidFill>
              <a:schemeClr val="accent3"/>
            </a:solidFill>
            <a:ln w="12700" algn="ctr">
              <a:noFill/>
              <a:miter lim="800000"/>
              <a:headEnd/>
              <a:tailEnd/>
            </a:ln>
          </p:spPr>
          <p:txBody>
            <a:bodyPr lIns="90000" tIns="46800" rIns="90000" bIns="46800" anchor="ctr"/>
            <a:lstStyle/>
            <a:p>
              <a:pPr algn="ctr">
                <a:defRPr/>
              </a:pPr>
              <a:r>
                <a:rPr lang="en-US" sz="1000">
                  <a:solidFill>
                    <a:schemeClr val="bg1"/>
                  </a:solidFill>
                  <a:ea typeface="ＭＳ Ｐゴシック" pitchFamily="50" charset="-128"/>
                </a:rPr>
                <a:t>Activity</a:t>
              </a:r>
            </a:p>
          </p:txBody>
        </p:sp>
        <p:cxnSp>
          <p:nvCxnSpPr>
            <p:cNvPr id="55" name="AutoShape 13">
              <a:extLst>
                <a:ext uri="{FF2B5EF4-FFF2-40B4-BE49-F238E27FC236}">
                  <a16:creationId xmlns:a16="http://schemas.microsoft.com/office/drawing/2014/main" id="{C2951241-617B-27A6-BE40-36753319EF1D}"/>
                </a:ext>
              </a:extLst>
            </p:cNvPr>
            <p:cNvCxnSpPr>
              <a:cxnSpLocks noChangeShapeType="1"/>
              <a:stCxn id="49" idx="3"/>
              <a:endCxn id="50" idx="1"/>
            </p:cNvCxnSpPr>
            <p:nvPr/>
          </p:nvCxnSpPr>
          <p:spPr bwMode="auto">
            <a:xfrm>
              <a:off x="4372981" y="4863717"/>
              <a:ext cx="242772" cy="0"/>
            </a:xfrm>
            <a:prstGeom prst="straightConnector1">
              <a:avLst/>
            </a:prstGeom>
            <a:noFill/>
            <a:ln w="6350">
              <a:solidFill>
                <a:srgbClr val="53565A"/>
              </a:solidFill>
              <a:round/>
              <a:headEnd/>
              <a:tailEnd type="triangle" w="med" len="med"/>
            </a:ln>
          </p:spPr>
        </p:cxnSp>
        <p:cxnSp>
          <p:nvCxnSpPr>
            <p:cNvPr id="56" name="AutoShape 14">
              <a:extLst>
                <a:ext uri="{FF2B5EF4-FFF2-40B4-BE49-F238E27FC236}">
                  <a16:creationId xmlns:a16="http://schemas.microsoft.com/office/drawing/2014/main" id="{BD814A1E-ECD7-65CD-0452-EBC9636E68F0}"/>
                </a:ext>
              </a:extLst>
            </p:cNvPr>
            <p:cNvCxnSpPr>
              <a:cxnSpLocks noChangeShapeType="1"/>
              <a:stCxn id="50" idx="3"/>
              <a:endCxn id="51" idx="1"/>
            </p:cNvCxnSpPr>
            <p:nvPr/>
          </p:nvCxnSpPr>
          <p:spPr bwMode="auto">
            <a:xfrm>
              <a:off x="5530153" y="4863717"/>
              <a:ext cx="242772" cy="0"/>
            </a:xfrm>
            <a:prstGeom prst="straightConnector1">
              <a:avLst/>
            </a:prstGeom>
            <a:noFill/>
            <a:ln w="6350">
              <a:solidFill>
                <a:srgbClr val="53565A"/>
              </a:solidFill>
              <a:round/>
              <a:headEnd/>
              <a:tailEnd type="triangle" w="med" len="med"/>
            </a:ln>
          </p:spPr>
        </p:cxnSp>
        <p:cxnSp>
          <p:nvCxnSpPr>
            <p:cNvPr id="57" name="AutoShape 15">
              <a:extLst>
                <a:ext uri="{FF2B5EF4-FFF2-40B4-BE49-F238E27FC236}">
                  <a16:creationId xmlns:a16="http://schemas.microsoft.com/office/drawing/2014/main" id="{FE965652-5F56-01DF-69AA-69B4A4339E55}"/>
                </a:ext>
              </a:extLst>
            </p:cNvPr>
            <p:cNvCxnSpPr>
              <a:cxnSpLocks noChangeShapeType="1"/>
              <a:stCxn id="51" idx="3"/>
              <a:endCxn id="52" idx="1"/>
            </p:cNvCxnSpPr>
            <p:nvPr/>
          </p:nvCxnSpPr>
          <p:spPr bwMode="auto">
            <a:xfrm>
              <a:off x="6687325" y="4863717"/>
              <a:ext cx="242772" cy="0"/>
            </a:xfrm>
            <a:prstGeom prst="straightConnector1">
              <a:avLst/>
            </a:prstGeom>
            <a:noFill/>
            <a:ln w="6350">
              <a:solidFill>
                <a:srgbClr val="53565A"/>
              </a:solidFill>
              <a:round/>
              <a:headEnd/>
              <a:tailEnd type="triangle" w="med" len="med"/>
            </a:ln>
          </p:spPr>
        </p:cxnSp>
        <p:cxnSp>
          <p:nvCxnSpPr>
            <p:cNvPr id="58" name="AutoShape 16">
              <a:extLst>
                <a:ext uri="{FF2B5EF4-FFF2-40B4-BE49-F238E27FC236}">
                  <a16:creationId xmlns:a16="http://schemas.microsoft.com/office/drawing/2014/main" id="{5D01661B-D2CA-5707-38BA-6DA8735E09C7}"/>
                </a:ext>
              </a:extLst>
            </p:cNvPr>
            <p:cNvCxnSpPr>
              <a:cxnSpLocks noChangeShapeType="1"/>
              <a:stCxn id="52" idx="3"/>
              <a:endCxn id="53" idx="1"/>
            </p:cNvCxnSpPr>
            <p:nvPr/>
          </p:nvCxnSpPr>
          <p:spPr bwMode="auto">
            <a:xfrm>
              <a:off x="7844497" y="4863717"/>
              <a:ext cx="242772" cy="0"/>
            </a:xfrm>
            <a:prstGeom prst="straightConnector1">
              <a:avLst/>
            </a:prstGeom>
            <a:noFill/>
            <a:ln w="6350">
              <a:solidFill>
                <a:srgbClr val="53565A"/>
              </a:solidFill>
              <a:round/>
              <a:headEnd/>
              <a:tailEnd type="triangle" w="med" len="med"/>
            </a:ln>
          </p:spPr>
        </p:cxnSp>
        <p:cxnSp>
          <p:nvCxnSpPr>
            <p:cNvPr id="59" name="AutoShape 17">
              <a:extLst>
                <a:ext uri="{FF2B5EF4-FFF2-40B4-BE49-F238E27FC236}">
                  <a16:creationId xmlns:a16="http://schemas.microsoft.com/office/drawing/2014/main" id="{5E46FB21-89F3-0840-3092-951799D6B550}"/>
                </a:ext>
              </a:extLst>
            </p:cNvPr>
            <p:cNvCxnSpPr>
              <a:cxnSpLocks noChangeShapeType="1"/>
              <a:stCxn id="53" idx="3"/>
              <a:endCxn id="54" idx="1"/>
            </p:cNvCxnSpPr>
            <p:nvPr/>
          </p:nvCxnSpPr>
          <p:spPr bwMode="auto">
            <a:xfrm>
              <a:off x="9001670" y="4863717"/>
              <a:ext cx="242771" cy="0"/>
            </a:xfrm>
            <a:prstGeom prst="straightConnector1">
              <a:avLst/>
            </a:prstGeom>
            <a:noFill/>
            <a:ln w="6350">
              <a:solidFill>
                <a:srgbClr val="53565A"/>
              </a:solidFill>
              <a:round/>
              <a:headEnd/>
              <a:tailEnd type="triangle" w="med" len="med"/>
            </a:ln>
          </p:spPr>
        </p:cxnSp>
        <p:sp>
          <p:nvSpPr>
            <p:cNvPr id="60" name="Rectangle 59">
              <a:extLst>
                <a:ext uri="{FF2B5EF4-FFF2-40B4-BE49-F238E27FC236}">
                  <a16:creationId xmlns:a16="http://schemas.microsoft.com/office/drawing/2014/main" id="{E7D79F62-CE22-1ACB-B0F4-FE7D3AA1D8E3}"/>
                </a:ext>
              </a:extLst>
            </p:cNvPr>
            <p:cNvSpPr>
              <a:spLocks noChangeArrowheads="1"/>
            </p:cNvSpPr>
            <p:nvPr/>
          </p:nvSpPr>
          <p:spPr bwMode="auto">
            <a:xfrm>
              <a:off x="3458581"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61" name="Rectangle 60">
              <a:extLst>
                <a:ext uri="{FF2B5EF4-FFF2-40B4-BE49-F238E27FC236}">
                  <a16:creationId xmlns:a16="http://schemas.microsoft.com/office/drawing/2014/main" id="{4D455CAD-4B59-E6D4-C7B7-0A40AB7EFEA0}"/>
                </a:ext>
              </a:extLst>
            </p:cNvPr>
            <p:cNvSpPr>
              <a:spLocks noChangeArrowheads="1"/>
            </p:cNvSpPr>
            <p:nvPr/>
          </p:nvSpPr>
          <p:spPr bwMode="auto">
            <a:xfrm>
              <a:off x="4615753"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62" name="Rectangle 61">
              <a:extLst>
                <a:ext uri="{FF2B5EF4-FFF2-40B4-BE49-F238E27FC236}">
                  <a16:creationId xmlns:a16="http://schemas.microsoft.com/office/drawing/2014/main" id="{F629DD50-BEEC-C76E-B7C2-8DCB01B25423}"/>
                </a:ext>
              </a:extLst>
            </p:cNvPr>
            <p:cNvSpPr>
              <a:spLocks noChangeArrowheads="1"/>
            </p:cNvSpPr>
            <p:nvPr/>
          </p:nvSpPr>
          <p:spPr bwMode="auto">
            <a:xfrm>
              <a:off x="5772925"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63" name="Rectangle 62">
              <a:extLst>
                <a:ext uri="{FF2B5EF4-FFF2-40B4-BE49-F238E27FC236}">
                  <a16:creationId xmlns:a16="http://schemas.microsoft.com/office/drawing/2014/main" id="{058978CD-8BFD-A0A8-AF32-B27464840CC8}"/>
                </a:ext>
              </a:extLst>
            </p:cNvPr>
            <p:cNvSpPr>
              <a:spLocks noChangeArrowheads="1"/>
            </p:cNvSpPr>
            <p:nvPr/>
          </p:nvSpPr>
          <p:spPr bwMode="auto">
            <a:xfrm>
              <a:off x="6930097"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64" name="Rectangle 63">
              <a:extLst>
                <a:ext uri="{FF2B5EF4-FFF2-40B4-BE49-F238E27FC236}">
                  <a16:creationId xmlns:a16="http://schemas.microsoft.com/office/drawing/2014/main" id="{73BA6236-DBC9-EBA3-29B1-458D277C8985}"/>
                </a:ext>
              </a:extLst>
            </p:cNvPr>
            <p:cNvSpPr>
              <a:spLocks noChangeArrowheads="1"/>
            </p:cNvSpPr>
            <p:nvPr/>
          </p:nvSpPr>
          <p:spPr bwMode="auto">
            <a:xfrm>
              <a:off x="8087269"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sp>
          <p:nvSpPr>
            <p:cNvPr id="65" name="Rectangle 64">
              <a:extLst>
                <a:ext uri="{FF2B5EF4-FFF2-40B4-BE49-F238E27FC236}">
                  <a16:creationId xmlns:a16="http://schemas.microsoft.com/office/drawing/2014/main" id="{3A8F68AF-A564-486F-4878-44FC76FB06EE}"/>
                </a:ext>
              </a:extLst>
            </p:cNvPr>
            <p:cNvSpPr>
              <a:spLocks noChangeArrowheads="1"/>
            </p:cNvSpPr>
            <p:nvPr/>
          </p:nvSpPr>
          <p:spPr bwMode="auto">
            <a:xfrm>
              <a:off x="9244440" y="5431155"/>
              <a:ext cx="914400" cy="502920"/>
            </a:xfrm>
            <a:prstGeom prst="rect">
              <a:avLst/>
            </a:prstGeom>
            <a:solidFill>
              <a:schemeClr val="bg1"/>
            </a:solidFill>
            <a:ln w="12700" algn="ctr">
              <a:noFill/>
              <a:miter lim="800000"/>
              <a:headEnd/>
              <a:tailEnd/>
            </a:ln>
          </p:spPr>
          <p:txBody>
            <a:bodyPr lIns="90000" tIns="46800" rIns="90000" bIns="46800" anchor="ctr"/>
            <a:lstStyle/>
            <a:p>
              <a:pPr algn="ctr">
                <a:defRPr/>
              </a:pPr>
              <a:r>
                <a:rPr lang="en-US" sz="1000">
                  <a:ea typeface="ＭＳ Ｐゴシック" pitchFamily="50" charset="-128"/>
                </a:rPr>
                <a:t>Activity</a:t>
              </a:r>
            </a:p>
          </p:txBody>
        </p:sp>
        <p:cxnSp>
          <p:nvCxnSpPr>
            <p:cNvPr id="66" name="AutoShape 13">
              <a:extLst>
                <a:ext uri="{FF2B5EF4-FFF2-40B4-BE49-F238E27FC236}">
                  <a16:creationId xmlns:a16="http://schemas.microsoft.com/office/drawing/2014/main" id="{50C5970A-18CE-5B59-0F49-DDCEBDB0CA7E}"/>
                </a:ext>
              </a:extLst>
            </p:cNvPr>
            <p:cNvCxnSpPr>
              <a:cxnSpLocks noChangeShapeType="1"/>
              <a:stCxn id="60" idx="3"/>
              <a:endCxn id="61" idx="1"/>
            </p:cNvCxnSpPr>
            <p:nvPr/>
          </p:nvCxnSpPr>
          <p:spPr bwMode="auto">
            <a:xfrm>
              <a:off x="4372981" y="5682615"/>
              <a:ext cx="242772" cy="0"/>
            </a:xfrm>
            <a:prstGeom prst="straightConnector1">
              <a:avLst/>
            </a:prstGeom>
            <a:noFill/>
            <a:ln w="9525">
              <a:solidFill>
                <a:srgbClr val="53565A"/>
              </a:solidFill>
              <a:round/>
              <a:headEnd/>
              <a:tailEnd type="triangle" w="med" len="med"/>
            </a:ln>
          </p:spPr>
        </p:cxnSp>
        <p:cxnSp>
          <p:nvCxnSpPr>
            <p:cNvPr id="67" name="AutoShape 14">
              <a:extLst>
                <a:ext uri="{FF2B5EF4-FFF2-40B4-BE49-F238E27FC236}">
                  <a16:creationId xmlns:a16="http://schemas.microsoft.com/office/drawing/2014/main" id="{F55C310F-54E8-D7CC-A04E-9A11A6CED7BE}"/>
                </a:ext>
              </a:extLst>
            </p:cNvPr>
            <p:cNvCxnSpPr>
              <a:cxnSpLocks noChangeShapeType="1"/>
              <a:stCxn id="61" idx="3"/>
              <a:endCxn id="62" idx="1"/>
            </p:cNvCxnSpPr>
            <p:nvPr/>
          </p:nvCxnSpPr>
          <p:spPr bwMode="auto">
            <a:xfrm>
              <a:off x="5530153" y="5682615"/>
              <a:ext cx="242772" cy="0"/>
            </a:xfrm>
            <a:prstGeom prst="straightConnector1">
              <a:avLst/>
            </a:prstGeom>
            <a:noFill/>
            <a:ln w="9525">
              <a:solidFill>
                <a:srgbClr val="53565A"/>
              </a:solidFill>
              <a:round/>
              <a:headEnd/>
              <a:tailEnd type="triangle" w="med" len="med"/>
            </a:ln>
          </p:spPr>
        </p:cxnSp>
        <p:cxnSp>
          <p:nvCxnSpPr>
            <p:cNvPr id="68" name="AutoShape 15">
              <a:extLst>
                <a:ext uri="{FF2B5EF4-FFF2-40B4-BE49-F238E27FC236}">
                  <a16:creationId xmlns:a16="http://schemas.microsoft.com/office/drawing/2014/main" id="{35CD8EC3-5DB0-3E1E-76E0-BB9A2D2B1929}"/>
                </a:ext>
              </a:extLst>
            </p:cNvPr>
            <p:cNvCxnSpPr>
              <a:cxnSpLocks noChangeShapeType="1"/>
              <a:stCxn id="62" idx="3"/>
              <a:endCxn id="63" idx="1"/>
            </p:cNvCxnSpPr>
            <p:nvPr/>
          </p:nvCxnSpPr>
          <p:spPr bwMode="auto">
            <a:xfrm>
              <a:off x="6687325" y="5682615"/>
              <a:ext cx="242772" cy="0"/>
            </a:xfrm>
            <a:prstGeom prst="straightConnector1">
              <a:avLst/>
            </a:prstGeom>
            <a:noFill/>
            <a:ln w="9525">
              <a:solidFill>
                <a:srgbClr val="53565A"/>
              </a:solidFill>
              <a:round/>
              <a:headEnd/>
              <a:tailEnd type="triangle" w="med" len="med"/>
            </a:ln>
          </p:spPr>
        </p:cxnSp>
        <p:cxnSp>
          <p:nvCxnSpPr>
            <p:cNvPr id="69" name="AutoShape 16">
              <a:extLst>
                <a:ext uri="{FF2B5EF4-FFF2-40B4-BE49-F238E27FC236}">
                  <a16:creationId xmlns:a16="http://schemas.microsoft.com/office/drawing/2014/main" id="{1235E518-3BCC-622E-48E5-70B4093F9416}"/>
                </a:ext>
              </a:extLst>
            </p:cNvPr>
            <p:cNvCxnSpPr>
              <a:cxnSpLocks noChangeShapeType="1"/>
              <a:stCxn id="63" idx="3"/>
              <a:endCxn id="64" idx="1"/>
            </p:cNvCxnSpPr>
            <p:nvPr/>
          </p:nvCxnSpPr>
          <p:spPr bwMode="auto">
            <a:xfrm>
              <a:off x="7844497" y="5682615"/>
              <a:ext cx="242772" cy="0"/>
            </a:xfrm>
            <a:prstGeom prst="straightConnector1">
              <a:avLst/>
            </a:prstGeom>
            <a:noFill/>
            <a:ln w="9525">
              <a:solidFill>
                <a:srgbClr val="53565A"/>
              </a:solidFill>
              <a:round/>
              <a:headEnd/>
              <a:tailEnd type="triangle" w="med" len="med"/>
            </a:ln>
          </p:spPr>
        </p:cxnSp>
        <p:cxnSp>
          <p:nvCxnSpPr>
            <p:cNvPr id="70" name="AutoShape 17">
              <a:extLst>
                <a:ext uri="{FF2B5EF4-FFF2-40B4-BE49-F238E27FC236}">
                  <a16:creationId xmlns:a16="http://schemas.microsoft.com/office/drawing/2014/main" id="{CFBF575F-54F0-AF91-3E1B-4571FDDF75CB}"/>
                </a:ext>
              </a:extLst>
            </p:cNvPr>
            <p:cNvCxnSpPr>
              <a:cxnSpLocks noChangeShapeType="1"/>
              <a:stCxn id="64" idx="3"/>
              <a:endCxn id="65" idx="1"/>
            </p:cNvCxnSpPr>
            <p:nvPr/>
          </p:nvCxnSpPr>
          <p:spPr bwMode="auto">
            <a:xfrm>
              <a:off x="9001670" y="5682615"/>
              <a:ext cx="242771" cy="0"/>
            </a:xfrm>
            <a:prstGeom prst="straightConnector1">
              <a:avLst/>
            </a:prstGeom>
            <a:noFill/>
            <a:ln w="9525">
              <a:solidFill>
                <a:srgbClr val="53565A"/>
              </a:solidFill>
              <a:round/>
              <a:headEnd/>
              <a:tailEnd type="triangle" w="med" len="med"/>
            </a:ln>
          </p:spPr>
        </p:cxnSp>
      </p:grpSp>
    </p:spTree>
    <p:extLst>
      <p:ext uri="{BB962C8B-B14F-4D97-AF65-F5344CB8AC3E}">
        <p14:creationId xmlns:p14="http://schemas.microsoft.com/office/powerpoint/2010/main" val="1189187160"/>
      </p:ext>
    </p:extLst>
  </p:cSld>
  <p:clrMapOvr>
    <a:masterClrMapping/>
  </p:clrMapOvr>
  <p:transition>
    <p:fade/>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userDrawn="1">
  <p:cSld name="Process f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D5BB9-980E-B8F4-AB43-5793C4AEB731}"/>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2006761-409E-F785-8A89-CA908997E210}"/>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4">
            <a:extLst>
              <a:ext uri="{FF2B5EF4-FFF2-40B4-BE49-F238E27FC236}">
                <a16:creationId xmlns:a16="http://schemas.microsoft.com/office/drawing/2014/main" id="{87365BE0-0F95-E703-606E-0EA95F683929}"/>
              </a:ext>
            </a:extLst>
          </p:cNvPr>
          <p:cNvSpPr>
            <a:spLocks noChangeArrowheads="1"/>
          </p:cNvSpPr>
          <p:nvPr/>
        </p:nvSpPr>
        <p:spPr bwMode="auto">
          <a:xfrm>
            <a:off x="501781" y="1976438"/>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6" name="Rectangle 5">
            <a:extLst>
              <a:ext uri="{FF2B5EF4-FFF2-40B4-BE49-F238E27FC236}">
                <a16:creationId xmlns:a16="http://schemas.microsoft.com/office/drawing/2014/main" id="{DE2353C0-5951-99FF-DD16-DC3BD2F95B43}"/>
              </a:ext>
            </a:extLst>
          </p:cNvPr>
          <p:cNvSpPr>
            <a:spLocks noChangeArrowheads="1"/>
          </p:cNvSpPr>
          <p:nvPr/>
        </p:nvSpPr>
        <p:spPr bwMode="auto">
          <a:xfrm>
            <a:off x="501781" y="2624138"/>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7" name="Rectangle 6">
            <a:extLst>
              <a:ext uri="{FF2B5EF4-FFF2-40B4-BE49-F238E27FC236}">
                <a16:creationId xmlns:a16="http://schemas.microsoft.com/office/drawing/2014/main" id="{D37C1EB5-CF38-AB94-BD63-EEC71A7FA045}"/>
              </a:ext>
            </a:extLst>
          </p:cNvPr>
          <p:cNvSpPr>
            <a:spLocks noChangeArrowheads="1"/>
          </p:cNvSpPr>
          <p:nvPr/>
        </p:nvSpPr>
        <p:spPr bwMode="auto">
          <a:xfrm>
            <a:off x="501781" y="3273426"/>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8" name="Rectangle 7">
            <a:extLst>
              <a:ext uri="{FF2B5EF4-FFF2-40B4-BE49-F238E27FC236}">
                <a16:creationId xmlns:a16="http://schemas.microsoft.com/office/drawing/2014/main" id="{2C018849-993D-8534-7E62-D7201A0061A1}"/>
              </a:ext>
            </a:extLst>
          </p:cNvPr>
          <p:cNvSpPr>
            <a:spLocks noChangeArrowheads="1"/>
          </p:cNvSpPr>
          <p:nvPr/>
        </p:nvSpPr>
        <p:spPr bwMode="auto">
          <a:xfrm>
            <a:off x="501781" y="3921126"/>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9" name="Rectangle 8">
            <a:extLst>
              <a:ext uri="{FF2B5EF4-FFF2-40B4-BE49-F238E27FC236}">
                <a16:creationId xmlns:a16="http://schemas.microsoft.com/office/drawing/2014/main" id="{BFD735EB-B120-F9AA-58D6-D12D3E8E774A}"/>
              </a:ext>
            </a:extLst>
          </p:cNvPr>
          <p:cNvSpPr>
            <a:spLocks noChangeArrowheads="1"/>
          </p:cNvSpPr>
          <p:nvPr/>
        </p:nvSpPr>
        <p:spPr bwMode="auto">
          <a:xfrm>
            <a:off x="501781" y="4568826"/>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10" name="Rectangle 9">
            <a:extLst>
              <a:ext uri="{FF2B5EF4-FFF2-40B4-BE49-F238E27FC236}">
                <a16:creationId xmlns:a16="http://schemas.microsoft.com/office/drawing/2014/main" id="{3F94CC2F-6D20-8511-6FBA-DBF59CD546BB}"/>
              </a:ext>
            </a:extLst>
          </p:cNvPr>
          <p:cNvSpPr>
            <a:spLocks noChangeArrowheads="1"/>
          </p:cNvSpPr>
          <p:nvPr/>
        </p:nvSpPr>
        <p:spPr bwMode="auto">
          <a:xfrm>
            <a:off x="501781" y="5199063"/>
            <a:ext cx="1823756" cy="548640"/>
          </a:xfrm>
          <a:prstGeom prst="rect">
            <a:avLst/>
          </a:prstGeom>
          <a:solidFill>
            <a:schemeClr val="accent1"/>
          </a:solidFill>
          <a:ln w="12700">
            <a:noFill/>
            <a:miter lim="800000"/>
            <a:headEnd/>
            <a:tailEnd/>
          </a:ln>
        </p:spPr>
        <p:txBody>
          <a:bodyPr lIns="45720" rIns="45720" anchor="ctr"/>
          <a:lstStyle/>
          <a:p>
            <a:pPr algn="ctr">
              <a:lnSpc>
                <a:spcPct val="95000"/>
              </a:lnSpc>
              <a:defRPr/>
            </a:pPr>
            <a:endParaRPr lang="en-US" sz="1400" b="1">
              <a:ea typeface="ＭＳ Ｐゴシック" pitchFamily="50" charset="-128"/>
            </a:endParaRPr>
          </a:p>
        </p:txBody>
      </p:sp>
      <p:sp>
        <p:nvSpPr>
          <p:cNvPr id="11" name="Rectangle 10">
            <a:extLst>
              <a:ext uri="{FF2B5EF4-FFF2-40B4-BE49-F238E27FC236}">
                <a16:creationId xmlns:a16="http://schemas.microsoft.com/office/drawing/2014/main" id="{221F0FFD-455F-257D-89D4-26DC12C23F0C}"/>
              </a:ext>
            </a:extLst>
          </p:cNvPr>
          <p:cNvSpPr>
            <a:spLocks noChangeArrowheads="1"/>
          </p:cNvSpPr>
          <p:nvPr/>
        </p:nvSpPr>
        <p:spPr bwMode="auto">
          <a:xfrm>
            <a:off x="2671009" y="1976437"/>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endParaRPr lang="en-US" sz="1000">
              <a:solidFill>
                <a:srgbClr val="FFFFFF"/>
              </a:solidFill>
              <a:ea typeface="ＭＳ Ｐゴシック" pitchFamily="50" charset="-128"/>
            </a:endParaRPr>
          </a:p>
        </p:txBody>
      </p:sp>
      <p:sp>
        <p:nvSpPr>
          <p:cNvPr id="12" name="Rectangle 11">
            <a:extLst>
              <a:ext uri="{FF2B5EF4-FFF2-40B4-BE49-F238E27FC236}">
                <a16:creationId xmlns:a16="http://schemas.microsoft.com/office/drawing/2014/main" id="{261DAB24-F4C7-FD1F-1DBC-A75C09C43844}"/>
              </a:ext>
            </a:extLst>
          </p:cNvPr>
          <p:cNvSpPr>
            <a:spLocks noChangeArrowheads="1"/>
          </p:cNvSpPr>
          <p:nvPr/>
        </p:nvSpPr>
        <p:spPr bwMode="auto">
          <a:xfrm>
            <a:off x="2671009" y="2624137"/>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endParaRPr lang="en-US" sz="1000">
              <a:solidFill>
                <a:srgbClr val="FFFFFF"/>
              </a:solidFill>
              <a:ea typeface="ＭＳ Ｐゴシック" pitchFamily="50" charset="-128"/>
            </a:endParaRPr>
          </a:p>
        </p:txBody>
      </p:sp>
      <p:sp>
        <p:nvSpPr>
          <p:cNvPr id="13" name="Rectangle 12">
            <a:extLst>
              <a:ext uri="{FF2B5EF4-FFF2-40B4-BE49-F238E27FC236}">
                <a16:creationId xmlns:a16="http://schemas.microsoft.com/office/drawing/2014/main" id="{C9F464C5-827E-4F43-8740-7A58E63A374D}"/>
              </a:ext>
            </a:extLst>
          </p:cNvPr>
          <p:cNvSpPr>
            <a:spLocks noChangeArrowheads="1"/>
          </p:cNvSpPr>
          <p:nvPr/>
        </p:nvSpPr>
        <p:spPr bwMode="auto">
          <a:xfrm>
            <a:off x="2671009" y="32734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4" name="Rectangle 13">
            <a:extLst>
              <a:ext uri="{FF2B5EF4-FFF2-40B4-BE49-F238E27FC236}">
                <a16:creationId xmlns:a16="http://schemas.microsoft.com/office/drawing/2014/main" id="{375D5D5E-3425-058A-5EAF-E71CB04D7E5E}"/>
              </a:ext>
            </a:extLst>
          </p:cNvPr>
          <p:cNvSpPr>
            <a:spLocks noChangeArrowheads="1"/>
          </p:cNvSpPr>
          <p:nvPr/>
        </p:nvSpPr>
        <p:spPr bwMode="auto">
          <a:xfrm>
            <a:off x="2671009" y="39211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5" name="Rectangle 14">
            <a:extLst>
              <a:ext uri="{FF2B5EF4-FFF2-40B4-BE49-F238E27FC236}">
                <a16:creationId xmlns:a16="http://schemas.microsoft.com/office/drawing/2014/main" id="{BEA00C27-42DC-290D-C1DC-7BE262D74CB3}"/>
              </a:ext>
            </a:extLst>
          </p:cNvPr>
          <p:cNvSpPr>
            <a:spLocks noChangeArrowheads="1"/>
          </p:cNvSpPr>
          <p:nvPr/>
        </p:nvSpPr>
        <p:spPr bwMode="auto">
          <a:xfrm>
            <a:off x="2671009" y="45688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6" name="Rectangle 15">
            <a:extLst>
              <a:ext uri="{FF2B5EF4-FFF2-40B4-BE49-F238E27FC236}">
                <a16:creationId xmlns:a16="http://schemas.microsoft.com/office/drawing/2014/main" id="{CD2FD125-47B9-089D-21A7-907346A34379}"/>
              </a:ext>
            </a:extLst>
          </p:cNvPr>
          <p:cNvSpPr>
            <a:spLocks noChangeArrowheads="1"/>
          </p:cNvSpPr>
          <p:nvPr/>
        </p:nvSpPr>
        <p:spPr bwMode="auto">
          <a:xfrm>
            <a:off x="2671009" y="5199062"/>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7" name="Rectangle 16">
            <a:extLst>
              <a:ext uri="{FF2B5EF4-FFF2-40B4-BE49-F238E27FC236}">
                <a16:creationId xmlns:a16="http://schemas.microsoft.com/office/drawing/2014/main" id="{F7A797DE-17AD-1ECA-06C0-9B22020851AF}"/>
              </a:ext>
            </a:extLst>
          </p:cNvPr>
          <p:cNvSpPr>
            <a:spLocks noChangeArrowheads="1"/>
          </p:cNvSpPr>
          <p:nvPr/>
        </p:nvSpPr>
        <p:spPr bwMode="auto">
          <a:xfrm>
            <a:off x="4232319" y="1976437"/>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8" name="Rectangle 17">
            <a:extLst>
              <a:ext uri="{FF2B5EF4-FFF2-40B4-BE49-F238E27FC236}">
                <a16:creationId xmlns:a16="http://schemas.microsoft.com/office/drawing/2014/main" id="{DE139F0E-593C-11EA-6C4B-1E77CCF57B9A}"/>
              </a:ext>
            </a:extLst>
          </p:cNvPr>
          <p:cNvSpPr>
            <a:spLocks noChangeArrowheads="1"/>
          </p:cNvSpPr>
          <p:nvPr/>
        </p:nvSpPr>
        <p:spPr bwMode="auto">
          <a:xfrm>
            <a:off x="4232319" y="2624137"/>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19" name="Rectangle 18">
            <a:extLst>
              <a:ext uri="{FF2B5EF4-FFF2-40B4-BE49-F238E27FC236}">
                <a16:creationId xmlns:a16="http://schemas.microsoft.com/office/drawing/2014/main" id="{37508B7B-55A8-9A98-F654-7CDDFA690292}"/>
              </a:ext>
            </a:extLst>
          </p:cNvPr>
          <p:cNvSpPr>
            <a:spLocks noChangeArrowheads="1"/>
          </p:cNvSpPr>
          <p:nvPr/>
        </p:nvSpPr>
        <p:spPr bwMode="auto">
          <a:xfrm>
            <a:off x="4232319" y="32734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0" name="Rectangle 19">
            <a:extLst>
              <a:ext uri="{FF2B5EF4-FFF2-40B4-BE49-F238E27FC236}">
                <a16:creationId xmlns:a16="http://schemas.microsoft.com/office/drawing/2014/main" id="{D9ED33E6-DAFF-CFFE-930E-D1A017681387}"/>
              </a:ext>
            </a:extLst>
          </p:cNvPr>
          <p:cNvSpPr>
            <a:spLocks noChangeArrowheads="1"/>
          </p:cNvSpPr>
          <p:nvPr/>
        </p:nvSpPr>
        <p:spPr bwMode="auto">
          <a:xfrm>
            <a:off x="4232319" y="39211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1" name="Rectangle 20">
            <a:extLst>
              <a:ext uri="{FF2B5EF4-FFF2-40B4-BE49-F238E27FC236}">
                <a16:creationId xmlns:a16="http://schemas.microsoft.com/office/drawing/2014/main" id="{E154C49D-0CE2-CA0C-AE2F-721FFDD24AEB}"/>
              </a:ext>
            </a:extLst>
          </p:cNvPr>
          <p:cNvSpPr>
            <a:spLocks noChangeArrowheads="1"/>
          </p:cNvSpPr>
          <p:nvPr/>
        </p:nvSpPr>
        <p:spPr bwMode="auto">
          <a:xfrm>
            <a:off x="4232319" y="4568825"/>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2" name="Rectangle 21">
            <a:extLst>
              <a:ext uri="{FF2B5EF4-FFF2-40B4-BE49-F238E27FC236}">
                <a16:creationId xmlns:a16="http://schemas.microsoft.com/office/drawing/2014/main" id="{DFF40067-C167-42BD-75A9-0EE02761DE0A}"/>
              </a:ext>
            </a:extLst>
          </p:cNvPr>
          <p:cNvSpPr>
            <a:spLocks noChangeArrowheads="1"/>
          </p:cNvSpPr>
          <p:nvPr/>
        </p:nvSpPr>
        <p:spPr bwMode="auto">
          <a:xfrm>
            <a:off x="4232319" y="5199062"/>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3" name="Rectangle 22">
            <a:extLst>
              <a:ext uri="{FF2B5EF4-FFF2-40B4-BE49-F238E27FC236}">
                <a16:creationId xmlns:a16="http://schemas.microsoft.com/office/drawing/2014/main" id="{17729F9C-0F43-B8F0-6AF7-6449CDE5CAA6}"/>
              </a:ext>
            </a:extLst>
          </p:cNvPr>
          <p:cNvSpPr>
            <a:spLocks noChangeArrowheads="1"/>
          </p:cNvSpPr>
          <p:nvPr/>
        </p:nvSpPr>
        <p:spPr bwMode="auto">
          <a:xfrm>
            <a:off x="5793629" y="19764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4" name="Rectangle 23">
            <a:extLst>
              <a:ext uri="{FF2B5EF4-FFF2-40B4-BE49-F238E27FC236}">
                <a16:creationId xmlns:a16="http://schemas.microsoft.com/office/drawing/2014/main" id="{F8C4A772-B162-3525-60FB-9E07C415C9C8}"/>
              </a:ext>
            </a:extLst>
          </p:cNvPr>
          <p:cNvSpPr>
            <a:spLocks noChangeArrowheads="1"/>
          </p:cNvSpPr>
          <p:nvPr/>
        </p:nvSpPr>
        <p:spPr bwMode="auto">
          <a:xfrm>
            <a:off x="5793629" y="26241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5" name="Rectangle 24">
            <a:extLst>
              <a:ext uri="{FF2B5EF4-FFF2-40B4-BE49-F238E27FC236}">
                <a16:creationId xmlns:a16="http://schemas.microsoft.com/office/drawing/2014/main" id="{5D213ACB-A2BD-9D0B-C62C-73D0215EB769}"/>
              </a:ext>
            </a:extLst>
          </p:cNvPr>
          <p:cNvSpPr>
            <a:spLocks noChangeArrowheads="1"/>
          </p:cNvSpPr>
          <p:nvPr/>
        </p:nvSpPr>
        <p:spPr bwMode="auto">
          <a:xfrm>
            <a:off x="5793629" y="32734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6" name="Rectangle 25">
            <a:extLst>
              <a:ext uri="{FF2B5EF4-FFF2-40B4-BE49-F238E27FC236}">
                <a16:creationId xmlns:a16="http://schemas.microsoft.com/office/drawing/2014/main" id="{550ACCC5-B89F-ABEC-97A0-95DADDA9E8BB}"/>
              </a:ext>
            </a:extLst>
          </p:cNvPr>
          <p:cNvSpPr>
            <a:spLocks noChangeArrowheads="1"/>
          </p:cNvSpPr>
          <p:nvPr/>
        </p:nvSpPr>
        <p:spPr bwMode="auto">
          <a:xfrm>
            <a:off x="5793629" y="39211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7" name="Rectangle 26">
            <a:extLst>
              <a:ext uri="{FF2B5EF4-FFF2-40B4-BE49-F238E27FC236}">
                <a16:creationId xmlns:a16="http://schemas.microsoft.com/office/drawing/2014/main" id="{4B0AC204-9B86-4587-4C92-A51FE7987985}"/>
              </a:ext>
            </a:extLst>
          </p:cNvPr>
          <p:cNvSpPr>
            <a:spLocks noChangeArrowheads="1"/>
          </p:cNvSpPr>
          <p:nvPr/>
        </p:nvSpPr>
        <p:spPr bwMode="auto">
          <a:xfrm>
            <a:off x="5793629" y="45688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8" name="Rectangle 27">
            <a:extLst>
              <a:ext uri="{FF2B5EF4-FFF2-40B4-BE49-F238E27FC236}">
                <a16:creationId xmlns:a16="http://schemas.microsoft.com/office/drawing/2014/main" id="{A08DC075-8356-FA83-03EA-76399E08EE02}"/>
              </a:ext>
            </a:extLst>
          </p:cNvPr>
          <p:cNvSpPr>
            <a:spLocks noChangeArrowheads="1"/>
          </p:cNvSpPr>
          <p:nvPr/>
        </p:nvSpPr>
        <p:spPr bwMode="auto">
          <a:xfrm>
            <a:off x="5793629" y="5199062"/>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29" name="Rectangle 28">
            <a:extLst>
              <a:ext uri="{FF2B5EF4-FFF2-40B4-BE49-F238E27FC236}">
                <a16:creationId xmlns:a16="http://schemas.microsoft.com/office/drawing/2014/main" id="{E33E5057-6208-8CD2-F998-B2D9C9C72A45}"/>
              </a:ext>
            </a:extLst>
          </p:cNvPr>
          <p:cNvSpPr>
            <a:spLocks noChangeArrowheads="1"/>
          </p:cNvSpPr>
          <p:nvPr/>
        </p:nvSpPr>
        <p:spPr bwMode="auto">
          <a:xfrm>
            <a:off x="7354939" y="19764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0" name="Rectangle 29">
            <a:extLst>
              <a:ext uri="{FF2B5EF4-FFF2-40B4-BE49-F238E27FC236}">
                <a16:creationId xmlns:a16="http://schemas.microsoft.com/office/drawing/2014/main" id="{8971F4BC-86D6-C1C4-DF2E-5C0DA3A6416D}"/>
              </a:ext>
            </a:extLst>
          </p:cNvPr>
          <p:cNvSpPr>
            <a:spLocks noChangeArrowheads="1"/>
          </p:cNvSpPr>
          <p:nvPr/>
        </p:nvSpPr>
        <p:spPr bwMode="auto">
          <a:xfrm>
            <a:off x="7354939" y="26241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1" name="Rectangle 30">
            <a:extLst>
              <a:ext uri="{FF2B5EF4-FFF2-40B4-BE49-F238E27FC236}">
                <a16:creationId xmlns:a16="http://schemas.microsoft.com/office/drawing/2014/main" id="{3D7070C4-3C7D-1ED0-6551-4ED1CAB933AB}"/>
              </a:ext>
            </a:extLst>
          </p:cNvPr>
          <p:cNvSpPr>
            <a:spLocks noChangeArrowheads="1"/>
          </p:cNvSpPr>
          <p:nvPr/>
        </p:nvSpPr>
        <p:spPr bwMode="auto">
          <a:xfrm>
            <a:off x="7354939" y="32734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2" name="Rectangle 31">
            <a:extLst>
              <a:ext uri="{FF2B5EF4-FFF2-40B4-BE49-F238E27FC236}">
                <a16:creationId xmlns:a16="http://schemas.microsoft.com/office/drawing/2014/main" id="{546D6323-6CF8-45BD-7D77-72CE48F1AAF9}"/>
              </a:ext>
            </a:extLst>
          </p:cNvPr>
          <p:cNvSpPr>
            <a:spLocks noChangeArrowheads="1"/>
          </p:cNvSpPr>
          <p:nvPr/>
        </p:nvSpPr>
        <p:spPr bwMode="auto">
          <a:xfrm>
            <a:off x="7354939" y="39211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3" name="Rectangle 32">
            <a:extLst>
              <a:ext uri="{FF2B5EF4-FFF2-40B4-BE49-F238E27FC236}">
                <a16:creationId xmlns:a16="http://schemas.microsoft.com/office/drawing/2014/main" id="{5B600AB4-BA18-4BE5-2E1C-C0FFEBFF2C49}"/>
              </a:ext>
            </a:extLst>
          </p:cNvPr>
          <p:cNvSpPr>
            <a:spLocks noChangeArrowheads="1"/>
          </p:cNvSpPr>
          <p:nvPr/>
        </p:nvSpPr>
        <p:spPr bwMode="auto">
          <a:xfrm>
            <a:off x="7354939" y="45688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4" name="Rectangle 33">
            <a:extLst>
              <a:ext uri="{FF2B5EF4-FFF2-40B4-BE49-F238E27FC236}">
                <a16:creationId xmlns:a16="http://schemas.microsoft.com/office/drawing/2014/main" id="{BDEF9588-D4E3-9B50-2AC8-36FDACA82B96}"/>
              </a:ext>
            </a:extLst>
          </p:cNvPr>
          <p:cNvSpPr>
            <a:spLocks noChangeArrowheads="1"/>
          </p:cNvSpPr>
          <p:nvPr/>
        </p:nvSpPr>
        <p:spPr bwMode="auto">
          <a:xfrm>
            <a:off x="7354939" y="5199063"/>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5" name="Rectangle 34">
            <a:extLst>
              <a:ext uri="{FF2B5EF4-FFF2-40B4-BE49-F238E27FC236}">
                <a16:creationId xmlns:a16="http://schemas.microsoft.com/office/drawing/2014/main" id="{3E2AD8B9-FAEE-DBA0-0F52-C2F71F33D28B}"/>
              </a:ext>
            </a:extLst>
          </p:cNvPr>
          <p:cNvSpPr>
            <a:spLocks noChangeArrowheads="1"/>
          </p:cNvSpPr>
          <p:nvPr/>
        </p:nvSpPr>
        <p:spPr bwMode="auto">
          <a:xfrm>
            <a:off x="8916248" y="19764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6" name="Rectangle 35">
            <a:extLst>
              <a:ext uri="{FF2B5EF4-FFF2-40B4-BE49-F238E27FC236}">
                <a16:creationId xmlns:a16="http://schemas.microsoft.com/office/drawing/2014/main" id="{1A1EF0D2-2FEF-C00C-A6F3-F5BE000316A5}"/>
              </a:ext>
            </a:extLst>
          </p:cNvPr>
          <p:cNvSpPr>
            <a:spLocks noChangeArrowheads="1"/>
          </p:cNvSpPr>
          <p:nvPr/>
        </p:nvSpPr>
        <p:spPr bwMode="auto">
          <a:xfrm>
            <a:off x="8916248" y="26241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7" name="Rectangle 36">
            <a:extLst>
              <a:ext uri="{FF2B5EF4-FFF2-40B4-BE49-F238E27FC236}">
                <a16:creationId xmlns:a16="http://schemas.microsoft.com/office/drawing/2014/main" id="{8071A331-511E-33F0-A151-456BF8B0C7E2}"/>
              </a:ext>
            </a:extLst>
          </p:cNvPr>
          <p:cNvSpPr>
            <a:spLocks noChangeArrowheads="1"/>
          </p:cNvSpPr>
          <p:nvPr/>
        </p:nvSpPr>
        <p:spPr bwMode="auto">
          <a:xfrm>
            <a:off x="8916248" y="32734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8" name="Rectangle 37">
            <a:extLst>
              <a:ext uri="{FF2B5EF4-FFF2-40B4-BE49-F238E27FC236}">
                <a16:creationId xmlns:a16="http://schemas.microsoft.com/office/drawing/2014/main" id="{F4FF3D2C-4BB4-9C39-DEB8-4C948275A714}"/>
              </a:ext>
            </a:extLst>
          </p:cNvPr>
          <p:cNvSpPr>
            <a:spLocks noChangeArrowheads="1"/>
          </p:cNvSpPr>
          <p:nvPr/>
        </p:nvSpPr>
        <p:spPr bwMode="auto">
          <a:xfrm>
            <a:off x="8916248" y="39211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39" name="Rectangle 38">
            <a:extLst>
              <a:ext uri="{FF2B5EF4-FFF2-40B4-BE49-F238E27FC236}">
                <a16:creationId xmlns:a16="http://schemas.microsoft.com/office/drawing/2014/main" id="{F68BDC60-7B15-F10A-0D58-47CD346A7A35}"/>
              </a:ext>
            </a:extLst>
          </p:cNvPr>
          <p:cNvSpPr>
            <a:spLocks noChangeArrowheads="1"/>
          </p:cNvSpPr>
          <p:nvPr/>
        </p:nvSpPr>
        <p:spPr bwMode="auto">
          <a:xfrm>
            <a:off x="8916248" y="45688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0" name="Rectangle 39">
            <a:extLst>
              <a:ext uri="{FF2B5EF4-FFF2-40B4-BE49-F238E27FC236}">
                <a16:creationId xmlns:a16="http://schemas.microsoft.com/office/drawing/2014/main" id="{E61C965D-85E6-AEF3-A855-D35889E5CE0F}"/>
              </a:ext>
            </a:extLst>
          </p:cNvPr>
          <p:cNvSpPr>
            <a:spLocks noChangeArrowheads="1"/>
          </p:cNvSpPr>
          <p:nvPr/>
        </p:nvSpPr>
        <p:spPr bwMode="auto">
          <a:xfrm>
            <a:off x="8916248" y="5199063"/>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1" name="Rectangle 40">
            <a:extLst>
              <a:ext uri="{FF2B5EF4-FFF2-40B4-BE49-F238E27FC236}">
                <a16:creationId xmlns:a16="http://schemas.microsoft.com/office/drawing/2014/main" id="{50F765E8-6043-B531-C666-6C6A440FBD93}"/>
              </a:ext>
            </a:extLst>
          </p:cNvPr>
          <p:cNvSpPr>
            <a:spLocks noChangeArrowheads="1"/>
          </p:cNvSpPr>
          <p:nvPr/>
        </p:nvSpPr>
        <p:spPr bwMode="auto">
          <a:xfrm>
            <a:off x="10477558" y="19764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2" name="Rectangle 41">
            <a:extLst>
              <a:ext uri="{FF2B5EF4-FFF2-40B4-BE49-F238E27FC236}">
                <a16:creationId xmlns:a16="http://schemas.microsoft.com/office/drawing/2014/main" id="{E8B657E5-D703-05B0-F505-8E11FC209421}"/>
              </a:ext>
            </a:extLst>
          </p:cNvPr>
          <p:cNvSpPr>
            <a:spLocks noChangeArrowheads="1"/>
          </p:cNvSpPr>
          <p:nvPr/>
        </p:nvSpPr>
        <p:spPr bwMode="auto">
          <a:xfrm>
            <a:off x="10477558" y="2624138"/>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3" name="Rectangle 42">
            <a:extLst>
              <a:ext uri="{FF2B5EF4-FFF2-40B4-BE49-F238E27FC236}">
                <a16:creationId xmlns:a16="http://schemas.microsoft.com/office/drawing/2014/main" id="{CA055FC6-73DB-B40B-1758-F65DE94D7462}"/>
              </a:ext>
            </a:extLst>
          </p:cNvPr>
          <p:cNvSpPr>
            <a:spLocks noChangeArrowheads="1"/>
          </p:cNvSpPr>
          <p:nvPr/>
        </p:nvSpPr>
        <p:spPr bwMode="auto">
          <a:xfrm>
            <a:off x="10477558" y="32734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4" name="Rectangle 43">
            <a:extLst>
              <a:ext uri="{FF2B5EF4-FFF2-40B4-BE49-F238E27FC236}">
                <a16:creationId xmlns:a16="http://schemas.microsoft.com/office/drawing/2014/main" id="{C3A16F24-59F3-F8E4-D568-7AE662B0EBF6}"/>
              </a:ext>
            </a:extLst>
          </p:cNvPr>
          <p:cNvSpPr>
            <a:spLocks noChangeArrowheads="1"/>
          </p:cNvSpPr>
          <p:nvPr/>
        </p:nvSpPr>
        <p:spPr bwMode="auto">
          <a:xfrm>
            <a:off x="10477558" y="39211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5" name="Rectangle 44">
            <a:extLst>
              <a:ext uri="{FF2B5EF4-FFF2-40B4-BE49-F238E27FC236}">
                <a16:creationId xmlns:a16="http://schemas.microsoft.com/office/drawing/2014/main" id="{A805AE66-9877-3B21-476A-795DD51D6D70}"/>
              </a:ext>
            </a:extLst>
          </p:cNvPr>
          <p:cNvSpPr>
            <a:spLocks noChangeArrowheads="1"/>
          </p:cNvSpPr>
          <p:nvPr/>
        </p:nvSpPr>
        <p:spPr bwMode="auto">
          <a:xfrm>
            <a:off x="10477558" y="4568826"/>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sp>
        <p:nvSpPr>
          <p:cNvPr id="46" name="Rectangle 45">
            <a:extLst>
              <a:ext uri="{FF2B5EF4-FFF2-40B4-BE49-F238E27FC236}">
                <a16:creationId xmlns:a16="http://schemas.microsoft.com/office/drawing/2014/main" id="{2E2DE9B9-891A-B1ED-F6D2-4F0946A34CFC}"/>
              </a:ext>
            </a:extLst>
          </p:cNvPr>
          <p:cNvSpPr>
            <a:spLocks noChangeArrowheads="1"/>
          </p:cNvSpPr>
          <p:nvPr/>
        </p:nvSpPr>
        <p:spPr bwMode="auto">
          <a:xfrm>
            <a:off x="10477558" y="5199063"/>
            <a:ext cx="1215838" cy="548640"/>
          </a:xfrm>
          <a:prstGeom prst="rect">
            <a:avLst/>
          </a:prstGeom>
          <a:solidFill>
            <a:srgbClr val="FFFFFF"/>
          </a:solidFill>
          <a:ln w="12700">
            <a:solidFill>
              <a:schemeClr val="tx1"/>
            </a:solidFill>
            <a:miter lim="800000"/>
            <a:headEnd/>
            <a:tailEnd/>
          </a:ln>
        </p:spPr>
        <p:txBody>
          <a:bodyPr lIns="45720" rIns="45720" anchor="ctr"/>
          <a:lstStyle/>
          <a:p>
            <a:pPr algn="ctr">
              <a:lnSpc>
                <a:spcPct val="95000"/>
              </a:lnSpc>
              <a:defRPr/>
            </a:pPr>
            <a:r>
              <a:rPr lang="en-US" sz="1000">
                <a:solidFill>
                  <a:srgbClr val="FFFFFF"/>
                </a:solidFill>
                <a:ea typeface="ＭＳ Ｐゴシック" pitchFamily="50" charset="-128"/>
              </a:rPr>
              <a:t>Text</a:t>
            </a:r>
          </a:p>
        </p:txBody>
      </p:sp>
      <p:cxnSp>
        <p:nvCxnSpPr>
          <p:cNvPr id="47" name="AutoShape 45">
            <a:extLst>
              <a:ext uri="{FF2B5EF4-FFF2-40B4-BE49-F238E27FC236}">
                <a16:creationId xmlns:a16="http://schemas.microsoft.com/office/drawing/2014/main" id="{B0CB62F8-1053-810D-8402-8C2D661FA3BB}"/>
              </a:ext>
            </a:extLst>
          </p:cNvPr>
          <p:cNvCxnSpPr>
            <a:cxnSpLocks noChangeShapeType="1"/>
            <a:stCxn id="11" idx="3"/>
            <a:endCxn id="18" idx="1"/>
          </p:cNvCxnSpPr>
          <p:nvPr/>
        </p:nvCxnSpPr>
        <p:spPr bwMode="auto">
          <a:xfrm>
            <a:off x="3886848" y="2250757"/>
            <a:ext cx="345473" cy="647700"/>
          </a:xfrm>
          <a:prstGeom prst="bentConnector3">
            <a:avLst>
              <a:gd name="adj1" fmla="val 50000"/>
            </a:avLst>
          </a:prstGeom>
          <a:noFill/>
          <a:ln w="9525">
            <a:solidFill>
              <a:srgbClr val="53565A"/>
            </a:solidFill>
            <a:miter lim="800000"/>
            <a:headEnd/>
            <a:tailEnd type="triangle" w="med" len="sm"/>
          </a:ln>
        </p:spPr>
      </p:cxnSp>
      <p:cxnSp>
        <p:nvCxnSpPr>
          <p:cNvPr id="48" name="AutoShape 46">
            <a:extLst>
              <a:ext uri="{FF2B5EF4-FFF2-40B4-BE49-F238E27FC236}">
                <a16:creationId xmlns:a16="http://schemas.microsoft.com/office/drawing/2014/main" id="{94D92FEF-E387-441D-0D3B-AD7A55B82C12}"/>
              </a:ext>
            </a:extLst>
          </p:cNvPr>
          <p:cNvCxnSpPr>
            <a:cxnSpLocks noChangeShapeType="1"/>
            <a:stCxn id="13" idx="3"/>
            <a:endCxn id="22" idx="1"/>
          </p:cNvCxnSpPr>
          <p:nvPr/>
        </p:nvCxnSpPr>
        <p:spPr bwMode="auto">
          <a:xfrm>
            <a:off x="3886848" y="3547747"/>
            <a:ext cx="345473" cy="1925637"/>
          </a:xfrm>
          <a:prstGeom prst="bentConnector3">
            <a:avLst>
              <a:gd name="adj1" fmla="val 50000"/>
            </a:avLst>
          </a:prstGeom>
          <a:noFill/>
          <a:ln w="9525">
            <a:solidFill>
              <a:srgbClr val="53565A"/>
            </a:solidFill>
            <a:miter lim="800000"/>
            <a:headEnd/>
            <a:tailEnd type="triangle" w="med" len="sm"/>
          </a:ln>
        </p:spPr>
      </p:cxnSp>
      <p:cxnSp>
        <p:nvCxnSpPr>
          <p:cNvPr id="49" name="AutoShape 47">
            <a:extLst>
              <a:ext uri="{FF2B5EF4-FFF2-40B4-BE49-F238E27FC236}">
                <a16:creationId xmlns:a16="http://schemas.microsoft.com/office/drawing/2014/main" id="{50E80CB9-F226-EC56-2262-AE1C50B706E8}"/>
              </a:ext>
            </a:extLst>
          </p:cNvPr>
          <p:cNvCxnSpPr>
            <a:cxnSpLocks noChangeShapeType="1"/>
            <a:stCxn id="17" idx="3"/>
            <a:endCxn id="25" idx="1"/>
          </p:cNvCxnSpPr>
          <p:nvPr/>
        </p:nvCxnSpPr>
        <p:spPr bwMode="auto">
          <a:xfrm>
            <a:off x="5448158" y="2250759"/>
            <a:ext cx="345473" cy="1296989"/>
          </a:xfrm>
          <a:prstGeom prst="bentConnector3">
            <a:avLst>
              <a:gd name="adj1" fmla="val 50000"/>
            </a:avLst>
          </a:prstGeom>
          <a:noFill/>
          <a:ln w="9525">
            <a:solidFill>
              <a:srgbClr val="53565A"/>
            </a:solidFill>
            <a:miter lim="800000"/>
            <a:headEnd/>
            <a:tailEnd type="triangle" w="med" len="sm"/>
          </a:ln>
        </p:spPr>
      </p:cxnSp>
      <p:cxnSp>
        <p:nvCxnSpPr>
          <p:cNvPr id="50" name="AutoShape 48">
            <a:extLst>
              <a:ext uri="{FF2B5EF4-FFF2-40B4-BE49-F238E27FC236}">
                <a16:creationId xmlns:a16="http://schemas.microsoft.com/office/drawing/2014/main" id="{FE7CF7F7-3720-3A01-809A-D8662E31153E}"/>
              </a:ext>
            </a:extLst>
          </p:cNvPr>
          <p:cNvCxnSpPr>
            <a:cxnSpLocks noChangeShapeType="1"/>
            <a:stCxn id="23" idx="3"/>
            <a:endCxn id="32" idx="1"/>
          </p:cNvCxnSpPr>
          <p:nvPr/>
        </p:nvCxnSpPr>
        <p:spPr bwMode="auto">
          <a:xfrm>
            <a:off x="7009468" y="2250758"/>
            <a:ext cx="345473" cy="1944688"/>
          </a:xfrm>
          <a:prstGeom prst="bentConnector3">
            <a:avLst>
              <a:gd name="adj1" fmla="val 50000"/>
            </a:avLst>
          </a:prstGeom>
          <a:noFill/>
          <a:ln w="9525">
            <a:solidFill>
              <a:srgbClr val="53565A"/>
            </a:solidFill>
            <a:miter lim="800000"/>
            <a:headEnd/>
            <a:tailEnd type="triangle" w="med" len="sm"/>
          </a:ln>
        </p:spPr>
      </p:cxnSp>
      <p:cxnSp>
        <p:nvCxnSpPr>
          <p:cNvPr id="51" name="AutoShape 49">
            <a:extLst>
              <a:ext uri="{FF2B5EF4-FFF2-40B4-BE49-F238E27FC236}">
                <a16:creationId xmlns:a16="http://schemas.microsoft.com/office/drawing/2014/main" id="{C08D145C-0B15-CAA2-0D9A-CEC82A7F34A2}"/>
              </a:ext>
            </a:extLst>
          </p:cNvPr>
          <p:cNvCxnSpPr>
            <a:cxnSpLocks noChangeShapeType="1"/>
            <a:stCxn id="29" idx="3"/>
            <a:endCxn id="39" idx="1"/>
          </p:cNvCxnSpPr>
          <p:nvPr/>
        </p:nvCxnSpPr>
        <p:spPr bwMode="auto">
          <a:xfrm>
            <a:off x="8570777" y="2250758"/>
            <a:ext cx="345473" cy="2592388"/>
          </a:xfrm>
          <a:prstGeom prst="bentConnector3">
            <a:avLst>
              <a:gd name="adj1" fmla="val 50000"/>
            </a:avLst>
          </a:prstGeom>
          <a:noFill/>
          <a:ln w="9525">
            <a:solidFill>
              <a:srgbClr val="53565A"/>
            </a:solidFill>
            <a:miter lim="800000"/>
            <a:headEnd/>
            <a:tailEnd type="triangle" w="med" len="sm"/>
          </a:ln>
        </p:spPr>
      </p:cxnSp>
      <p:cxnSp>
        <p:nvCxnSpPr>
          <p:cNvPr id="52" name="AutoShape 50">
            <a:extLst>
              <a:ext uri="{FF2B5EF4-FFF2-40B4-BE49-F238E27FC236}">
                <a16:creationId xmlns:a16="http://schemas.microsoft.com/office/drawing/2014/main" id="{F8810294-B564-B076-F891-8EB79517DC30}"/>
              </a:ext>
            </a:extLst>
          </p:cNvPr>
          <p:cNvCxnSpPr>
            <a:cxnSpLocks noChangeShapeType="1"/>
            <a:stCxn id="35" idx="3"/>
            <a:endCxn id="46" idx="1"/>
          </p:cNvCxnSpPr>
          <p:nvPr/>
        </p:nvCxnSpPr>
        <p:spPr bwMode="auto">
          <a:xfrm>
            <a:off x="10132087" y="2250760"/>
            <a:ext cx="345473" cy="3222625"/>
          </a:xfrm>
          <a:prstGeom prst="bentConnector3">
            <a:avLst>
              <a:gd name="adj1" fmla="val 50000"/>
            </a:avLst>
          </a:prstGeom>
          <a:noFill/>
          <a:ln w="9525">
            <a:solidFill>
              <a:srgbClr val="53565A"/>
            </a:solidFill>
            <a:miter lim="800000"/>
            <a:headEnd/>
            <a:tailEnd type="triangle" w="med" len="sm"/>
          </a:ln>
        </p:spPr>
      </p:cxnSp>
      <p:sp>
        <p:nvSpPr>
          <p:cNvPr id="54" name="Text Placeholder 26">
            <a:extLst>
              <a:ext uri="{FF2B5EF4-FFF2-40B4-BE49-F238E27FC236}">
                <a16:creationId xmlns:a16="http://schemas.microsoft.com/office/drawing/2014/main" id="{08D8B502-5A77-6539-CDFE-7FC5C1A3329F}"/>
              </a:ext>
            </a:extLst>
          </p:cNvPr>
          <p:cNvSpPr>
            <a:spLocks noGrp="1"/>
          </p:cNvSpPr>
          <p:nvPr>
            <p:ph type="body" sz="quarter" idx="49"/>
          </p:nvPr>
        </p:nvSpPr>
        <p:spPr>
          <a:xfrm>
            <a:off x="868469"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5" name="Text Placeholder 26">
            <a:extLst>
              <a:ext uri="{FF2B5EF4-FFF2-40B4-BE49-F238E27FC236}">
                <a16:creationId xmlns:a16="http://schemas.microsoft.com/office/drawing/2014/main" id="{8EAB197B-9F42-CCE3-06E5-8AC803F6D91C}"/>
              </a:ext>
            </a:extLst>
          </p:cNvPr>
          <p:cNvSpPr>
            <a:spLocks noGrp="1"/>
          </p:cNvSpPr>
          <p:nvPr>
            <p:ph type="body" sz="quarter" idx="50"/>
          </p:nvPr>
        </p:nvSpPr>
        <p:spPr>
          <a:xfrm>
            <a:off x="868469"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6" name="Text Placeholder 26">
            <a:extLst>
              <a:ext uri="{FF2B5EF4-FFF2-40B4-BE49-F238E27FC236}">
                <a16:creationId xmlns:a16="http://schemas.microsoft.com/office/drawing/2014/main" id="{CAC138DD-EB07-1AE3-9981-D0FB0D9BCF26}"/>
              </a:ext>
            </a:extLst>
          </p:cNvPr>
          <p:cNvSpPr>
            <a:spLocks noGrp="1"/>
          </p:cNvSpPr>
          <p:nvPr>
            <p:ph type="body" sz="quarter" idx="51"/>
          </p:nvPr>
        </p:nvSpPr>
        <p:spPr>
          <a:xfrm>
            <a:off x="868469"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7" name="Text Placeholder 26">
            <a:extLst>
              <a:ext uri="{FF2B5EF4-FFF2-40B4-BE49-F238E27FC236}">
                <a16:creationId xmlns:a16="http://schemas.microsoft.com/office/drawing/2014/main" id="{F3BA295C-C7F3-DF89-54C7-C62924D4F5ED}"/>
              </a:ext>
            </a:extLst>
          </p:cNvPr>
          <p:cNvSpPr>
            <a:spLocks noGrp="1"/>
          </p:cNvSpPr>
          <p:nvPr>
            <p:ph type="body" sz="quarter" idx="52"/>
          </p:nvPr>
        </p:nvSpPr>
        <p:spPr>
          <a:xfrm>
            <a:off x="868469"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8" name="Text Placeholder 26">
            <a:extLst>
              <a:ext uri="{FF2B5EF4-FFF2-40B4-BE49-F238E27FC236}">
                <a16:creationId xmlns:a16="http://schemas.microsoft.com/office/drawing/2014/main" id="{5D0CA7BD-70EA-2303-7B5E-5A671638EBA6}"/>
              </a:ext>
            </a:extLst>
          </p:cNvPr>
          <p:cNvSpPr>
            <a:spLocks noGrp="1"/>
          </p:cNvSpPr>
          <p:nvPr>
            <p:ph type="body" sz="quarter" idx="53"/>
          </p:nvPr>
        </p:nvSpPr>
        <p:spPr>
          <a:xfrm>
            <a:off x="868469"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9" name="Text Placeholder 26">
            <a:extLst>
              <a:ext uri="{FF2B5EF4-FFF2-40B4-BE49-F238E27FC236}">
                <a16:creationId xmlns:a16="http://schemas.microsoft.com/office/drawing/2014/main" id="{E6398B5B-8CA0-B1E3-D7DE-66AFF55AC8CF}"/>
              </a:ext>
            </a:extLst>
          </p:cNvPr>
          <p:cNvSpPr>
            <a:spLocks noGrp="1"/>
          </p:cNvSpPr>
          <p:nvPr>
            <p:ph type="body" sz="quarter" idx="54"/>
          </p:nvPr>
        </p:nvSpPr>
        <p:spPr>
          <a:xfrm>
            <a:off x="868469"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0" name="Text Placeholder 26">
            <a:extLst>
              <a:ext uri="{FF2B5EF4-FFF2-40B4-BE49-F238E27FC236}">
                <a16:creationId xmlns:a16="http://schemas.microsoft.com/office/drawing/2014/main" id="{21569B1C-72FB-A602-5869-ABCBAB98D888}"/>
              </a:ext>
            </a:extLst>
          </p:cNvPr>
          <p:cNvSpPr>
            <a:spLocks noGrp="1"/>
          </p:cNvSpPr>
          <p:nvPr>
            <p:ph type="body" sz="quarter" idx="55"/>
          </p:nvPr>
        </p:nvSpPr>
        <p:spPr>
          <a:xfrm>
            <a:off x="2732045"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1" name="Text Placeholder 26">
            <a:extLst>
              <a:ext uri="{FF2B5EF4-FFF2-40B4-BE49-F238E27FC236}">
                <a16:creationId xmlns:a16="http://schemas.microsoft.com/office/drawing/2014/main" id="{CFF48DDA-B439-8A96-DDD5-36EA504D0E4E}"/>
              </a:ext>
            </a:extLst>
          </p:cNvPr>
          <p:cNvSpPr>
            <a:spLocks noGrp="1"/>
          </p:cNvSpPr>
          <p:nvPr>
            <p:ph type="body" sz="quarter" idx="56"/>
          </p:nvPr>
        </p:nvSpPr>
        <p:spPr>
          <a:xfrm>
            <a:off x="2732045"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2" name="Text Placeholder 26">
            <a:extLst>
              <a:ext uri="{FF2B5EF4-FFF2-40B4-BE49-F238E27FC236}">
                <a16:creationId xmlns:a16="http://schemas.microsoft.com/office/drawing/2014/main" id="{83DD849E-5046-9028-D241-8E0B9F9B53D2}"/>
              </a:ext>
            </a:extLst>
          </p:cNvPr>
          <p:cNvSpPr>
            <a:spLocks noGrp="1"/>
          </p:cNvSpPr>
          <p:nvPr>
            <p:ph type="body" sz="quarter" idx="57"/>
          </p:nvPr>
        </p:nvSpPr>
        <p:spPr>
          <a:xfrm>
            <a:off x="2732045"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3" name="Text Placeholder 26">
            <a:extLst>
              <a:ext uri="{FF2B5EF4-FFF2-40B4-BE49-F238E27FC236}">
                <a16:creationId xmlns:a16="http://schemas.microsoft.com/office/drawing/2014/main" id="{3187A8EF-22DD-EC03-BB95-7313B9E3BA2E}"/>
              </a:ext>
            </a:extLst>
          </p:cNvPr>
          <p:cNvSpPr>
            <a:spLocks noGrp="1"/>
          </p:cNvSpPr>
          <p:nvPr>
            <p:ph type="body" sz="quarter" idx="58"/>
          </p:nvPr>
        </p:nvSpPr>
        <p:spPr>
          <a:xfrm>
            <a:off x="2732045"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4" name="Text Placeholder 26">
            <a:extLst>
              <a:ext uri="{FF2B5EF4-FFF2-40B4-BE49-F238E27FC236}">
                <a16:creationId xmlns:a16="http://schemas.microsoft.com/office/drawing/2014/main" id="{8AC708E2-457F-024B-5EF6-B58DCCC56E67}"/>
              </a:ext>
            </a:extLst>
          </p:cNvPr>
          <p:cNvSpPr>
            <a:spLocks noGrp="1"/>
          </p:cNvSpPr>
          <p:nvPr>
            <p:ph type="body" sz="quarter" idx="59"/>
          </p:nvPr>
        </p:nvSpPr>
        <p:spPr>
          <a:xfrm>
            <a:off x="2732045"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5" name="Text Placeholder 26">
            <a:extLst>
              <a:ext uri="{FF2B5EF4-FFF2-40B4-BE49-F238E27FC236}">
                <a16:creationId xmlns:a16="http://schemas.microsoft.com/office/drawing/2014/main" id="{78426E02-8AC1-35BB-C98E-A810576E3163}"/>
              </a:ext>
            </a:extLst>
          </p:cNvPr>
          <p:cNvSpPr>
            <a:spLocks noGrp="1"/>
          </p:cNvSpPr>
          <p:nvPr>
            <p:ph type="body" sz="quarter" idx="60"/>
          </p:nvPr>
        </p:nvSpPr>
        <p:spPr>
          <a:xfrm>
            <a:off x="2732045"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6" name="Text Placeholder 26">
            <a:extLst>
              <a:ext uri="{FF2B5EF4-FFF2-40B4-BE49-F238E27FC236}">
                <a16:creationId xmlns:a16="http://schemas.microsoft.com/office/drawing/2014/main" id="{612879C6-AF57-84B7-7F7A-77B5922394DF}"/>
              </a:ext>
            </a:extLst>
          </p:cNvPr>
          <p:cNvSpPr>
            <a:spLocks noGrp="1"/>
          </p:cNvSpPr>
          <p:nvPr>
            <p:ph type="body" sz="quarter" idx="61"/>
          </p:nvPr>
        </p:nvSpPr>
        <p:spPr>
          <a:xfrm>
            <a:off x="4296969"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7" name="Text Placeholder 26">
            <a:extLst>
              <a:ext uri="{FF2B5EF4-FFF2-40B4-BE49-F238E27FC236}">
                <a16:creationId xmlns:a16="http://schemas.microsoft.com/office/drawing/2014/main" id="{E604A702-653B-6A63-1EDA-EEC275089B74}"/>
              </a:ext>
            </a:extLst>
          </p:cNvPr>
          <p:cNvSpPr>
            <a:spLocks noGrp="1"/>
          </p:cNvSpPr>
          <p:nvPr>
            <p:ph type="body" sz="quarter" idx="62"/>
          </p:nvPr>
        </p:nvSpPr>
        <p:spPr>
          <a:xfrm>
            <a:off x="4296969"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8" name="Text Placeholder 26">
            <a:extLst>
              <a:ext uri="{FF2B5EF4-FFF2-40B4-BE49-F238E27FC236}">
                <a16:creationId xmlns:a16="http://schemas.microsoft.com/office/drawing/2014/main" id="{C5740F42-D614-01DB-EFE4-F68B266C10C3}"/>
              </a:ext>
            </a:extLst>
          </p:cNvPr>
          <p:cNvSpPr>
            <a:spLocks noGrp="1"/>
          </p:cNvSpPr>
          <p:nvPr>
            <p:ph type="body" sz="quarter" idx="63"/>
          </p:nvPr>
        </p:nvSpPr>
        <p:spPr>
          <a:xfrm>
            <a:off x="4296969"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9" name="Text Placeholder 26">
            <a:extLst>
              <a:ext uri="{FF2B5EF4-FFF2-40B4-BE49-F238E27FC236}">
                <a16:creationId xmlns:a16="http://schemas.microsoft.com/office/drawing/2014/main" id="{7E36598D-DF12-EA8C-A2F3-DD9A1873F464}"/>
              </a:ext>
            </a:extLst>
          </p:cNvPr>
          <p:cNvSpPr>
            <a:spLocks noGrp="1"/>
          </p:cNvSpPr>
          <p:nvPr>
            <p:ph type="body" sz="quarter" idx="64"/>
          </p:nvPr>
        </p:nvSpPr>
        <p:spPr>
          <a:xfrm>
            <a:off x="4296969"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0" name="Text Placeholder 26">
            <a:extLst>
              <a:ext uri="{FF2B5EF4-FFF2-40B4-BE49-F238E27FC236}">
                <a16:creationId xmlns:a16="http://schemas.microsoft.com/office/drawing/2014/main" id="{AC59FEA4-763B-72A8-DC00-D5D613FB1733}"/>
              </a:ext>
            </a:extLst>
          </p:cNvPr>
          <p:cNvSpPr>
            <a:spLocks noGrp="1"/>
          </p:cNvSpPr>
          <p:nvPr>
            <p:ph type="body" sz="quarter" idx="65"/>
          </p:nvPr>
        </p:nvSpPr>
        <p:spPr>
          <a:xfrm>
            <a:off x="4296969"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1" name="Text Placeholder 26">
            <a:extLst>
              <a:ext uri="{FF2B5EF4-FFF2-40B4-BE49-F238E27FC236}">
                <a16:creationId xmlns:a16="http://schemas.microsoft.com/office/drawing/2014/main" id="{383D0B76-EFFB-1C42-3372-DA1AEDD1EB40}"/>
              </a:ext>
            </a:extLst>
          </p:cNvPr>
          <p:cNvSpPr>
            <a:spLocks noGrp="1"/>
          </p:cNvSpPr>
          <p:nvPr>
            <p:ph type="body" sz="quarter" idx="66"/>
          </p:nvPr>
        </p:nvSpPr>
        <p:spPr>
          <a:xfrm>
            <a:off x="4296969"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2" name="Text Placeholder 26">
            <a:extLst>
              <a:ext uri="{FF2B5EF4-FFF2-40B4-BE49-F238E27FC236}">
                <a16:creationId xmlns:a16="http://schemas.microsoft.com/office/drawing/2014/main" id="{AEFE057A-7139-9002-97E4-B9AC4F13D613}"/>
              </a:ext>
            </a:extLst>
          </p:cNvPr>
          <p:cNvSpPr>
            <a:spLocks noGrp="1"/>
          </p:cNvSpPr>
          <p:nvPr>
            <p:ph type="body" sz="quarter" idx="67"/>
          </p:nvPr>
        </p:nvSpPr>
        <p:spPr>
          <a:xfrm>
            <a:off x="5852858"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3" name="Text Placeholder 26">
            <a:extLst>
              <a:ext uri="{FF2B5EF4-FFF2-40B4-BE49-F238E27FC236}">
                <a16:creationId xmlns:a16="http://schemas.microsoft.com/office/drawing/2014/main" id="{32961C86-FA1A-43D6-EEB8-D6E155F72D3A}"/>
              </a:ext>
            </a:extLst>
          </p:cNvPr>
          <p:cNvSpPr>
            <a:spLocks noGrp="1"/>
          </p:cNvSpPr>
          <p:nvPr>
            <p:ph type="body" sz="quarter" idx="68"/>
          </p:nvPr>
        </p:nvSpPr>
        <p:spPr>
          <a:xfrm>
            <a:off x="5852858"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4" name="Text Placeholder 26">
            <a:extLst>
              <a:ext uri="{FF2B5EF4-FFF2-40B4-BE49-F238E27FC236}">
                <a16:creationId xmlns:a16="http://schemas.microsoft.com/office/drawing/2014/main" id="{F7DEB911-E873-E01E-A182-3870C2349A7F}"/>
              </a:ext>
            </a:extLst>
          </p:cNvPr>
          <p:cNvSpPr>
            <a:spLocks noGrp="1"/>
          </p:cNvSpPr>
          <p:nvPr>
            <p:ph type="body" sz="quarter" idx="69"/>
          </p:nvPr>
        </p:nvSpPr>
        <p:spPr>
          <a:xfrm>
            <a:off x="5852858"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5" name="Text Placeholder 26">
            <a:extLst>
              <a:ext uri="{FF2B5EF4-FFF2-40B4-BE49-F238E27FC236}">
                <a16:creationId xmlns:a16="http://schemas.microsoft.com/office/drawing/2014/main" id="{9AEDCF2A-BE7A-270B-04C7-343FA815DBB3}"/>
              </a:ext>
            </a:extLst>
          </p:cNvPr>
          <p:cNvSpPr>
            <a:spLocks noGrp="1"/>
          </p:cNvSpPr>
          <p:nvPr>
            <p:ph type="body" sz="quarter" idx="70"/>
          </p:nvPr>
        </p:nvSpPr>
        <p:spPr>
          <a:xfrm>
            <a:off x="5852858"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6" name="Text Placeholder 26">
            <a:extLst>
              <a:ext uri="{FF2B5EF4-FFF2-40B4-BE49-F238E27FC236}">
                <a16:creationId xmlns:a16="http://schemas.microsoft.com/office/drawing/2014/main" id="{71FAE624-453A-E7B0-DC5F-A99D3C0DE8E3}"/>
              </a:ext>
            </a:extLst>
          </p:cNvPr>
          <p:cNvSpPr>
            <a:spLocks noGrp="1"/>
          </p:cNvSpPr>
          <p:nvPr>
            <p:ph type="body" sz="quarter" idx="71"/>
          </p:nvPr>
        </p:nvSpPr>
        <p:spPr>
          <a:xfrm>
            <a:off x="5852858"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7" name="Text Placeholder 26">
            <a:extLst>
              <a:ext uri="{FF2B5EF4-FFF2-40B4-BE49-F238E27FC236}">
                <a16:creationId xmlns:a16="http://schemas.microsoft.com/office/drawing/2014/main" id="{9E5128E3-659D-6B81-D8C8-8E9ACDB4F4AE}"/>
              </a:ext>
            </a:extLst>
          </p:cNvPr>
          <p:cNvSpPr>
            <a:spLocks noGrp="1"/>
          </p:cNvSpPr>
          <p:nvPr>
            <p:ph type="body" sz="quarter" idx="72"/>
          </p:nvPr>
        </p:nvSpPr>
        <p:spPr>
          <a:xfrm>
            <a:off x="5852858"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8" name="Text Placeholder 26">
            <a:extLst>
              <a:ext uri="{FF2B5EF4-FFF2-40B4-BE49-F238E27FC236}">
                <a16:creationId xmlns:a16="http://schemas.microsoft.com/office/drawing/2014/main" id="{92DA5CA1-8828-B05D-59A7-172EC037D0FD}"/>
              </a:ext>
            </a:extLst>
          </p:cNvPr>
          <p:cNvSpPr>
            <a:spLocks noGrp="1"/>
          </p:cNvSpPr>
          <p:nvPr>
            <p:ph type="body" sz="quarter" idx="73"/>
          </p:nvPr>
        </p:nvSpPr>
        <p:spPr>
          <a:xfrm>
            <a:off x="7417782"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79" name="Text Placeholder 26">
            <a:extLst>
              <a:ext uri="{FF2B5EF4-FFF2-40B4-BE49-F238E27FC236}">
                <a16:creationId xmlns:a16="http://schemas.microsoft.com/office/drawing/2014/main" id="{6021400F-5D03-22F9-83B8-344599F8E58A}"/>
              </a:ext>
            </a:extLst>
          </p:cNvPr>
          <p:cNvSpPr>
            <a:spLocks noGrp="1"/>
          </p:cNvSpPr>
          <p:nvPr>
            <p:ph type="body" sz="quarter" idx="74"/>
          </p:nvPr>
        </p:nvSpPr>
        <p:spPr>
          <a:xfrm>
            <a:off x="7417782"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0" name="Text Placeholder 26">
            <a:extLst>
              <a:ext uri="{FF2B5EF4-FFF2-40B4-BE49-F238E27FC236}">
                <a16:creationId xmlns:a16="http://schemas.microsoft.com/office/drawing/2014/main" id="{A2681BA1-B45C-3D16-103C-ED9BDA9CFBFC}"/>
              </a:ext>
            </a:extLst>
          </p:cNvPr>
          <p:cNvSpPr>
            <a:spLocks noGrp="1"/>
          </p:cNvSpPr>
          <p:nvPr>
            <p:ph type="body" sz="quarter" idx="75"/>
          </p:nvPr>
        </p:nvSpPr>
        <p:spPr>
          <a:xfrm>
            <a:off x="7417782"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1" name="Text Placeholder 26">
            <a:extLst>
              <a:ext uri="{FF2B5EF4-FFF2-40B4-BE49-F238E27FC236}">
                <a16:creationId xmlns:a16="http://schemas.microsoft.com/office/drawing/2014/main" id="{1E87074C-AB4D-8C6E-8944-A19F1996C93C}"/>
              </a:ext>
            </a:extLst>
          </p:cNvPr>
          <p:cNvSpPr>
            <a:spLocks noGrp="1"/>
          </p:cNvSpPr>
          <p:nvPr>
            <p:ph type="body" sz="quarter" idx="76"/>
          </p:nvPr>
        </p:nvSpPr>
        <p:spPr>
          <a:xfrm>
            <a:off x="7417782"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2" name="Text Placeholder 26">
            <a:extLst>
              <a:ext uri="{FF2B5EF4-FFF2-40B4-BE49-F238E27FC236}">
                <a16:creationId xmlns:a16="http://schemas.microsoft.com/office/drawing/2014/main" id="{1017C6CA-3D87-198B-814A-95151A6274E2}"/>
              </a:ext>
            </a:extLst>
          </p:cNvPr>
          <p:cNvSpPr>
            <a:spLocks noGrp="1"/>
          </p:cNvSpPr>
          <p:nvPr>
            <p:ph type="body" sz="quarter" idx="77"/>
          </p:nvPr>
        </p:nvSpPr>
        <p:spPr>
          <a:xfrm>
            <a:off x="7417782"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3" name="Text Placeholder 26">
            <a:extLst>
              <a:ext uri="{FF2B5EF4-FFF2-40B4-BE49-F238E27FC236}">
                <a16:creationId xmlns:a16="http://schemas.microsoft.com/office/drawing/2014/main" id="{EF2BE4D8-4919-702E-218F-62B9A8AD2A28}"/>
              </a:ext>
            </a:extLst>
          </p:cNvPr>
          <p:cNvSpPr>
            <a:spLocks noGrp="1"/>
          </p:cNvSpPr>
          <p:nvPr>
            <p:ph type="body" sz="quarter" idx="78"/>
          </p:nvPr>
        </p:nvSpPr>
        <p:spPr>
          <a:xfrm>
            <a:off x="7417782"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4" name="Text Placeholder 26">
            <a:extLst>
              <a:ext uri="{FF2B5EF4-FFF2-40B4-BE49-F238E27FC236}">
                <a16:creationId xmlns:a16="http://schemas.microsoft.com/office/drawing/2014/main" id="{F17E90A1-D7F0-AB2C-714E-5CA56C1FECB1}"/>
              </a:ext>
            </a:extLst>
          </p:cNvPr>
          <p:cNvSpPr>
            <a:spLocks noGrp="1"/>
          </p:cNvSpPr>
          <p:nvPr>
            <p:ph type="body" sz="quarter" idx="79"/>
          </p:nvPr>
        </p:nvSpPr>
        <p:spPr>
          <a:xfrm>
            <a:off x="8975478"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5" name="Text Placeholder 26">
            <a:extLst>
              <a:ext uri="{FF2B5EF4-FFF2-40B4-BE49-F238E27FC236}">
                <a16:creationId xmlns:a16="http://schemas.microsoft.com/office/drawing/2014/main" id="{5135C484-55BF-6C0F-8AEC-62C0998C3AD1}"/>
              </a:ext>
            </a:extLst>
          </p:cNvPr>
          <p:cNvSpPr>
            <a:spLocks noGrp="1"/>
          </p:cNvSpPr>
          <p:nvPr>
            <p:ph type="body" sz="quarter" idx="80"/>
          </p:nvPr>
        </p:nvSpPr>
        <p:spPr>
          <a:xfrm>
            <a:off x="8975478"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6" name="Text Placeholder 26">
            <a:extLst>
              <a:ext uri="{FF2B5EF4-FFF2-40B4-BE49-F238E27FC236}">
                <a16:creationId xmlns:a16="http://schemas.microsoft.com/office/drawing/2014/main" id="{8FB69C07-ADC7-2835-5909-91FD245320B4}"/>
              </a:ext>
            </a:extLst>
          </p:cNvPr>
          <p:cNvSpPr>
            <a:spLocks noGrp="1"/>
          </p:cNvSpPr>
          <p:nvPr>
            <p:ph type="body" sz="quarter" idx="81"/>
          </p:nvPr>
        </p:nvSpPr>
        <p:spPr>
          <a:xfrm>
            <a:off x="8975478"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7" name="Text Placeholder 26">
            <a:extLst>
              <a:ext uri="{FF2B5EF4-FFF2-40B4-BE49-F238E27FC236}">
                <a16:creationId xmlns:a16="http://schemas.microsoft.com/office/drawing/2014/main" id="{866B07F9-49DF-AA00-264B-75852D081F1E}"/>
              </a:ext>
            </a:extLst>
          </p:cNvPr>
          <p:cNvSpPr>
            <a:spLocks noGrp="1"/>
          </p:cNvSpPr>
          <p:nvPr>
            <p:ph type="body" sz="quarter" idx="82"/>
          </p:nvPr>
        </p:nvSpPr>
        <p:spPr>
          <a:xfrm>
            <a:off x="8975478"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8" name="Text Placeholder 26">
            <a:extLst>
              <a:ext uri="{FF2B5EF4-FFF2-40B4-BE49-F238E27FC236}">
                <a16:creationId xmlns:a16="http://schemas.microsoft.com/office/drawing/2014/main" id="{14517CDC-7009-754D-2192-3DD9ACE14D92}"/>
              </a:ext>
            </a:extLst>
          </p:cNvPr>
          <p:cNvSpPr>
            <a:spLocks noGrp="1"/>
          </p:cNvSpPr>
          <p:nvPr>
            <p:ph type="body" sz="quarter" idx="83"/>
          </p:nvPr>
        </p:nvSpPr>
        <p:spPr>
          <a:xfrm>
            <a:off x="8975478"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89" name="Text Placeholder 26">
            <a:extLst>
              <a:ext uri="{FF2B5EF4-FFF2-40B4-BE49-F238E27FC236}">
                <a16:creationId xmlns:a16="http://schemas.microsoft.com/office/drawing/2014/main" id="{74C1ACDF-21E8-FF28-066D-1A51A88BB4FE}"/>
              </a:ext>
            </a:extLst>
          </p:cNvPr>
          <p:cNvSpPr>
            <a:spLocks noGrp="1"/>
          </p:cNvSpPr>
          <p:nvPr>
            <p:ph type="body" sz="quarter" idx="84"/>
          </p:nvPr>
        </p:nvSpPr>
        <p:spPr>
          <a:xfrm>
            <a:off x="8975478"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0" name="Text Placeholder 26">
            <a:extLst>
              <a:ext uri="{FF2B5EF4-FFF2-40B4-BE49-F238E27FC236}">
                <a16:creationId xmlns:a16="http://schemas.microsoft.com/office/drawing/2014/main" id="{B71C6226-962C-EA96-B63A-9ADAC915DA1C}"/>
              </a:ext>
            </a:extLst>
          </p:cNvPr>
          <p:cNvSpPr>
            <a:spLocks noGrp="1"/>
          </p:cNvSpPr>
          <p:nvPr>
            <p:ph type="body" sz="quarter" idx="85"/>
          </p:nvPr>
        </p:nvSpPr>
        <p:spPr>
          <a:xfrm>
            <a:off x="10540402" y="21584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1" name="Text Placeholder 26">
            <a:extLst>
              <a:ext uri="{FF2B5EF4-FFF2-40B4-BE49-F238E27FC236}">
                <a16:creationId xmlns:a16="http://schemas.microsoft.com/office/drawing/2014/main" id="{9D472528-AB1E-DB1B-FB00-91B6B8D9D5A6}"/>
              </a:ext>
            </a:extLst>
          </p:cNvPr>
          <p:cNvSpPr>
            <a:spLocks noGrp="1"/>
          </p:cNvSpPr>
          <p:nvPr>
            <p:ph type="body" sz="quarter" idx="86"/>
          </p:nvPr>
        </p:nvSpPr>
        <p:spPr>
          <a:xfrm>
            <a:off x="10540402" y="280612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2" name="Text Placeholder 26">
            <a:extLst>
              <a:ext uri="{FF2B5EF4-FFF2-40B4-BE49-F238E27FC236}">
                <a16:creationId xmlns:a16="http://schemas.microsoft.com/office/drawing/2014/main" id="{4EA7670F-E219-BE8C-0F72-D120D57EF96F}"/>
              </a:ext>
            </a:extLst>
          </p:cNvPr>
          <p:cNvSpPr>
            <a:spLocks noGrp="1"/>
          </p:cNvSpPr>
          <p:nvPr>
            <p:ph type="body" sz="quarter" idx="87"/>
          </p:nvPr>
        </p:nvSpPr>
        <p:spPr>
          <a:xfrm>
            <a:off x="10540402" y="34549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3" name="Text Placeholder 26">
            <a:extLst>
              <a:ext uri="{FF2B5EF4-FFF2-40B4-BE49-F238E27FC236}">
                <a16:creationId xmlns:a16="http://schemas.microsoft.com/office/drawing/2014/main" id="{DF61334D-3755-4AA5-2DC4-5B8F4E5842BF}"/>
              </a:ext>
            </a:extLst>
          </p:cNvPr>
          <p:cNvSpPr>
            <a:spLocks noGrp="1"/>
          </p:cNvSpPr>
          <p:nvPr>
            <p:ph type="body" sz="quarter" idx="88"/>
          </p:nvPr>
        </p:nvSpPr>
        <p:spPr>
          <a:xfrm>
            <a:off x="10540402" y="410261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4" name="Text Placeholder 26">
            <a:extLst>
              <a:ext uri="{FF2B5EF4-FFF2-40B4-BE49-F238E27FC236}">
                <a16:creationId xmlns:a16="http://schemas.microsoft.com/office/drawing/2014/main" id="{DEEB2C86-9964-8D88-604A-F9EB99D00017}"/>
              </a:ext>
            </a:extLst>
          </p:cNvPr>
          <p:cNvSpPr>
            <a:spLocks noGrp="1"/>
          </p:cNvSpPr>
          <p:nvPr>
            <p:ph type="body" sz="quarter" idx="89"/>
          </p:nvPr>
        </p:nvSpPr>
        <p:spPr>
          <a:xfrm>
            <a:off x="10540402" y="47621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95" name="Text Placeholder 26">
            <a:extLst>
              <a:ext uri="{FF2B5EF4-FFF2-40B4-BE49-F238E27FC236}">
                <a16:creationId xmlns:a16="http://schemas.microsoft.com/office/drawing/2014/main" id="{ACEF4E73-D5A7-B6F4-05E7-BE81673D233E}"/>
              </a:ext>
            </a:extLst>
          </p:cNvPr>
          <p:cNvSpPr>
            <a:spLocks noGrp="1"/>
          </p:cNvSpPr>
          <p:nvPr>
            <p:ph type="body" sz="quarter" idx="90"/>
          </p:nvPr>
        </p:nvSpPr>
        <p:spPr>
          <a:xfrm>
            <a:off x="10540402" y="540986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310622707"/>
      </p:ext>
    </p:extLst>
  </p:cSld>
  <p:clrMapOvr>
    <a:masterClrMapping/>
  </p:clrMapOvr>
  <p:transition>
    <p:fade/>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userDrawn="1">
  <p:cSld name="Process ma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D07F8-37BE-3287-95A8-6295F416E843}"/>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7249137-45F2-0DD1-75C8-8D8CA6F52AE5}"/>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aphicFrame>
        <p:nvGraphicFramePr>
          <p:cNvPr id="4" name="Group 58">
            <a:extLst>
              <a:ext uri="{FF2B5EF4-FFF2-40B4-BE49-F238E27FC236}">
                <a16:creationId xmlns:a16="http://schemas.microsoft.com/office/drawing/2014/main" id="{9634C487-0E25-D2C4-CB6D-80C8D7DD0DD1}"/>
              </a:ext>
            </a:extLst>
          </p:cNvPr>
          <p:cNvGraphicFramePr>
            <a:graphicFrameLocks noGrp="1"/>
          </p:cNvGraphicFramePr>
          <p:nvPr userDrawn="1">
            <p:extLst>
              <p:ext uri="{D42A27DB-BD31-4B8C-83A1-F6EECF244321}">
                <p14:modId xmlns:p14="http://schemas.microsoft.com/office/powerpoint/2010/main" val="1517923587"/>
              </p:ext>
            </p:extLst>
          </p:nvPr>
        </p:nvGraphicFramePr>
        <p:xfrm>
          <a:off x="542093" y="1750411"/>
          <a:ext cx="11151303" cy="4370388"/>
        </p:xfrm>
        <a:graphic>
          <a:graphicData uri="http://schemas.openxmlformats.org/drawingml/2006/table">
            <a:tbl>
              <a:tblPr/>
              <a:tblGrid>
                <a:gridCol w="1818146">
                  <a:extLst>
                    <a:ext uri="{9D8B030D-6E8A-4147-A177-3AD203B41FA5}">
                      <a16:colId xmlns:a16="http://schemas.microsoft.com/office/drawing/2014/main" val="20000"/>
                    </a:ext>
                  </a:extLst>
                </a:gridCol>
                <a:gridCol w="9333157">
                  <a:extLst>
                    <a:ext uri="{9D8B030D-6E8A-4147-A177-3AD203B41FA5}">
                      <a16:colId xmlns:a16="http://schemas.microsoft.com/office/drawing/2014/main" val="20001"/>
                    </a:ext>
                  </a:extLst>
                </a:gridCol>
              </a:tblGrid>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728398">
                <a:tc>
                  <a:txBody>
                    <a:bodyPr/>
                    <a:lstStyle/>
                    <a:p>
                      <a:pPr marL="0" marR="0" lvl="0" indent="0" algn="l" defTabSz="914400" rtl="0" eaLnBrk="0" fontAlgn="base" latinLnBrk="0" hangingPunct="0">
                        <a:lnSpc>
                          <a:spcPct val="100000"/>
                        </a:lnSpc>
                        <a:spcBef>
                          <a:spcPts val="400"/>
                        </a:spcBef>
                        <a:spcAft>
                          <a:spcPct val="0"/>
                        </a:spcAft>
                        <a:buClrTx/>
                        <a:buSzTx/>
                        <a:buFont typeface="Arial" panose="020B0604020202020204" pitchFamily="34" charset="0"/>
                        <a:buNone/>
                        <a:tabLst/>
                        <a:defRPr/>
                      </a:pPr>
                      <a:r>
                        <a:rPr kumimoji="0" lang="en-US" sz="1600" b="0" i="0" u="none" strike="noStrike" cap="none" normalizeH="0" baseline="0">
                          <a:ln>
                            <a:noFill/>
                          </a:ln>
                          <a:solidFill>
                            <a:schemeClr val="tx1"/>
                          </a:solidFill>
                          <a:effectLst/>
                          <a:latin typeface="+mn-lt"/>
                          <a:cs typeface="Times New Roman" pitchFamily="18" charset="0"/>
                        </a:rPr>
                        <a:t>Participant</a:t>
                      </a:r>
                      <a:endParaRPr kumimoji="0" lang="en-US" sz="1600" b="0" i="0" u="none" strike="noStrike" cap="none" normalizeH="0" baseline="0">
                        <a:ln>
                          <a:noFill/>
                        </a:ln>
                        <a:solidFill>
                          <a:schemeClr val="tx1"/>
                        </a:solidFill>
                        <a:effectLst/>
                        <a:latin typeface="+mn-lt"/>
                      </a:endParaRPr>
                    </a:p>
                  </a:txBody>
                  <a:tcPr marL="91464" marR="91464" marT="91440" marB="91440" anchor="ctr" horzOverflow="overflow">
                    <a:lnL w="6350" cap="flat" cmpd="sng" algn="ctr">
                      <a:noFill/>
                      <a:prstDash val="solid"/>
                      <a:round/>
                      <a:headEnd type="none" w="med" len="med"/>
                      <a:tailEnd type="none" w="med" len="med"/>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ts val="400"/>
                        </a:spcBef>
                        <a:spcAft>
                          <a:spcPct val="0"/>
                        </a:spcAft>
                        <a:buClr>
                          <a:schemeClr val="tx1"/>
                        </a:buClr>
                        <a:buSzPct val="80000"/>
                        <a:buFont typeface="Wingdings" pitchFamily="2" charset="2"/>
                        <a:buNone/>
                        <a:tabLst/>
                      </a:pPr>
                      <a:endParaRPr kumimoji="0" lang="en-US" sz="1100" b="0" i="0" u="none" strike="noStrike" cap="none" normalizeH="0" baseline="0">
                        <a:ln>
                          <a:noFill/>
                        </a:ln>
                        <a:solidFill>
                          <a:schemeClr val="tx1"/>
                        </a:solidFill>
                        <a:effectLst/>
                        <a:latin typeface="+mn-lt"/>
                      </a:endParaRPr>
                    </a:p>
                  </a:txBody>
                  <a:tcPr marL="91464" marR="91464" marT="91440" marB="91440" anchor="ctr" horzOverflow="overflow">
                    <a:lnL>
                      <a:noFill/>
                    </a:lnL>
                    <a:lnR>
                      <a:noFill/>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cxnSp>
        <p:nvCxnSpPr>
          <p:cNvPr id="5" name="Straight Arrow Connector 4">
            <a:extLst>
              <a:ext uri="{FF2B5EF4-FFF2-40B4-BE49-F238E27FC236}">
                <a16:creationId xmlns:a16="http://schemas.microsoft.com/office/drawing/2014/main" id="{ADC71735-D72E-AAAE-3C95-8DC07AB9DB53}"/>
              </a:ext>
            </a:extLst>
          </p:cNvPr>
          <p:cNvCxnSpPr>
            <a:cxnSpLocks/>
          </p:cNvCxnSpPr>
          <p:nvPr userDrawn="1"/>
        </p:nvCxnSpPr>
        <p:spPr>
          <a:xfrm>
            <a:off x="6811165" y="2115548"/>
            <a:ext cx="873875" cy="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70E64B4-585B-E7CC-063E-2A2D4E304EFC}"/>
              </a:ext>
            </a:extLst>
          </p:cNvPr>
          <p:cNvSpPr>
            <a:spLocks noChangeArrowheads="1"/>
          </p:cNvSpPr>
          <p:nvPr userDrawn="1"/>
        </p:nvSpPr>
        <p:spPr bwMode="auto">
          <a:xfrm>
            <a:off x="6189614" y="1793127"/>
            <a:ext cx="812904" cy="137160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7" name="Rectangle 6">
            <a:extLst>
              <a:ext uri="{FF2B5EF4-FFF2-40B4-BE49-F238E27FC236}">
                <a16:creationId xmlns:a16="http://schemas.microsoft.com/office/drawing/2014/main" id="{C03A4E3B-AF20-0BFA-536E-04EF90155D95}"/>
              </a:ext>
            </a:extLst>
          </p:cNvPr>
          <p:cNvSpPr>
            <a:spLocks noChangeArrowheads="1"/>
          </p:cNvSpPr>
          <p:nvPr userDrawn="1"/>
        </p:nvSpPr>
        <p:spPr bwMode="auto">
          <a:xfrm>
            <a:off x="4575017" y="3329189"/>
            <a:ext cx="1107121" cy="480902"/>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8" name="Rectangle 7">
            <a:extLst>
              <a:ext uri="{FF2B5EF4-FFF2-40B4-BE49-F238E27FC236}">
                <a16:creationId xmlns:a16="http://schemas.microsoft.com/office/drawing/2014/main" id="{61CE04F9-F7FD-B6E2-CC01-F67054CD6DC5}"/>
              </a:ext>
            </a:extLst>
          </p:cNvPr>
          <p:cNvSpPr>
            <a:spLocks noChangeArrowheads="1"/>
          </p:cNvSpPr>
          <p:nvPr userDrawn="1"/>
        </p:nvSpPr>
        <p:spPr bwMode="auto">
          <a:xfrm>
            <a:off x="4575017" y="4054142"/>
            <a:ext cx="1107121" cy="480902"/>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9" name="Rectangle 8">
            <a:extLst>
              <a:ext uri="{FF2B5EF4-FFF2-40B4-BE49-F238E27FC236}">
                <a16:creationId xmlns:a16="http://schemas.microsoft.com/office/drawing/2014/main" id="{A62D7F4A-B97C-91CD-02F0-E657C518DE98}"/>
              </a:ext>
            </a:extLst>
          </p:cNvPr>
          <p:cNvSpPr>
            <a:spLocks noChangeArrowheads="1"/>
          </p:cNvSpPr>
          <p:nvPr userDrawn="1"/>
        </p:nvSpPr>
        <p:spPr bwMode="auto">
          <a:xfrm>
            <a:off x="7442608" y="2524647"/>
            <a:ext cx="1107121" cy="64008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10" name="Oval 9">
            <a:extLst>
              <a:ext uri="{FF2B5EF4-FFF2-40B4-BE49-F238E27FC236}">
                <a16:creationId xmlns:a16="http://schemas.microsoft.com/office/drawing/2014/main" id="{E73AE8CA-B09C-0FCB-729C-7930F0A5F961}"/>
              </a:ext>
            </a:extLst>
          </p:cNvPr>
          <p:cNvSpPr>
            <a:spLocks noChangeArrowheads="1"/>
          </p:cNvSpPr>
          <p:nvPr userDrawn="1"/>
        </p:nvSpPr>
        <p:spPr bwMode="auto">
          <a:xfrm>
            <a:off x="2026444" y="1795508"/>
            <a:ext cx="640247" cy="640080"/>
          </a:xfrm>
          <a:prstGeom prst="ellipse">
            <a:avLst/>
          </a:prstGeom>
          <a:solidFill>
            <a:srgbClr val="046A38"/>
          </a:solidFill>
          <a:ln w="12700">
            <a:noFill/>
            <a:round/>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Start</a:t>
            </a:r>
          </a:p>
        </p:txBody>
      </p:sp>
      <p:sp>
        <p:nvSpPr>
          <p:cNvPr id="11" name="Rectangle 10">
            <a:extLst>
              <a:ext uri="{FF2B5EF4-FFF2-40B4-BE49-F238E27FC236}">
                <a16:creationId xmlns:a16="http://schemas.microsoft.com/office/drawing/2014/main" id="{7502B8FA-5D92-D8B3-C016-108157CE8DD0}"/>
              </a:ext>
            </a:extLst>
          </p:cNvPr>
          <p:cNvSpPr>
            <a:spLocks noChangeArrowheads="1"/>
          </p:cNvSpPr>
          <p:nvPr userDrawn="1"/>
        </p:nvSpPr>
        <p:spPr bwMode="auto">
          <a:xfrm>
            <a:off x="8478599" y="5437593"/>
            <a:ext cx="1107121" cy="64008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12" name="Rectangle 11">
            <a:extLst>
              <a:ext uri="{FF2B5EF4-FFF2-40B4-BE49-F238E27FC236}">
                <a16:creationId xmlns:a16="http://schemas.microsoft.com/office/drawing/2014/main" id="{AB2160A8-E922-7716-7F91-0417B9E54A4F}"/>
              </a:ext>
            </a:extLst>
          </p:cNvPr>
          <p:cNvSpPr>
            <a:spLocks noChangeArrowheads="1"/>
          </p:cNvSpPr>
          <p:nvPr userDrawn="1"/>
        </p:nvSpPr>
        <p:spPr bwMode="auto">
          <a:xfrm>
            <a:off x="3283489" y="1793127"/>
            <a:ext cx="756179" cy="64008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
        <p:nvSpPr>
          <p:cNvPr id="13" name="AutoShape 33">
            <a:extLst>
              <a:ext uri="{FF2B5EF4-FFF2-40B4-BE49-F238E27FC236}">
                <a16:creationId xmlns:a16="http://schemas.microsoft.com/office/drawing/2014/main" id="{AED3AB81-FAD1-EDBA-BA56-9B027CF74D6A}"/>
              </a:ext>
            </a:extLst>
          </p:cNvPr>
          <p:cNvSpPr>
            <a:spLocks noChangeArrowheads="1"/>
          </p:cNvSpPr>
          <p:nvPr userDrawn="1"/>
        </p:nvSpPr>
        <p:spPr bwMode="auto">
          <a:xfrm>
            <a:off x="4252332" y="1837671"/>
            <a:ext cx="1758927" cy="550994"/>
          </a:xfrm>
          <a:prstGeom prst="diamond">
            <a:avLst/>
          </a:prstGeom>
          <a:solidFill>
            <a:srgbClr val="046A38"/>
          </a:solidFill>
          <a:ln w="12700">
            <a:noFill/>
            <a:miter lim="800000"/>
            <a:headEnd/>
            <a:tailEnd/>
          </a:ln>
        </p:spPr>
        <p:txBody>
          <a:bodyPr wrap="square" lIns="36000" tIns="36000" rIns="36000" bIns="36000" anchor="ctr">
            <a:spAutoFit/>
          </a:bodyPr>
          <a:lstStyle/>
          <a:p>
            <a:pPr algn="ctr">
              <a:lnSpc>
                <a:spcPct val="95000"/>
              </a:lnSpc>
              <a:defRPr/>
            </a:pPr>
            <a:r>
              <a:rPr lang="en-US" sz="1400">
                <a:solidFill>
                  <a:schemeClr val="bg1"/>
                </a:solidFill>
                <a:ea typeface="ＭＳ Ｐゴシック" pitchFamily="50" charset="-128"/>
              </a:rPr>
              <a:t>Decision</a:t>
            </a:r>
          </a:p>
        </p:txBody>
      </p:sp>
      <p:sp>
        <p:nvSpPr>
          <p:cNvPr id="14" name="Oval 13">
            <a:extLst>
              <a:ext uri="{FF2B5EF4-FFF2-40B4-BE49-F238E27FC236}">
                <a16:creationId xmlns:a16="http://schemas.microsoft.com/office/drawing/2014/main" id="{3C1E6E78-1602-4B8A-C189-60C53C17EF67}"/>
              </a:ext>
            </a:extLst>
          </p:cNvPr>
          <p:cNvSpPr>
            <a:spLocks noChangeArrowheads="1"/>
          </p:cNvSpPr>
          <p:nvPr userDrawn="1"/>
        </p:nvSpPr>
        <p:spPr bwMode="auto">
          <a:xfrm>
            <a:off x="9999982" y="5437593"/>
            <a:ext cx="640247" cy="640080"/>
          </a:xfrm>
          <a:prstGeom prst="ellipse">
            <a:avLst/>
          </a:prstGeom>
          <a:solidFill>
            <a:srgbClr val="046A38"/>
          </a:solidFill>
          <a:ln w="12700">
            <a:noFill/>
            <a:round/>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End</a:t>
            </a:r>
          </a:p>
        </p:txBody>
      </p:sp>
      <p:sp>
        <p:nvSpPr>
          <p:cNvPr id="15" name="Rectangle 14">
            <a:extLst>
              <a:ext uri="{FF2B5EF4-FFF2-40B4-BE49-F238E27FC236}">
                <a16:creationId xmlns:a16="http://schemas.microsoft.com/office/drawing/2014/main" id="{B58B6DA4-4FB9-8CD5-1783-22149844E4E4}"/>
              </a:ext>
            </a:extLst>
          </p:cNvPr>
          <p:cNvSpPr>
            <a:spLocks noChangeArrowheads="1"/>
          </p:cNvSpPr>
          <p:nvPr userDrawn="1"/>
        </p:nvSpPr>
        <p:spPr bwMode="auto">
          <a:xfrm>
            <a:off x="7442382" y="1795508"/>
            <a:ext cx="1107121" cy="64008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cxnSp>
        <p:nvCxnSpPr>
          <p:cNvPr id="16" name="Straight Arrow Connector 15">
            <a:extLst>
              <a:ext uri="{FF2B5EF4-FFF2-40B4-BE49-F238E27FC236}">
                <a16:creationId xmlns:a16="http://schemas.microsoft.com/office/drawing/2014/main" id="{9FDB19FC-D2AC-3FD3-1679-DFC3F93FD56A}"/>
              </a:ext>
            </a:extLst>
          </p:cNvPr>
          <p:cNvCxnSpPr>
            <a:stCxn id="10" idx="6"/>
            <a:endCxn id="12" idx="1"/>
          </p:cNvCxnSpPr>
          <p:nvPr userDrawn="1"/>
        </p:nvCxnSpPr>
        <p:spPr>
          <a:xfrm flipV="1">
            <a:off x="2666690" y="2113168"/>
            <a:ext cx="616799" cy="238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44F72B4-5456-D9E5-CA0E-33C6940E70D2}"/>
              </a:ext>
            </a:extLst>
          </p:cNvPr>
          <p:cNvCxnSpPr>
            <a:stCxn id="12" idx="3"/>
            <a:endCxn id="13" idx="1"/>
          </p:cNvCxnSpPr>
          <p:nvPr userDrawn="1"/>
        </p:nvCxnSpPr>
        <p:spPr>
          <a:xfrm>
            <a:off x="4039668" y="2113168"/>
            <a:ext cx="212663" cy="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F37EE2D-05A5-FD75-399C-5289B07778B3}"/>
              </a:ext>
            </a:extLst>
          </p:cNvPr>
          <p:cNvCxnSpPr>
            <a:stCxn id="13" idx="3"/>
          </p:cNvCxnSpPr>
          <p:nvPr userDrawn="1"/>
        </p:nvCxnSpPr>
        <p:spPr>
          <a:xfrm>
            <a:off x="6011259" y="2113169"/>
            <a:ext cx="159357" cy="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9BC637E-C71C-556D-3507-479CB5BE4ABE}"/>
              </a:ext>
            </a:extLst>
          </p:cNvPr>
          <p:cNvCxnSpPr>
            <a:stCxn id="15" idx="2"/>
            <a:endCxn id="9" idx="0"/>
          </p:cNvCxnSpPr>
          <p:nvPr userDrawn="1"/>
        </p:nvCxnSpPr>
        <p:spPr>
          <a:xfrm>
            <a:off x="7995942" y="2435589"/>
            <a:ext cx="226" cy="89059"/>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12C569F-8745-5AD4-7668-6537496738A4}"/>
              </a:ext>
            </a:extLst>
          </p:cNvPr>
          <p:cNvCxnSpPr>
            <a:stCxn id="13" idx="2"/>
            <a:endCxn id="7" idx="0"/>
          </p:cNvCxnSpPr>
          <p:nvPr userDrawn="1"/>
        </p:nvCxnSpPr>
        <p:spPr>
          <a:xfrm flipH="1">
            <a:off x="5128578" y="2388665"/>
            <a:ext cx="3218" cy="940524"/>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181B54F-0896-E75B-7455-CFFBE260A224}"/>
              </a:ext>
            </a:extLst>
          </p:cNvPr>
          <p:cNvCxnSpPr>
            <a:stCxn id="7" idx="2"/>
            <a:endCxn id="8" idx="0"/>
          </p:cNvCxnSpPr>
          <p:nvPr userDrawn="1"/>
        </p:nvCxnSpPr>
        <p:spPr>
          <a:xfrm>
            <a:off x="5128578" y="3810092"/>
            <a:ext cx="0" cy="24405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E4AC749-26EF-9A72-B804-1CE7F4F75585}"/>
              </a:ext>
            </a:extLst>
          </p:cNvPr>
          <p:cNvCxnSpPr>
            <a:stCxn id="8" idx="3"/>
          </p:cNvCxnSpPr>
          <p:nvPr userDrawn="1"/>
        </p:nvCxnSpPr>
        <p:spPr>
          <a:xfrm>
            <a:off x="5682138" y="4294594"/>
            <a:ext cx="479154" cy="1"/>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2F79FB35-4909-0319-EBD6-968EF8B73675}"/>
              </a:ext>
            </a:extLst>
          </p:cNvPr>
          <p:cNvCxnSpPr>
            <a:endCxn id="11" idx="1"/>
          </p:cNvCxnSpPr>
          <p:nvPr userDrawn="1"/>
        </p:nvCxnSpPr>
        <p:spPr>
          <a:xfrm>
            <a:off x="6930378" y="5752713"/>
            <a:ext cx="1548221" cy="492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9A195D5-0879-F5C2-82E4-17006B592EB2}"/>
              </a:ext>
            </a:extLst>
          </p:cNvPr>
          <p:cNvCxnSpPr>
            <a:stCxn id="11" idx="3"/>
            <a:endCxn id="14" idx="2"/>
          </p:cNvCxnSpPr>
          <p:nvPr userDrawn="1"/>
        </p:nvCxnSpPr>
        <p:spPr>
          <a:xfrm>
            <a:off x="9585720" y="5757633"/>
            <a:ext cx="414263" cy="0"/>
          </a:xfrm>
          <a:prstGeom prst="straightConnector1">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85">
            <a:extLst>
              <a:ext uri="{FF2B5EF4-FFF2-40B4-BE49-F238E27FC236}">
                <a16:creationId xmlns:a16="http://schemas.microsoft.com/office/drawing/2014/main" id="{48319C6D-C096-4677-8412-3B70DA6F22D6}"/>
              </a:ext>
            </a:extLst>
          </p:cNvPr>
          <p:cNvCxnSpPr>
            <a:stCxn id="9" idx="3"/>
            <a:endCxn id="11" idx="0"/>
          </p:cNvCxnSpPr>
          <p:nvPr userDrawn="1"/>
        </p:nvCxnSpPr>
        <p:spPr>
          <a:xfrm>
            <a:off x="8549729" y="2844687"/>
            <a:ext cx="482431" cy="2592906"/>
          </a:xfrm>
          <a:prstGeom prst="bentConnector2">
            <a:avLst/>
          </a:prstGeom>
          <a:ln w="6350">
            <a:solidFill>
              <a:srgbClr val="53565A"/>
            </a:solidFill>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07C327A2-CDE1-5F9D-65AA-786EEA41EBCF}"/>
              </a:ext>
            </a:extLst>
          </p:cNvPr>
          <p:cNvSpPr>
            <a:spLocks noChangeArrowheads="1"/>
          </p:cNvSpPr>
          <p:nvPr userDrawn="1"/>
        </p:nvSpPr>
        <p:spPr bwMode="auto">
          <a:xfrm>
            <a:off x="6173937" y="3974553"/>
            <a:ext cx="831797" cy="2103120"/>
          </a:xfrm>
          <a:prstGeom prst="rect">
            <a:avLst/>
          </a:prstGeom>
          <a:solidFill>
            <a:srgbClr val="046A38"/>
          </a:solidFill>
          <a:ln w="12700">
            <a:noFill/>
            <a:miter lim="800000"/>
            <a:headEnd/>
            <a:tailEnd/>
          </a:ln>
        </p:spPr>
        <p:txBody>
          <a:bodyPr wrap="square" lIns="36000" tIns="36000" rIns="36000" bIns="36000" anchor="ctr">
            <a:noAutofit/>
          </a:bodyPr>
          <a:lstStyle/>
          <a:p>
            <a:pPr algn="ctr">
              <a:lnSpc>
                <a:spcPct val="95000"/>
              </a:lnSpc>
              <a:defRPr/>
            </a:pPr>
            <a:r>
              <a:rPr lang="en-US" sz="1400">
                <a:solidFill>
                  <a:schemeClr val="bg1"/>
                </a:solidFill>
                <a:ea typeface="ＭＳ Ｐゴシック" pitchFamily="50" charset="-128"/>
              </a:rPr>
              <a:t>Activity</a:t>
            </a:r>
          </a:p>
        </p:txBody>
      </p:sp>
    </p:spTree>
    <p:extLst>
      <p:ext uri="{BB962C8B-B14F-4D97-AF65-F5344CB8AC3E}">
        <p14:creationId xmlns:p14="http://schemas.microsoft.com/office/powerpoint/2010/main" val="2074943235"/>
      </p:ext>
    </p:extLst>
  </p:cSld>
  <p:clrMapOvr>
    <a:masterClrMapping/>
  </p:clrMapOvr>
  <p:transition>
    <p:fade/>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preserve="1" userDrawn="1">
  <p:cSld name="Chevr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0713F-7102-89B1-925E-C044D63ED4E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B5ED8A7-C618-BB33-ED37-8BAB07B1C232}"/>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4" name="AutoShape 23">
            <a:extLst>
              <a:ext uri="{FF2B5EF4-FFF2-40B4-BE49-F238E27FC236}">
                <a16:creationId xmlns:a16="http://schemas.microsoft.com/office/drawing/2014/main" id="{28A9EC64-1D86-FB4B-FEEE-1248194CDAD6}"/>
              </a:ext>
            </a:extLst>
          </p:cNvPr>
          <p:cNvSpPr>
            <a:spLocks noChangeArrowheads="1"/>
          </p:cNvSpPr>
          <p:nvPr userDrawn="1"/>
        </p:nvSpPr>
        <p:spPr bwMode="gray">
          <a:xfrm>
            <a:off x="501781" y="4768265"/>
            <a:ext cx="2030832" cy="548640"/>
          </a:xfrm>
          <a:prstGeom prst="chevron">
            <a:avLst>
              <a:gd name="adj" fmla="val 32606"/>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5" name="AutoShape 24">
            <a:extLst>
              <a:ext uri="{FF2B5EF4-FFF2-40B4-BE49-F238E27FC236}">
                <a16:creationId xmlns:a16="http://schemas.microsoft.com/office/drawing/2014/main" id="{AFB0A9C0-610C-F27B-CDE1-0F9C4FD0CAE6}"/>
              </a:ext>
            </a:extLst>
          </p:cNvPr>
          <p:cNvSpPr>
            <a:spLocks noChangeArrowheads="1"/>
          </p:cNvSpPr>
          <p:nvPr userDrawn="1"/>
        </p:nvSpPr>
        <p:spPr bwMode="gray">
          <a:xfrm>
            <a:off x="2333937" y="4768265"/>
            <a:ext cx="2030832" cy="548640"/>
          </a:xfrm>
          <a:prstGeom prst="chevron">
            <a:avLst>
              <a:gd name="adj" fmla="val 3237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6" name="AutoShape 25">
            <a:extLst>
              <a:ext uri="{FF2B5EF4-FFF2-40B4-BE49-F238E27FC236}">
                <a16:creationId xmlns:a16="http://schemas.microsoft.com/office/drawing/2014/main" id="{B523277E-EAFD-EE1E-54E4-2FB726C6811E}"/>
              </a:ext>
            </a:extLst>
          </p:cNvPr>
          <p:cNvSpPr>
            <a:spLocks noChangeArrowheads="1"/>
          </p:cNvSpPr>
          <p:nvPr userDrawn="1"/>
        </p:nvSpPr>
        <p:spPr bwMode="gray">
          <a:xfrm>
            <a:off x="4166094" y="4768265"/>
            <a:ext cx="2030832" cy="548640"/>
          </a:xfrm>
          <a:prstGeom prst="chevron">
            <a:avLst>
              <a:gd name="adj" fmla="val 3237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7" name="AutoShape 26">
            <a:extLst>
              <a:ext uri="{FF2B5EF4-FFF2-40B4-BE49-F238E27FC236}">
                <a16:creationId xmlns:a16="http://schemas.microsoft.com/office/drawing/2014/main" id="{9EC49356-7DD5-A59B-32B3-C8F468903E33}"/>
              </a:ext>
            </a:extLst>
          </p:cNvPr>
          <p:cNvSpPr>
            <a:spLocks noChangeArrowheads="1"/>
          </p:cNvSpPr>
          <p:nvPr userDrawn="1"/>
        </p:nvSpPr>
        <p:spPr bwMode="gray">
          <a:xfrm>
            <a:off x="5998250" y="4768265"/>
            <a:ext cx="2030832" cy="548640"/>
          </a:xfrm>
          <a:prstGeom prst="chevron">
            <a:avLst>
              <a:gd name="adj" fmla="val 3237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8" name="AutoShape 27">
            <a:extLst>
              <a:ext uri="{FF2B5EF4-FFF2-40B4-BE49-F238E27FC236}">
                <a16:creationId xmlns:a16="http://schemas.microsoft.com/office/drawing/2014/main" id="{DCDC0101-F478-B2CF-C6E5-9FE5467A7126}"/>
              </a:ext>
            </a:extLst>
          </p:cNvPr>
          <p:cNvSpPr>
            <a:spLocks noChangeArrowheads="1"/>
          </p:cNvSpPr>
          <p:nvPr userDrawn="1"/>
        </p:nvSpPr>
        <p:spPr bwMode="gray">
          <a:xfrm>
            <a:off x="7830408" y="4768265"/>
            <a:ext cx="2030832" cy="548640"/>
          </a:xfrm>
          <a:prstGeom prst="chevron">
            <a:avLst>
              <a:gd name="adj" fmla="val 3237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9" name="AutoShape 28">
            <a:extLst>
              <a:ext uri="{FF2B5EF4-FFF2-40B4-BE49-F238E27FC236}">
                <a16:creationId xmlns:a16="http://schemas.microsoft.com/office/drawing/2014/main" id="{64FDB6AF-66EA-5116-98A9-70BC63EDA3CC}"/>
              </a:ext>
            </a:extLst>
          </p:cNvPr>
          <p:cNvSpPr>
            <a:spLocks noChangeArrowheads="1"/>
          </p:cNvSpPr>
          <p:nvPr userDrawn="1"/>
        </p:nvSpPr>
        <p:spPr bwMode="gray">
          <a:xfrm>
            <a:off x="9662564" y="4768265"/>
            <a:ext cx="2030832" cy="548640"/>
          </a:xfrm>
          <a:prstGeom prst="chevron">
            <a:avLst>
              <a:gd name="adj" fmla="val 3237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0" name="AutoShape 3">
            <a:extLst>
              <a:ext uri="{FF2B5EF4-FFF2-40B4-BE49-F238E27FC236}">
                <a16:creationId xmlns:a16="http://schemas.microsoft.com/office/drawing/2014/main" id="{871F3A91-C6D8-BF8B-A91D-F98B34C31F95}"/>
              </a:ext>
            </a:extLst>
          </p:cNvPr>
          <p:cNvSpPr>
            <a:spLocks noChangeArrowheads="1"/>
          </p:cNvSpPr>
          <p:nvPr userDrawn="1"/>
        </p:nvSpPr>
        <p:spPr bwMode="gray">
          <a:xfrm>
            <a:off x="501781" y="1611785"/>
            <a:ext cx="11191614" cy="548640"/>
          </a:xfrm>
          <a:prstGeom prst="chevron">
            <a:avLst>
              <a:gd name="adj" fmla="val 32576"/>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1" name="AutoShape 5">
            <a:extLst>
              <a:ext uri="{FF2B5EF4-FFF2-40B4-BE49-F238E27FC236}">
                <a16:creationId xmlns:a16="http://schemas.microsoft.com/office/drawing/2014/main" id="{9AC960B4-3924-C17A-DA03-F6F97995DE98}"/>
              </a:ext>
            </a:extLst>
          </p:cNvPr>
          <p:cNvSpPr>
            <a:spLocks noChangeArrowheads="1"/>
          </p:cNvSpPr>
          <p:nvPr userDrawn="1"/>
        </p:nvSpPr>
        <p:spPr bwMode="gray">
          <a:xfrm>
            <a:off x="501781" y="2243081"/>
            <a:ext cx="5691192" cy="548640"/>
          </a:xfrm>
          <a:prstGeom prst="chevron">
            <a:avLst>
              <a:gd name="adj" fmla="val 32565"/>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2" name="AutoShape 6">
            <a:extLst>
              <a:ext uri="{FF2B5EF4-FFF2-40B4-BE49-F238E27FC236}">
                <a16:creationId xmlns:a16="http://schemas.microsoft.com/office/drawing/2014/main" id="{725B5571-6218-E707-9C3A-857AB7779550}"/>
              </a:ext>
            </a:extLst>
          </p:cNvPr>
          <p:cNvSpPr>
            <a:spLocks noChangeArrowheads="1"/>
          </p:cNvSpPr>
          <p:nvPr userDrawn="1"/>
        </p:nvSpPr>
        <p:spPr bwMode="gray">
          <a:xfrm>
            <a:off x="6002203" y="2243081"/>
            <a:ext cx="5691192" cy="548640"/>
          </a:xfrm>
          <a:prstGeom prst="chevron">
            <a:avLst>
              <a:gd name="adj" fmla="val 32435"/>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3" name="AutoShape 8">
            <a:extLst>
              <a:ext uri="{FF2B5EF4-FFF2-40B4-BE49-F238E27FC236}">
                <a16:creationId xmlns:a16="http://schemas.microsoft.com/office/drawing/2014/main" id="{C51CEE3B-19A2-6716-2AA5-5F2FABDD7605}"/>
              </a:ext>
            </a:extLst>
          </p:cNvPr>
          <p:cNvSpPr>
            <a:spLocks noChangeArrowheads="1"/>
          </p:cNvSpPr>
          <p:nvPr userDrawn="1"/>
        </p:nvSpPr>
        <p:spPr bwMode="gray">
          <a:xfrm>
            <a:off x="501781" y="2874377"/>
            <a:ext cx="3854932" cy="548640"/>
          </a:xfrm>
          <a:prstGeom prst="chevron">
            <a:avLst>
              <a:gd name="adj" fmla="val 32411"/>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4" name="AutoShape 9">
            <a:extLst>
              <a:ext uri="{FF2B5EF4-FFF2-40B4-BE49-F238E27FC236}">
                <a16:creationId xmlns:a16="http://schemas.microsoft.com/office/drawing/2014/main" id="{89034F6E-E782-CEA9-298F-850D0CA695A2}"/>
              </a:ext>
            </a:extLst>
          </p:cNvPr>
          <p:cNvSpPr>
            <a:spLocks noChangeArrowheads="1"/>
          </p:cNvSpPr>
          <p:nvPr userDrawn="1"/>
        </p:nvSpPr>
        <p:spPr bwMode="gray">
          <a:xfrm>
            <a:off x="4170122" y="2874377"/>
            <a:ext cx="3854932" cy="548640"/>
          </a:xfrm>
          <a:prstGeom prst="chevron">
            <a:avLst>
              <a:gd name="adj" fmla="val 3255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5" name="AutoShape 10">
            <a:extLst>
              <a:ext uri="{FF2B5EF4-FFF2-40B4-BE49-F238E27FC236}">
                <a16:creationId xmlns:a16="http://schemas.microsoft.com/office/drawing/2014/main" id="{B2624307-AA3B-2B2E-5D27-AD734473E1D5}"/>
              </a:ext>
            </a:extLst>
          </p:cNvPr>
          <p:cNvSpPr>
            <a:spLocks noChangeArrowheads="1"/>
          </p:cNvSpPr>
          <p:nvPr userDrawn="1"/>
        </p:nvSpPr>
        <p:spPr bwMode="gray">
          <a:xfrm>
            <a:off x="7838463" y="2874377"/>
            <a:ext cx="3854932" cy="548640"/>
          </a:xfrm>
          <a:prstGeom prst="chevron">
            <a:avLst>
              <a:gd name="adj" fmla="val 32406"/>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6" name="AutoShape 12">
            <a:extLst>
              <a:ext uri="{FF2B5EF4-FFF2-40B4-BE49-F238E27FC236}">
                <a16:creationId xmlns:a16="http://schemas.microsoft.com/office/drawing/2014/main" id="{73FAF166-E40E-5E49-367B-32B55933F4DA}"/>
              </a:ext>
            </a:extLst>
          </p:cNvPr>
          <p:cNvSpPr>
            <a:spLocks noChangeArrowheads="1"/>
          </p:cNvSpPr>
          <p:nvPr userDrawn="1"/>
        </p:nvSpPr>
        <p:spPr bwMode="gray">
          <a:xfrm>
            <a:off x="501781" y="3505673"/>
            <a:ext cx="2942881" cy="548640"/>
          </a:xfrm>
          <a:prstGeom prst="chevron">
            <a:avLst>
              <a:gd name="adj" fmla="val 3237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7" name="AutoShape 13">
            <a:extLst>
              <a:ext uri="{FF2B5EF4-FFF2-40B4-BE49-F238E27FC236}">
                <a16:creationId xmlns:a16="http://schemas.microsoft.com/office/drawing/2014/main" id="{3551ACA6-1A12-EB4A-DEC2-535682046876}"/>
              </a:ext>
            </a:extLst>
          </p:cNvPr>
          <p:cNvSpPr>
            <a:spLocks noChangeArrowheads="1"/>
          </p:cNvSpPr>
          <p:nvPr userDrawn="1"/>
        </p:nvSpPr>
        <p:spPr bwMode="gray">
          <a:xfrm>
            <a:off x="3251359" y="3505673"/>
            <a:ext cx="2942881" cy="548640"/>
          </a:xfrm>
          <a:prstGeom prst="chevron">
            <a:avLst>
              <a:gd name="adj" fmla="val 3237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8" name="AutoShape 14">
            <a:extLst>
              <a:ext uri="{FF2B5EF4-FFF2-40B4-BE49-F238E27FC236}">
                <a16:creationId xmlns:a16="http://schemas.microsoft.com/office/drawing/2014/main" id="{301DC3A6-1E44-F49A-8F36-868983E130D1}"/>
              </a:ext>
            </a:extLst>
          </p:cNvPr>
          <p:cNvSpPr>
            <a:spLocks noChangeArrowheads="1"/>
          </p:cNvSpPr>
          <p:nvPr userDrawn="1"/>
        </p:nvSpPr>
        <p:spPr bwMode="gray">
          <a:xfrm>
            <a:off x="6000937" y="3505673"/>
            <a:ext cx="2942881" cy="548640"/>
          </a:xfrm>
          <a:prstGeom prst="chevron">
            <a:avLst>
              <a:gd name="adj" fmla="val 3237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19" name="AutoShape 15">
            <a:extLst>
              <a:ext uri="{FF2B5EF4-FFF2-40B4-BE49-F238E27FC236}">
                <a16:creationId xmlns:a16="http://schemas.microsoft.com/office/drawing/2014/main" id="{A0408B29-F526-533A-8A3D-12617F71083E}"/>
              </a:ext>
            </a:extLst>
          </p:cNvPr>
          <p:cNvSpPr>
            <a:spLocks noChangeArrowheads="1"/>
          </p:cNvSpPr>
          <p:nvPr userDrawn="1"/>
        </p:nvSpPr>
        <p:spPr bwMode="gray">
          <a:xfrm>
            <a:off x="8750514" y="3505673"/>
            <a:ext cx="2942881" cy="548640"/>
          </a:xfrm>
          <a:prstGeom prst="chevron">
            <a:avLst>
              <a:gd name="adj" fmla="val 32560"/>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0" name="AutoShape 17">
            <a:extLst>
              <a:ext uri="{FF2B5EF4-FFF2-40B4-BE49-F238E27FC236}">
                <a16:creationId xmlns:a16="http://schemas.microsoft.com/office/drawing/2014/main" id="{EB04EBB5-1DDA-43E3-9DA2-F881F6717042}"/>
              </a:ext>
            </a:extLst>
          </p:cNvPr>
          <p:cNvSpPr>
            <a:spLocks noChangeArrowheads="1"/>
          </p:cNvSpPr>
          <p:nvPr userDrawn="1"/>
        </p:nvSpPr>
        <p:spPr bwMode="gray">
          <a:xfrm>
            <a:off x="501781" y="4136969"/>
            <a:ext cx="2395652" cy="548640"/>
          </a:xfrm>
          <a:prstGeom prst="chevron">
            <a:avLst>
              <a:gd name="adj" fmla="val 32555"/>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1" name="AutoShape 18">
            <a:extLst>
              <a:ext uri="{FF2B5EF4-FFF2-40B4-BE49-F238E27FC236}">
                <a16:creationId xmlns:a16="http://schemas.microsoft.com/office/drawing/2014/main" id="{53576324-B4AF-9A36-5425-22F0FBE1CDC3}"/>
              </a:ext>
            </a:extLst>
          </p:cNvPr>
          <p:cNvSpPr>
            <a:spLocks noChangeArrowheads="1"/>
          </p:cNvSpPr>
          <p:nvPr userDrawn="1"/>
        </p:nvSpPr>
        <p:spPr bwMode="gray">
          <a:xfrm>
            <a:off x="2700772" y="4136969"/>
            <a:ext cx="2395652" cy="548640"/>
          </a:xfrm>
          <a:prstGeom prst="chevron">
            <a:avLst>
              <a:gd name="adj" fmla="val 3238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2" name="AutoShape 19">
            <a:extLst>
              <a:ext uri="{FF2B5EF4-FFF2-40B4-BE49-F238E27FC236}">
                <a16:creationId xmlns:a16="http://schemas.microsoft.com/office/drawing/2014/main" id="{8672B438-19AE-6C33-AB60-EC64A9345289}"/>
              </a:ext>
            </a:extLst>
          </p:cNvPr>
          <p:cNvSpPr>
            <a:spLocks noChangeArrowheads="1"/>
          </p:cNvSpPr>
          <p:nvPr userDrawn="1"/>
        </p:nvSpPr>
        <p:spPr bwMode="gray">
          <a:xfrm>
            <a:off x="4899764" y="4136969"/>
            <a:ext cx="2395652" cy="548640"/>
          </a:xfrm>
          <a:prstGeom prst="chevron">
            <a:avLst>
              <a:gd name="adj" fmla="val 32413"/>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3" name="AutoShape 20">
            <a:extLst>
              <a:ext uri="{FF2B5EF4-FFF2-40B4-BE49-F238E27FC236}">
                <a16:creationId xmlns:a16="http://schemas.microsoft.com/office/drawing/2014/main" id="{C5B17771-B1CA-8E51-A8A1-614F39A06B10}"/>
              </a:ext>
            </a:extLst>
          </p:cNvPr>
          <p:cNvSpPr>
            <a:spLocks noChangeArrowheads="1"/>
          </p:cNvSpPr>
          <p:nvPr userDrawn="1"/>
        </p:nvSpPr>
        <p:spPr bwMode="gray">
          <a:xfrm>
            <a:off x="7098755" y="4136969"/>
            <a:ext cx="2395652" cy="548640"/>
          </a:xfrm>
          <a:prstGeom prst="chevron">
            <a:avLst>
              <a:gd name="adj" fmla="val 32384"/>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4" name="AutoShape 21">
            <a:extLst>
              <a:ext uri="{FF2B5EF4-FFF2-40B4-BE49-F238E27FC236}">
                <a16:creationId xmlns:a16="http://schemas.microsoft.com/office/drawing/2014/main" id="{D0F33FC2-591F-37D0-2CFF-6E819251357B}"/>
              </a:ext>
            </a:extLst>
          </p:cNvPr>
          <p:cNvSpPr>
            <a:spLocks noChangeArrowheads="1"/>
          </p:cNvSpPr>
          <p:nvPr userDrawn="1"/>
        </p:nvSpPr>
        <p:spPr bwMode="gray">
          <a:xfrm>
            <a:off x="9297743" y="4136969"/>
            <a:ext cx="2395652" cy="548640"/>
          </a:xfrm>
          <a:prstGeom prst="chevron">
            <a:avLst>
              <a:gd name="adj" fmla="val 32299"/>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5" name="AutoShape 30">
            <a:extLst>
              <a:ext uri="{FF2B5EF4-FFF2-40B4-BE49-F238E27FC236}">
                <a16:creationId xmlns:a16="http://schemas.microsoft.com/office/drawing/2014/main" id="{42585294-D3AF-0604-F83B-D3C19F4C725D}"/>
              </a:ext>
            </a:extLst>
          </p:cNvPr>
          <p:cNvSpPr>
            <a:spLocks noChangeArrowheads="1"/>
          </p:cNvSpPr>
          <p:nvPr userDrawn="1"/>
        </p:nvSpPr>
        <p:spPr bwMode="gray">
          <a:xfrm>
            <a:off x="501781" y="5399560"/>
            <a:ext cx="1763297" cy="548640"/>
          </a:xfrm>
          <a:prstGeom prst="chevron">
            <a:avLst>
              <a:gd name="adj" fmla="val 3260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6" name="AutoShape 31">
            <a:extLst>
              <a:ext uri="{FF2B5EF4-FFF2-40B4-BE49-F238E27FC236}">
                <a16:creationId xmlns:a16="http://schemas.microsoft.com/office/drawing/2014/main" id="{AA5D6648-119F-2694-8D15-137E82BF3FFA}"/>
              </a:ext>
            </a:extLst>
          </p:cNvPr>
          <p:cNvSpPr>
            <a:spLocks noChangeArrowheads="1"/>
          </p:cNvSpPr>
          <p:nvPr userDrawn="1"/>
        </p:nvSpPr>
        <p:spPr bwMode="gray">
          <a:xfrm>
            <a:off x="2073167"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7" name="AutoShape 32">
            <a:extLst>
              <a:ext uri="{FF2B5EF4-FFF2-40B4-BE49-F238E27FC236}">
                <a16:creationId xmlns:a16="http://schemas.microsoft.com/office/drawing/2014/main" id="{9E012402-B10B-9A3D-A4AC-74B717C98326}"/>
              </a:ext>
            </a:extLst>
          </p:cNvPr>
          <p:cNvSpPr>
            <a:spLocks noChangeArrowheads="1"/>
          </p:cNvSpPr>
          <p:nvPr userDrawn="1"/>
        </p:nvSpPr>
        <p:spPr bwMode="gray">
          <a:xfrm>
            <a:off x="3644552"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8" name="AutoShape 33">
            <a:extLst>
              <a:ext uri="{FF2B5EF4-FFF2-40B4-BE49-F238E27FC236}">
                <a16:creationId xmlns:a16="http://schemas.microsoft.com/office/drawing/2014/main" id="{42F26B5A-7165-1F91-8B49-9E0DCEC14709}"/>
              </a:ext>
            </a:extLst>
          </p:cNvPr>
          <p:cNvSpPr>
            <a:spLocks noChangeArrowheads="1"/>
          </p:cNvSpPr>
          <p:nvPr userDrawn="1"/>
        </p:nvSpPr>
        <p:spPr bwMode="gray">
          <a:xfrm>
            <a:off x="5215938"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29" name="AutoShape 34">
            <a:extLst>
              <a:ext uri="{FF2B5EF4-FFF2-40B4-BE49-F238E27FC236}">
                <a16:creationId xmlns:a16="http://schemas.microsoft.com/office/drawing/2014/main" id="{7357932A-0C82-44FB-18DD-76A2AE2D55EC}"/>
              </a:ext>
            </a:extLst>
          </p:cNvPr>
          <p:cNvSpPr>
            <a:spLocks noChangeArrowheads="1"/>
          </p:cNvSpPr>
          <p:nvPr userDrawn="1"/>
        </p:nvSpPr>
        <p:spPr bwMode="gray">
          <a:xfrm>
            <a:off x="6787325"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30" name="AutoShape 35">
            <a:extLst>
              <a:ext uri="{FF2B5EF4-FFF2-40B4-BE49-F238E27FC236}">
                <a16:creationId xmlns:a16="http://schemas.microsoft.com/office/drawing/2014/main" id="{72166B2C-F70E-356F-FE5D-761BED39827E}"/>
              </a:ext>
            </a:extLst>
          </p:cNvPr>
          <p:cNvSpPr>
            <a:spLocks noChangeArrowheads="1"/>
          </p:cNvSpPr>
          <p:nvPr userDrawn="1"/>
        </p:nvSpPr>
        <p:spPr bwMode="gray">
          <a:xfrm>
            <a:off x="8358710"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31" name="AutoShape 36">
            <a:extLst>
              <a:ext uri="{FF2B5EF4-FFF2-40B4-BE49-F238E27FC236}">
                <a16:creationId xmlns:a16="http://schemas.microsoft.com/office/drawing/2014/main" id="{AB9E0392-4493-7DBE-B004-3AA8F3BE156C}"/>
              </a:ext>
            </a:extLst>
          </p:cNvPr>
          <p:cNvSpPr>
            <a:spLocks noChangeArrowheads="1"/>
          </p:cNvSpPr>
          <p:nvPr userDrawn="1"/>
        </p:nvSpPr>
        <p:spPr bwMode="gray">
          <a:xfrm>
            <a:off x="9930098" y="5399560"/>
            <a:ext cx="1763297" cy="548640"/>
          </a:xfrm>
          <a:prstGeom prst="chevron">
            <a:avLst>
              <a:gd name="adj" fmla="val 32337"/>
            </a:avLst>
          </a:prstGeom>
          <a:solidFill>
            <a:srgbClr val="43B02A"/>
          </a:solidFill>
          <a:ln w="12700" cap="rnd" algn="ctr">
            <a:solidFill>
              <a:schemeClr val="bg1"/>
            </a:solidFill>
            <a:miter lim="800000"/>
            <a:headEnd/>
            <a:tailEnd/>
          </a:ln>
        </p:spPr>
        <p:txBody>
          <a:bodyPr wrap="square" lIns="88900" tIns="88900" rIns="88900" bIns="88900" anchor="ctr"/>
          <a:lstStyle/>
          <a:p>
            <a:pPr eaLnBrk="1" hangingPunct="1">
              <a:lnSpc>
                <a:spcPct val="110000"/>
              </a:lnSpc>
              <a:spcBef>
                <a:spcPct val="20000"/>
              </a:spcBef>
              <a:defRPr/>
            </a:pPr>
            <a:r>
              <a:rPr lang="en-US" sz="1200">
                <a:solidFill>
                  <a:srgbClr val="43B02A"/>
                </a:solidFill>
                <a:cs typeface="Arial" pitchFamily="34" charset="0"/>
              </a:rPr>
              <a:t>Text</a:t>
            </a:r>
          </a:p>
        </p:txBody>
      </p:sp>
      <p:sp>
        <p:nvSpPr>
          <p:cNvPr id="32" name="Text Placeholder 26">
            <a:extLst>
              <a:ext uri="{FF2B5EF4-FFF2-40B4-BE49-F238E27FC236}">
                <a16:creationId xmlns:a16="http://schemas.microsoft.com/office/drawing/2014/main" id="{AD0214E3-DAED-BE6C-493C-2DED8300DC6B}"/>
              </a:ext>
            </a:extLst>
          </p:cNvPr>
          <p:cNvSpPr>
            <a:spLocks noGrp="1"/>
          </p:cNvSpPr>
          <p:nvPr>
            <p:ph type="body" sz="quarter" idx="51"/>
          </p:nvPr>
        </p:nvSpPr>
        <p:spPr>
          <a:xfrm>
            <a:off x="1342711" y="179377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3" name="Text Placeholder 26">
            <a:extLst>
              <a:ext uri="{FF2B5EF4-FFF2-40B4-BE49-F238E27FC236}">
                <a16:creationId xmlns:a16="http://schemas.microsoft.com/office/drawing/2014/main" id="{5CA66F22-ADAF-B791-E6E0-F9B45C1ECF91}"/>
              </a:ext>
            </a:extLst>
          </p:cNvPr>
          <p:cNvSpPr>
            <a:spLocks noGrp="1"/>
          </p:cNvSpPr>
          <p:nvPr>
            <p:ph type="body" sz="quarter" idx="52"/>
          </p:nvPr>
        </p:nvSpPr>
        <p:spPr>
          <a:xfrm>
            <a:off x="1342711" y="2425068"/>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4" name="Text Placeholder 26">
            <a:extLst>
              <a:ext uri="{FF2B5EF4-FFF2-40B4-BE49-F238E27FC236}">
                <a16:creationId xmlns:a16="http://schemas.microsoft.com/office/drawing/2014/main" id="{544FD4CB-4951-B73C-C074-0DE3412AFEE1}"/>
              </a:ext>
            </a:extLst>
          </p:cNvPr>
          <p:cNvSpPr>
            <a:spLocks noGrp="1"/>
          </p:cNvSpPr>
          <p:nvPr>
            <p:ph type="body" sz="quarter" idx="53"/>
          </p:nvPr>
        </p:nvSpPr>
        <p:spPr>
          <a:xfrm>
            <a:off x="6324853" y="2425068"/>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6" name="Text Placeholder 26">
            <a:extLst>
              <a:ext uri="{FF2B5EF4-FFF2-40B4-BE49-F238E27FC236}">
                <a16:creationId xmlns:a16="http://schemas.microsoft.com/office/drawing/2014/main" id="{FEAEF723-2942-6114-95DF-6AC903D5F0D1}"/>
              </a:ext>
            </a:extLst>
          </p:cNvPr>
          <p:cNvSpPr>
            <a:spLocks noGrp="1"/>
          </p:cNvSpPr>
          <p:nvPr>
            <p:ph type="body" sz="quarter" idx="54"/>
          </p:nvPr>
        </p:nvSpPr>
        <p:spPr>
          <a:xfrm>
            <a:off x="1342711" y="305636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7" name="Text Placeholder 26">
            <a:extLst>
              <a:ext uri="{FF2B5EF4-FFF2-40B4-BE49-F238E27FC236}">
                <a16:creationId xmlns:a16="http://schemas.microsoft.com/office/drawing/2014/main" id="{AF507BB2-D09F-FAA3-FE85-6F2FC01F519A}"/>
              </a:ext>
            </a:extLst>
          </p:cNvPr>
          <p:cNvSpPr>
            <a:spLocks noGrp="1"/>
          </p:cNvSpPr>
          <p:nvPr>
            <p:ph type="body" sz="quarter" idx="55"/>
          </p:nvPr>
        </p:nvSpPr>
        <p:spPr>
          <a:xfrm>
            <a:off x="4526201" y="305636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8" name="Text Placeholder 26">
            <a:extLst>
              <a:ext uri="{FF2B5EF4-FFF2-40B4-BE49-F238E27FC236}">
                <a16:creationId xmlns:a16="http://schemas.microsoft.com/office/drawing/2014/main" id="{DEE8B956-06BC-F9A6-2999-C95D3CF473B6}"/>
              </a:ext>
            </a:extLst>
          </p:cNvPr>
          <p:cNvSpPr>
            <a:spLocks noGrp="1"/>
          </p:cNvSpPr>
          <p:nvPr>
            <p:ph type="body" sz="quarter" idx="56"/>
          </p:nvPr>
        </p:nvSpPr>
        <p:spPr>
          <a:xfrm>
            <a:off x="8194542" y="3056364"/>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39" name="Text Placeholder 26">
            <a:extLst>
              <a:ext uri="{FF2B5EF4-FFF2-40B4-BE49-F238E27FC236}">
                <a16:creationId xmlns:a16="http://schemas.microsoft.com/office/drawing/2014/main" id="{96EE5C43-ABFC-AECC-F6D7-81639104016C}"/>
              </a:ext>
            </a:extLst>
          </p:cNvPr>
          <p:cNvSpPr>
            <a:spLocks noGrp="1"/>
          </p:cNvSpPr>
          <p:nvPr>
            <p:ph type="body" sz="quarter" idx="57"/>
          </p:nvPr>
        </p:nvSpPr>
        <p:spPr>
          <a:xfrm>
            <a:off x="1342711" y="368766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0" name="Text Placeholder 26">
            <a:extLst>
              <a:ext uri="{FF2B5EF4-FFF2-40B4-BE49-F238E27FC236}">
                <a16:creationId xmlns:a16="http://schemas.microsoft.com/office/drawing/2014/main" id="{3C7A93AB-9BC4-D146-9F91-497D95A81928}"/>
              </a:ext>
            </a:extLst>
          </p:cNvPr>
          <p:cNvSpPr>
            <a:spLocks noGrp="1"/>
          </p:cNvSpPr>
          <p:nvPr>
            <p:ph type="body" sz="quarter" idx="58"/>
          </p:nvPr>
        </p:nvSpPr>
        <p:spPr>
          <a:xfrm>
            <a:off x="3539612" y="368766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1" name="Text Placeholder 26">
            <a:extLst>
              <a:ext uri="{FF2B5EF4-FFF2-40B4-BE49-F238E27FC236}">
                <a16:creationId xmlns:a16="http://schemas.microsoft.com/office/drawing/2014/main" id="{860CC5C0-3EC3-9023-3F20-026A4101A793}"/>
              </a:ext>
            </a:extLst>
          </p:cNvPr>
          <p:cNvSpPr>
            <a:spLocks noGrp="1"/>
          </p:cNvSpPr>
          <p:nvPr>
            <p:ph type="body" sz="quarter" idx="59"/>
          </p:nvPr>
        </p:nvSpPr>
        <p:spPr>
          <a:xfrm>
            <a:off x="6324853" y="368766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2" name="Text Placeholder 26">
            <a:extLst>
              <a:ext uri="{FF2B5EF4-FFF2-40B4-BE49-F238E27FC236}">
                <a16:creationId xmlns:a16="http://schemas.microsoft.com/office/drawing/2014/main" id="{451E3E93-1316-A12C-5323-631C22ECCBAF}"/>
              </a:ext>
            </a:extLst>
          </p:cNvPr>
          <p:cNvSpPr>
            <a:spLocks noGrp="1"/>
          </p:cNvSpPr>
          <p:nvPr>
            <p:ph type="body" sz="quarter" idx="60"/>
          </p:nvPr>
        </p:nvSpPr>
        <p:spPr>
          <a:xfrm>
            <a:off x="9070113" y="3687660"/>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3" name="Text Placeholder 26">
            <a:extLst>
              <a:ext uri="{FF2B5EF4-FFF2-40B4-BE49-F238E27FC236}">
                <a16:creationId xmlns:a16="http://schemas.microsoft.com/office/drawing/2014/main" id="{70C6C115-3B22-59A5-58F9-FDE560F42885}"/>
              </a:ext>
            </a:extLst>
          </p:cNvPr>
          <p:cNvSpPr>
            <a:spLocks noGrp="1"/>
          </p:cNvSpPr>
          <p:nvPr>
            <p:ph type="body" sz="quarter" idx="61"/>
          </p:nvPr>
        </p:nvSpPr>
        <p:spPr>
          <a:xfrm>
            <a:off x="1342711" y="433905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4" name="Text Placeholder 26">
            <a:extLst>
              <a:ext uri="{FF2B5EF4-FFF2-40B4-BE49-F238E27FC236}">
                <a16:creationId xmlns:a16="http://schemas.microsoft.com/office/drawing/2014/main" id="{E687C92F-CDC8-88DD-3A05-06017092A8DF}"/>
              </a:ext>
            </a:extLst>
          </p:cNvPr>
          <p:cNvSpPr>
            <a:spLocks noGrp="1"/>
          </p:cNvSpPr>
          <p:nvPr>
            <p:ph type="body" sz="quarter" idx="62"/>
          </p:nvPr>
        </p:nvSpPr>
        <p:spPr>
          <a:xfrm>
            <a:off x="9578739" y="433905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6" name="Text Placeholder 26">
            <a:extLst>
              <a:ext uri="{FF2B5EF4-FFF2-40B4-BE49-F238E27FC236}">
                <a16:creationId xmlns:a16="http://schemas.microsoft.com/office/drawing/2014/main" id="{86340BD8-E095-A64B-5E1B-BEE36B5C70EB}"/>
              </a:ext>
            </a:extLst>
          </p:cNvPr>
          <p:cNvSpPr>
            <a:spLocks noGrp="1"/>
          </p:cNvSpPr>
          <p:nvPr>
            <p:ph type="body" sz="quarter" idx="63"/>
          </p:nvPr>
        </p:nvSpPr>
        <p:spPr>
          <a:xfrm>
            <a:off x="7379748" y="433905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7" name="Text Placeholder 26">
            <a:extLst>
              <a:ext uri="{FF2B5EF4-FFF2-40B4-BE49-F238E27FC236}">
                <a16:creationId xmlns:a16="http://schemas.microsoft.com/office/drawing/2014/main" id="{9708AC48-FC93-2617-1835-AE7A8AD5DA10}"/>
              </a:ext>
            </a:extLst>
          </p:cNvPr>
          <p:cNvSpPr>
            <a:spLocks noGrp="1"/>
          </p:cNvSpPr>
          <p:nvPr>
            <p:ph type="body" sz="quarter" idx="64"/>
          </p:nvPr>
        </p:nvSpPr>
        <p:spPr>
          <a:xfrm>
            <a:off x="5180757" y="433905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8" name="Text Placeholder 26">
            <a:extLst>
              <a:ext uri="{FF2B5EF4-FFF2-40B4-BE49-F238E27FC236}">
                <a16:creationId xmlns:a16="http://schemas.microsoft.com/office/drawing/2014/main" id="{64A547F4-82BA-B168-6F23-02C15CBCA33B}"/>
              </a:ext>
            </a:extLst>
          </p:cNvPr>
          <p:cNvSpPr>
            <a:spLocks noGrp="1"/>
          </p:cNvSpPr>
          <p:nvPr>
            <p:ph type="body" sz="quarter" idx="65"/>
          </p:nvPr>
        </p:nvSpPr>
        <p:spPr>
          <a:xfrm>
            <a:off x="2954816" y="4339055"/>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49" name="Text Placeholder 26">
            <a:extLst>
              <a:ext uri="{FF2B5EF4-FFF2-40B4-BE49-F238E27FC236}">
                <a16:creationId xmlns:a16="http://schemas.microsoft.com/office/drawing/2014/main" id="{F404127D-296F-C185-9FED-CEC569478B7A}"/>
              </a:ext>
            </a:extLst>
          </p:cNvPr>
          <p:cNvSpPr>
            <a:spLocks noGrp="1"/>
          </p:cNvSpPr>
          <p:nvPr>
            <p:ph type="body" sz="quarter" idx="66"/>
          </p:nvPr>
        </p:nvSpPr>
        <p:spPr>
          <a:xfrm>
            <a:off x="840161"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0" name="Text Placeholder 26">
            <a:extLst>
              <a:ext uri="{FF2B5EF4-FFF2-40B4-BE49-F238E27FC236}">
                <a16:creationId xmlns:a16="http://schemas.microsoft.com/office/drawing/2014/main" id="{269CA756-8629-EFEA-682B-78F6BA68E39B}"/>
              </a:ext>
            </a:extLst>
          </p:cNvPr>
          <p:cNvSpPr>
            <a:spLocks noGrp="1"/>
          </p:cNvSpPr>
          <p:nvPr>
            <p:ph type="body" sz="quarter" idx="67"/>
          </p:nvPr>
        </p:nvSpPr>
        <p:spPr>
          <a:xfrm>
            <a:off x="2700773"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1" name="Text Placeholder 26">
            <a:extLst>
              <a:ext uri="{FF2B5EF4-FFF2-40B4-BE49-F238E27FC236}">
                <a16:creationId xmlns:a16="http://schemas.microsoft.com/office/drawing/2014/main" id="{9F655DD7-D7C6-270C-C26F-9E022A2783EF}"/>
              </a:ext>
            </a:extLst>
          </p:cNvPr>
          <p:cNvSpPr>
            <a:spLocks noGrp="1"/>
          </p:cNvSpPr>
          <p:nvPr>
            <p:ph type="body" sz="quarter" idx="68"/>
          </p:nvPr>
        </p:nvSpPr>
        <p:spPr>
          <a:xfrm>
            <a:off x="4526200"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2" name="Text Placeholder 26">
            <a:extLst>
              <a:ext uri="{FF2B5EF4-FFF2-40B4-BE49-F238E27FC236}">
                <a16:creationId xmlns:a16="http://schemas.microsoft.com/office/drawing/2014/main" id="{DA0EA5CE-C30D-DE23-BFE7-14334CF348AC}"/>
              </a:ext>
            </a:extLst>
          </p:cNvPr>
          <p:cNvSpPr>
            <a:spLocks noGrp="1"/>
          </p:cNvSpPr>
          <p:nvPr>
            <p:ph type="body" sz="quarter" idx="69"/>
          </p:nvPr>
        </p:nvSpPr>
        <p:spPr>
          <a:xfrm>
            <a:off x="6330125"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3" name="Text Placeholder 26">
            <a:extLst>
              <a:ext uri="{FF2B5EF4-FFF2-40B4-BE49-F238E27FC236}">
                <a16:creationId xmlns:a16="http://schemas.microsoft.com/office/drawing/2014/main" id="{178049B8-5892-C4D8-9339-79B4AEB818A8}"/>
              </a:ext>
            </a:extLst>
          </p:cNvPr>
          <p:cNvSpPr>
            <a:spLocks noGrp="1"/>
          </p:cNvSpPr>
          <p:nvPr>
            <p:ph type="body" sz="quarter" idx="70"/>
          </p:nvPr>
        </p:nvSpPr>
        <p:spPr>
          <a:xfrm>
            <a:off x="8163720"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4" name="Text Placeholder 26">
            <a:extLst>
              <a:ext uri="{FF2B5EF4-FFF2-40B4-BE49-F238E27FC236}">
                <a16:creationId xmlns:a16="http://schemas.microsoft.com/office/drawing/2014/main" id="{84D35FD8-61CD-57E7-5800-CF35B8B95699}"/>
              </a:ext>
            </a:extLst>
          </p:cNvPr>
          <p:cNvSpPr>
            <a:spLocks noGrp="1"/>
          </p:cNvSpPr>
          <p:nvPr>
            <p:ph type="body" sz="quarter" idx="71"/>
          </p:nvPr>
        </p:nvSpPr>
        <p:spPr>
          <a:xfrm>
            <a:off x="9995878" y="4950252"/>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5" name="Text Placeholder 26">
            <a:extLst>
              <a:ext uri="{FF2B5EF4-FFF2-40B4-BE49-F238E27FC236}">
                <a16:creationId xmlns:a16="http://schemas.microsoft.com/office/drawing/2014/main" id="{C946405F-3B71-2162-867A-249203075111}"/>
              </a:ext>
            </a:extLst>
          </p:cNvPr>
          <p:cNvSpPr>
            <a:spLocks noGrp="1"/>
          </p:cNvSpPr>
          <p:nvPr>
            <p:ph type="body" sz="quarter" idx="72"/>
          </p:nvPr>
        </p:nvSpPr>
        <p:spPr>
          <a:xfrm>
            <a:off x="840161"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6" name="Text Placeholder 26">
            <a:extLst>
              <a:ext uri="{FF2B5EF4-FFF2-40B4-BE49-F238E27FC236}">
                <a16:creationId xmlns:a16="http://schemas.microsoft.com/office/drawing/2014/main" id="{0686DDCB-F703-921D-C82D-83BDE67DA6F8}"/>
              </a:ext>
            </a:extLst>
          </p:cNvPr>
          <p:cNvSpPr>
            <a:spLocks noGrp="1"/>
          </p:cNvSpPr>
          <p:nvPr>
            <p:ph type="body" sz="quarter" idx="73"/>
          </p:nvPr>
        </p:nvSpPr>
        <p:spPr>
          <a:xfrm>
            <a:off x="2411546"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7" name="Text Placeholder 26">
            <a:extLst>
              <a:ext uri="{FF2B5EF4-FFF2-40B4-BE49-F238E27FC236}">
                <a16:creationId xmlns:a16="http://schemas.microsoft.com/office/drawing/2014/main" id="{9363D53C-9B50-E25E-AEFD-E6B9DAB6C55B}"/>
              </a:ext>
            </a:extLst>
          </p:cNvPr>
          <p:cNvSpPr>
            <a:spLocks noGrp="1"/>
          </p:cNvSpPr>
          <p:nvPr>
            <p:ph type="body" sz="quarter" idx="74"/>
          </p:nvPr>
        </p:nvSpPr>
        <p:spPr>
          <a:xfrm>
            <a:off x="4041351"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8" name="Text Placeholder 26">
            <a:extLst>
              <a:ext uri="{FF2B5EF4-FFF2-40B4-BE49-F238E27FC236}">
                <a16:creationId xmlns:a16="http://schemas.microsoft.com/office/drawing/2014/main" id="{5DAEE0E2-9606-9D33-57C3-90E1845321C4}"/>
              </a:ext>
            </a:extLst>
          </p:cNvPr>
          <p:cNvSpPr>
            <a:spLocks noGrp="1"/>
          </p:cNvSpPr>
          <p:nvPr>
            <p:ph type="body" sz="quarter" idx="75"/>
          </p:nvPr>
        </p:nvSpPr>
        <p:spPr>
          <a:xfrm>
            <a:off x="5612736"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59" name="Text Placeholder 26">
            <a:extLst>
              <a:ext uri="{FF2B5EF4-FFF2-40B4-BE49-F238E27FC236}">
                <a16:creationId xmlns:a16="http://schemas.microsoft.com/office/drawing/2014/main" id="{BC7889D6-6A82-169C-2F36-BF890DEA8038}"/>
              </a:ext>
            </a:extLst>
          </p:cNvPr>
          <p:cNvSpPr>
            <a:spLocks noGrp="1"/>
          </p:cNvSpPr>
          <p:nvPr>
            <p:ph type="body" sz="quarter" idx="76"/>
          </p:nvPr>
        </p:nvSpPr>
        <p:spPr>
          <a:xfrm>
            <a:off x="7133398"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0" name="Text Placeholder 26">
            <a:extLst>
              <a:ext uri="{FF2B5EF4-FFF2-40B4-BE49-F238E27FC236}">
                <a16:creationId xmlns:a16="http://schemas.microsoft.com/office/drawing/2014/main" id="{1DEC0CB1-AAEA-3747-9A91-A637FB2A4B7A}"/>
              </a:ext>
            </a:extLst>
          </p:cNvPr>
          <p:cNvSpPr>
            <a:spLocks noGrp="1"/>
          </p:cNvSpPr>
          <p:nvPr>
            <p:ph type="body" sz="quarter" idx="77"/>
          </p:nvPr>
        </p:nvSpPr>
        <p:spPr>
          <a:xfrm>
            <a:off x="8763203"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
        <p:nvSpPr>
          <p:cNvPr id="61" name="Text Placeholder 26">
            <a:extLst>
              <a:ext uri="{FF2B5EF4-FFF2-40B4-BE49-F238E27FC236}">
                <a16:creationId xmlns:a16="http://schemas.microsoft.com/office/drawing/2014/main" id="{45F0CB33-E8DD-36DB-2068-80567C2F29FD}"/>
              </a:ext>
            </a:extLst>
          </p:cNvPr>
          <p:cNvSpPr>
            <a:spLocks noGrp="1"/>
          </p:cNvSpPr>
          <p:nvPr>
            <p:ph type="body" sz="quarter" idx="78"/>
          </p:nvPr>
        </p:nvSpPr>
        <p:spPr>
          <a:xfrm>
            <a:off x="10334588" y="5581547"/>
            <a:ext cx="1086536" cy="184666"/>
          </a:xfrm>
        </p:spPr>
        <p:txBody>
          <a:bodyPr wrap="square">
            <a:spAutoFit/>
          </a:bodyPr>
          <a:lstStyle>
            <a:lvl1pPr algn="ctr">
              <a:defRPr sz="1200">
                <a:solidFill>
                  <a:srgbClr val="000000"/>
                </a:solidFill>
              </a:defRPr>
            </a:lvl1pPr>
            <a:lvl2pPr>
              <a:defRPr sz="1100"/>
            </a:lvl2pPr>
            <a:lvl3pPr>
              <a:defRPr sz="1100"/>
            </a:lvl3pPr>
            <a:lvl4pPr>
              <a:defRPr sz="1100"/>
            </a:lvl4pPr>
            <a:lvl5pPr>
              <a:defRPr sz="1100"/>
            </a:lvl5pPr>
          </a:lstStyle>
          <a:p>
            <a:pPr lvl="0"/>
            <a:r>
              <a:rPr lang="en-US"/>
              <a:t>Click to edit</a:t>
            </a:r>
          </a:p>
        </p:txBody>
      </p:sp>
    </p:spTree>
    <p:extLst>
      <p:ext uri="{BB962C8B-B14F-4D97-AF65-F5344CB8AC3E}">
        <p14:creationId xmlns:p14="http://schemas.microsoft.com/office/powerpoint/2010/main" val="2049933004"/>
      </p:ext>
    </p:extLst>
  </p:cSld>
  <p:clrMapOvr>
    <a:masterClrMapping/>
  </p:clrMapOvr>
  <p:transition>
    <p:fade/>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preserve="1" userDrawn="1">
  <p:cSld name="Disclaimer">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7FED1830-7BA6-2DB5-54C9-0735DF3F500E}"/>
              </a:ext>
            </a:extLst>
          </p:cNvPr>
          <p:cNvGrpSpPr>
            <a:grpSpLocks noChangeAspect="1"/>
          </p:cNvGrpSpPr>
          <p:nvPr userDrawn="1"/>
        </p:nvGrpSpPr>
        <p:grpSpPr>
          <a:xfrm>
            <a:off x="475325" y="457200"/>
            <a:ext cx="1998000" cy="374400"/>
            <a:chOff x="398463" y="404813"/>
            <a:chExt cx="1627187" cy="307976"/>
          </a:xfrm>
          <a:solidFill>
            <a:schemeClr val="tx1"/>
          </a:solidFill>
        </p:grpSpPr>
        <p:sp>
          <p:nvSpPr>
            <p:cNvPr id="18" name="Oval 5">
              <a:extLst>
                <a:ext uri="{FF2B5EF4-FFF2-40B4-BE49-F238E27FC236}">
                  <a16:creationId xmlns:a16="http://schemas.microsoft.com/office/drawing/2014/main" id="{4419B16B-25BA-AC4D-8AB7-C7EA6A795198}"/>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29" name="Freeform 6">
              <a:extLst>
                <a:ext uri="{FF2B5EF4-FFF2-40B4-BE49-F238E27FC236}">
                  <a16:creationId xmlns:a16="http://schemas.microsoft.com/office/drawing/2014/main" id="{AFFE7D37-1760-9EC5-2731-1DB1825C2344}"/>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0" name="Rectangle 7">
              <a:extLst>
                <a:ext uri="{FF2B5EF4-FFF2-40B4-BE49-F238E27FC236}">
                  <a16:creationId xmlns:a16="http://schemas.microsoft.com/office/drawing/2014/main" id="{A9928FD8-EC3F-3859-3278-A411A9634A4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1" name="Freeform 8">
              <a:extLst>
                <a:ext uri="{FF2B5EF4-FFF2-40B4-BE49-F238E27FC236}">
                  <a16:creationId xmlns:a16="http://schemas.microsoft.com/office/drawing/2014/main" id="{3D6E5E6F-220C-4D61-4FD4-AB9ADB0D1397}"/>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2" name="Rectangle 9">
              <a:extLst>
                <a:ext uri="{FF2B5EF4-FFF2-40B4-BE49-F238E27FC236}">
                  <a16:creationId xmlns:a16="http://schemas.microsoft.com/office/drawing/2014/main" id="{99B412D2-5556-4B08-71BE-ADC67DE1CAA6}"/>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3" name="Rectangle 10">
              <a:extLst>
                <a:ext uri="{FF2B5EF4-FFF2-40B4-BE49-F238E27FC236}">
                  <a16:creationId xmlns:a16="http://schemas.microsoft.com/office/drawing/2014/main" id="{9A3CD48E-112C-763C-134A-02949A0B2DC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4" name="Freeform 11">
              <a:extLst>
                <a:ext uri="{FF2B5EF4-FFF2-40B4-BE49-F238E27FC236}">
                  <a16:creationId xmlns:a16="http://schemas.microsoft.com/office/drawing/2014/main" id="{BB7BA5EC-C08D-7EDF-A009-9480A74872A6}"/>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5" name="Freeform 12">
              <a:extLst>
                <a:ext uri="{FF2B5EF4-FFF2-40B4-BE49-F238E27FC236}">
                  <a16:creationId xmlns:a16="http://schemas.microsoft.com/office/drawing/2014/main" id="{0235D525-E85D-2AF6-2494-3F4C2C5C27C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6" name="Freeform 13">
              <a:extLst>
                <a:ext uri="{FF2B5EF4-FFF2-40B4-BE49-F238E27FC236}">
                  <a16:creationId xmlns:a16="http://schemas.microsoft.com/office/drawing/2014/main" id="{72AFD340-4FAD-62AE-1FAD-7D8CE8B75C4D}"/>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7" name="Freeform 14">
              <a:extLst>
                <a:ext uri="{FF2B5EF4-FFF2-40B4-BE49-F238E27FC236}">
                  <a16:creationId xmlns:a16="http://schemas.microsoft.com/office/drawing/2014/main" id="{C74C8E71-3BE5-AFA6-E542-46581FABB2D5}"/>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grpSp>
      <p:sp>
        <p:nvSpPr>
          <p:cNvPr id="3" name="Rectangle 2">
            <a:extLst>
              <a:ext uri="{FF2B5EF4-FFF2-40B4-BE49-F238E27FC236}">
                <a16:creationId xmlns:a16="http://schemas.microsoft.com/office/drawing/2014/main" id="{7D62CC2E-B6C3-13D7-3B0F-28D5B27CAFF3}"/>
              </a:ext>
            </a:extLst>
          </p:cNvPr>
          <p:cNvSpPr/>
          <p:nvPr userDrawn="1"/>
        </p:nvSpPr>
        <p:spPr>
          <a:xfrm>
            <a:off x="395603" y="4454370"/>
            <a:ext cx="11237242" cy="2062069"/>
          </a:xfrm>
          <a:prstGeom prst="rect">
            <a:avLst/>
          </a:prstGeom>
        </p:spPr>
        <p:txBody>
          <a:bodyPr wrap="square" lIns="121852" tIns="60927" rIns="121852" bIns="60927" anchor="b">
            <a:spAutoFit/>
          </a:bodyPr>
          <a:lstStyle/>
          <a:p>
            <a:pPr marL="0" marR="0" lvl="0" indent="0" algn="l" defTabSz="1218591"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a:ln>
                  <a:noFill/>
                </a:ln>
                <a:solidFill>
                  <a:prstClr val="black"/>
                </a:solidFill>
                <a:effectLst/>
                <a:uLnTx/>
                <a:uFillTx/>
                <a:latin typeface="Calibri"/>
                <a:ea typeface="+mn-ea"/>
                <a:cs typeface="+mn-cs"/>
              </a:rPr>
              <a:t>About Deloitte</a:t>
            </a:r>
          </a:p>
          <a:p>
            <a:pPr marL="0" marR="0" lvl="0" indent="0" algn="l" defTabSz="1218591"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a:ea typeface="+mn-ea"/>
                <a:cs typeface="+mn-cs"/>
              </a:rPr>
              <a:t>Deloitte refers to one or more of Deloitte Touche Tohmatsu Limited, a UK private company limited by guarantee ("DTTL"), its network of member firms, and their related entities. DTTL and each of its member firms are legally separate and independent entities. DTTL (also referred to as "Deloitte Global") does not provide services to clients. In the United States, Deloitte refers to one or more of the US member firms of DTTL, their related entities that operate using the "Deloitte" name in the United States and their respective affiliates. Certain services may not be available to attest clients under the rules and regulations of public accounting. Please see </a:t>
            </a:r>
            <a:r>
              <a:rPr kumimoji="0" lang="en-US" sz="900" b="0" i="0" u="none" strike="noStrike" kern="1200" cap="none" spc="0" normalizeH="0" baseline="0" noProof="0">
                <a:ln>
                  <a:noFill/>
                </a:ln>
                <a:solidFill>
                  <a:prstClr val="black"/>
                </a:solidFill>
                <a:effectLst/>
                <a:uLnTx/>
                <a:uFillTx/>
                <a:latin typeface="Calibri"/>
                <a:ea typeface="+mn-ea"/>
                <a:cs typeface="+mn-cs"/>
                <a:hlinkClick r:id="rId3"/>
              </a:rPr>
              <a:t>www.deloitte.com/about</a:t>
            </a:r>
            <a:r>
              <a:rPr kumimoji="0" lang="en-US" sz="900" b="0" i="0" u="none" strike="noStrike" kern="1200" cap="none" spc="0" normalizeH="0" baseline="0" noProof="0">
                <a:ln>
                  <a:noFill/>
                </a:ln>
                <a:solidFill>
                  <a:prstClr val="black"/>
                </a:solidFill>
                <a:effectLst/>
                <a:uLnTx/>
                <a:uFillTx/>
                <a:latin typeface="Calibri"/>
                <a:ea typeface="+mn-ea"/>
                <a:cs typeface="+mn-cs"/>
              </a:rPr>
              <a:t> to learn more about our global network of member firms.</a:t>
            </a:r>
          </a:p>
          <a:p>
            <a:pPr marL="0" marR="0" lvl="0" indent="0" algn="l" defTabSz="1218591"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a:ea typeface="+mn-ea"/>
              <a:cs typeface="+mn-cs"/>
            </a:endParaRPr>
          </a:p>
          <a:p>
            <a:pPr marL="0" marR="0" lvl="0" indent="0" algn="l" defTabSz="1218591"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a:ea typeface="+mn-ea"/>
                <a:cs typeface="+mn-cs"/>
              </a:rPr>
              <a:t>This communication contains general information only, and none of Deloitte Touche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pPr marL="0" marR="0" lvl="0" indent="0" algn="l" defTabSz="1218591"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a:ea typeface="+mn-ea"/>
              <a:cs typeface="+mn-cs"/>
            </a:endParaRPr>
          </a:p>
          <a:p>
            <a:pPr marL="0" marR="0" lvl="0" indent="0" algn="l" defTabSz="1218591"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a:ea typeface="+mn-ea"/>
                <a:cs typeface="+mn-cs"/>
              </a:rPr>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a:p>
            <a:pPr marL="0" marR="0" lvl="0" indent="0" algn="l" defTabSz="1218591" rtl="0" eaLnBrk="1" fontAlgn="auto" latinLnBrk="0" hangingPunct="1">
              <a:lnSpc>
                <a:spcPct val="100000"/>
              </a:lnSpc>
              <a:spcBef>
                <a:spcPts val="0"/>
              </a:spcBef>
              <a:spcAft>
                <a:spcPts val="0"/>
              </a:spcAft>
              <a:buClrTx/>
              <a:buSzTx/>
              <a:buFontTx/>
              <a:buNone/>
              <a:tabLst/>
              <a:defRPr/>
            </a:pPr>
            <a:endParaRPr kumimoji="0" lang="en-US" sz="900" b="0" i="0" u="none" strike="noStrike" kern="1200" cap="none" spc="0" normalizeH="0" baseline="0" noProof="0">
              <a:ln>
                <a:noFill/>
              </a:ln>
              <a:solidFill>
                <a:prstClr val="black"/>
              </a:solidFill>
              <a:effectLst/>
              <a:uLnTx/>
              <a:uFillTx/>
              <a:latin typeface="Calibri"/>
              <a:ea typeface="+mn-ea"/>
              <a:cs typeface="+mn-cs"/>
            </a:endParaRPr>
          </a:p>
          <a:p>
            <a:pPr marL="0" marR="0" lvl="0" indent="0" algn="l" defTabSz="1218591"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a:ea typeface="+mn-ea"/>
                <a:cs typeface="+mn-cs"/>
              </a:rPr>
              <a:t>Copyright © 2022 Deloitte Development LLC. All rights reserved.</a:t>
            </a:r>
          </a:p>
        </p:txBody>
      </p:sp>
    </p:spTree>
    <p:custDataLst>
      <p:tags r:id="rId1"/>
    </p:custDataLst>
    <p:extLst>
      <p:ext uri="{BB962C8B-B14F-4D97-AF65-F5344CB8AC3E}">
        <p14:creationId xmlns:p14="http://schemas.microsoft.com/office/powerpoint/2010/main" val="24598984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showMasterSp="0" preserve="1" userDrawn="1">
  <p:cSld name="Disclaimer 2">
    <p:bg>
      <p:bgPr>
        <a:solidFill>
          <a:schemeClr val="tx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58522F72-E8C3-4890-92EC-4D2B3A542B55}"/>
              </a:ext>
            </a:extLst>
          </p:cNvPr>
          <p:cNvSpPr/>
          <p:nvPr userDrawn="1"/>
        </p:nvSpPr>
        <p:spPr>
          <a:xfrm>
            <a:off x="395706" y="4300481"/>
            <a:ext cx="11240169" cy="2215957"/>
          </a:xfrm>
          <a:prstGeom prst="rect">
            <a:avLst/>
          </a:prstGeom>
        </p:spPr>
        <p:txBody>
          <a:bodyPr wrap="square" lIns="121884" tIns="60943" rIns="121884" bIns="60943" anchor="b">
            <a:spAutoFit/>
          </a:bodyPr>
          <a:lstStyle/>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Deloitte refers to one or more of Deloitte </a:t>
            </a:r>
            <a:r>
              <a:rPr kumimoji="0" lang="en-US" sz="800" b="0" i="0" u="none" strike="noStrike" kern="1200" cap="none" spc="0" normalizeH="0" baseline="0" noProof="0" err="1">
                <a:ln>
                  <a:noFill/>
                </a:ln>
                <a:solidFill>
                  <a:prstClr val="white"/>
                </a:solidFill>
                <a:effectLst/>
                <a:uLnTx/>
                <a:uFillTx/>
                <a:latin typeface="Calibri"/>
                <a:ea typeface="+mn-ea"/>
                <a:cs typeface="+mn-cs"/>
              </a:rPr>
              <a:t>Touche</a:t>
            </a:r>
            <a:r>
              <a:rPr kumimoji="0" lang="en-US" sz="800" b="0" i="0" u="none" strike="noStrike" kern="1200" cap="none" spc="0" normalizeH="0" baseline="0" noProof="0">
                <a:ln>
                  <a:noFill/>
                </a:ln>
                <a:solidFill>
                  <a:prstClr val="white"/>
                </a:solidFill>
                <a:effectLst/>
                <a:uLnTx/>
                <a:uFillTx/>
                <a:latin typeface="Calibri"/>
                <a:ea typeface="+mn-ea"/>
                <a:cs typeface="+mn-cs"/>
              </a:rPr>
              <a:t> Tohmatsu Limited ("DTTL"),its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www.deloitte.com/about to learn more. </a:t>
            </a:r>
          </a:p>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Calibri"/>
              <a:ea typeface="+mn-ea"/>
              <a:cs typeface="+mn-cs"/>
            </a:endParaRPr>
          </a:p>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About Deloitte</a:t>
            </a:r>
          </a:p>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Deloitte provides industry-leading audit and assurance, tax and legal, consulting, financial advisory, and risk advisory services to nearly 90% of the Fortune Global 500® and thousands of private companies. Our professionals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more than 345,000 people worldwide make an impact that matters at www.deloitte.com.</a:t>
            </a:r>
          </a:p>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Calibri"/>
              <a:ea typeface="+mn-ea"/>
              <a:cs typeface="+mn-cs"/>
            </a:endParaRPr>
          </a:p>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This communication and any attachment to it is for internal distribution among personnel of Deloitte </a:t>
            </a:r>
            <a:r>
              <a:rPr kumimoji="0" lang="en-US" sz="800" b="0" i="0" u="none" strike="noStrike" kern="1200" cap="none" spc="0" normalizeH="0" baseline="0" noProof="0" err="1">
                <a:ln>
                  <a:noFill/>
                </a:ln>
                <a:solidFill>
                  <a:prstClr val="white"/>
                </a:solidFill>
                <a:effectLst/>
                <a:uLnTx/>
                <a:uFillTx/>
                <a:latin typeface="Calibri"/>
                <a:ea typeface="+mn-ea"/>
                <a:cs typeface="+mn-cs"/>
              </a:rPr>
              <a:t>Touche</a:t>
            </a:r>
            <a:r>
              <a:rPr kumimoji="0" lang="en-US" sz="800" b="0" i="0" u="none" strike="noStrike" kern="1200" cap="none" spc="0" normalizeH="0" baseline="0" noProof="0">
                <a:ln>
                  <a:noFill/>
                </a:ln>
                <a:solidFill>
                  <a:prstClr val="white"/>
                </a:solidFill>
                <a:effectLst/>
                <a:uLnTx/>
                <a:uFillTx/>
                <a:latin typeface="Calibri"/>
                <a:ea typeface="+mn-ea"/>
                <a:cs typeface="+mn-cs"/>
              </a:rPr>
              <a:t> Tohmatsu Limited ("DTTL"),its global network of member firms and their related entities (collectively, the "Deloitte organization"). It may contain confidential information and is intended solely for the use of the individual or entity to whom it is addressed. If you are not the intended recipient, please notify us immediately, do not use this communication in any way and then delete it and all copies of it on your system.</a:t>
            </a:r>
          </a:p>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Calibri"/>
              <a:ea typeface="+mn-ea"/>
              <a:cs typeface="+mn-cs"/>
            </a:endParaRPr>
          </a:p>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None of DTTL, its member firms, related entities, employees or agents shall be responsible for any loss or damage what so ever arising directly or indirectly in connection with any person relying on this communication. DTTL and each of its member firms, and their related entities, are legally separate and independent entities.</a:t>
            </a:r>
          </a:p>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solidFill>
                <a:prstClr val="white"/>
              </a:solidFill>
              <a:effectLst/>
              <a:uLnTx/>
              <a:uFillTx/>
              <a:latin typeface="Calibri"/>
              <a:ea typeface="+mn-ea"/>
              <a:cs typeface="+mn-cs"/>
            </a:endParaRPr>
          </a:p>
          <a:p>
            <a:pPr marL="0" marR="0" lvl="0" indent="0" algn="l" defTabSz="1218957"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prstClr val="white"/>
                </a:solidFill>
                <a:effectLst/>
                <a:uLnTx/>
                <a:uFillTx/>
                <a:latin typeface="Calibri"/>
                <a:ea typeface="+mn-ea"/>
                <a:cs typeface="+mn-cs"/>
              </a:rPr>
              <a:t>©2022. For information, contact Deloitte Global.</a:t>
            </a:r>
          </a:p>
        </p:txBody>
      </p:sp>
      <p:grpSp>
        <p:nvGrpSpPr>
          <p:cNvPr id="15" name="Group 14">
            <a:extLst>
              <a:ext uri="{FF2B5EF4-FFF2-40B4-BE49-F238E27FC236}">
                <a16:creationId xmlns:a16="http://schemas.microsoft.com/office/drawing/2014/main" id="{F82580C6-35DC-32B8-5482-44FB83185501}"/>
              </a:ext>
            </a:extLst>
          </p:cNvPr>
          <p:cNvGrpSpPr>
            <a:grpSpLocks noChangeAspect="1"/>
          </p:cNvGrpSpPr>
          <p:nvPr userDrawn="1"/>
        </p:nvGrpSpPr>
        <p:grpSpPr>
          <a:xfrm>
            <a:off x="475325" y="457200"/>
            <a:ext cx="1998000" cy="374400"/>
            <a:chOff x="398463" y="404813"/>
            <a:chExt cx="1627187" cy="307976"/>
          </a:xfrm>
          <a:solidFill>
            <a:schemeClr val="bg1"/>
          </a:solidFill>
        </p:grpSpPr>
        <p:sp>
          <p:nvSpPr>
            <p:cNvPr id="17" name="Oval 5">
              <a:extLst>
                <a:ext uri="{FF2B5EF4-FFF2-40B4-BE49-F238E27FC236}">
                  <a16:creationId xmlns:a16="http://schemas.microsoft.com/office/drawing/2014/main" id="{6210B760-1677-CF84-FD80-E0A50D6DF56F}"/>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18" name="Freeform 6">
              <a:extLst>
                <a:ext uri="{FF2B5EF4-FFF2-40B4-BE49-F238E27FC236}">
                  <a16:creationId xmlns:a16="http://schemas.microsoft.com/office/drawing/2014/main" id="{91F3A6EB-EAFE-C3DE-528A-331B41F2BABF}"/>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0" name="Rectangle 7">
              <a:extLst>
                <a:ext uri="{FF2B5EF4-FFF2-40B4-BE49-F238E27FC236}">
                  <a16:creationId xmlns:a16="http://schemas.microsoft.com/office/drawing/2014/main" id="{498871ED-A588-8696-8722-021DD092E1E9}"/>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1" name="Freeform 8">
              <a:extLst>
                <a:ext uri="{FF2B5EF4-FFF2-40B4-BE49-F238E27FC236}">
                  <a16:creationId xmlns:a16="http://schemas.microsoft.com/office/drawing/2014/main" id="{44BA21B3-E092-E428-CB27-877FD45C9AA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2" name="Rectangle 9">
              <a:extLst>
                <a:ext uri="{FF2B5EF4-FFF2-40B4-BE49-F238E27FC236}">
                  <a16:creationId xmlns:a16="http://schemas.microsoft.com/office/drawing/2014/main" id="{30F9FC21-D273-C56A-71AF-8895B899020A}"/>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3" name="Rectangle 10">
              <a:extLst>
                <a:ext uri="{FF2B5EF4-FFF2-40B4-BE49-F238E27FC236}">
                  <a16:creationId xmlns:a16="http://schemas.microsoft.com/office/drawing/2014/main" id="{70459E2A-0D24-65C6-EACE-7DA35DC4571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4" name="Freeform 11">
              <a:extLst>
                <a:ext uri="{FF2B5EF4-FFF2-40B4-BE49-F238E27FC236}">
                  <a16:creationId xmlns:a16="http://schemas.microsoft.com/office/drawing/2014/main" id="{4F48258A-0ADE-BED2-9F59-68C6D8AC1FD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5" name="Freeform 12">
              <a:extLst>
                <a:ext uri="{FF2B5EF4-FFF2-40B4-BE49-F238E27FC236}">
                  <a16:creationId xmlns:a16="http://schemas.microsoft.com/office/drawing/2014/main" id="{C2CDD567-CBD9-AF79-204A-EFEB79AC0B34}"/>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6" name="Freeform 13">
              <a:extLst>
                <a:ext uri="{FF2B5EF4-FFF2-40B4-BE49-F238E27FC236}">
                  <a16:creationId xmlns:a16="http://schemas.microsoft.com/office/drawing/2014/main" id="{6657CDAC-DC34-7662-65F8-6A68CCCFA000}"/>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sp>
          <p:nvSpPr>
            <p:cNvPr id="37" name="Freeform 14">
              <a:extLst>
                <a:ext uri="{FF2B5EF4-FFF2-40B4-BE49-F238E27FC236}">
                  <a16:creationId xmlns:a16="http://schemas.microsoft.com/office/drawing/2014/main" id="{06A053AE-30F0-8D31-F271-4D3F153605CE}"/>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700">
                <a:solidFill>
                  <a:schemeClr val="bg1"/>
                </a:solidFill>
              </a:endParaRPr>
            </a:p>
          </p:txBody>
        </p:sp>
      </p:grpSp>
    </p:spTree>
    <p:custDataLst>
      <p:tags r:id="rId1"/>
    </p:custDataLst>
    <p:extLst>
      <p:ext uri="{BB962C8B-B14F-4D97-AF65-F5344CB8AC3E}">
        <p14:creationId xmlns:p14="http://schemas.microsoft.com/office/powerpoint/2010/main" val="159568015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Description + Code 02a">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F0DAD92-F83B-8B93-9685-4F830EF8B153}"/>
              </a:ext>
            </a:extLst>
          </p:cNvPr>
          <p:cNvSpPr>
            <a:spLocks noGrp="1"/>
          </p:cNvSpPr>
          <p:nvPr>
            <p:ph type="pic" sz="quarter" idx="11"/>
          </p:nvPr>
        </p:nvSpPr>
        <p:spPr>
          <a:xfrm>
            <a:off x="249236" y="977900"/>
            <a:ext cx="11693530" cy="2946400"/>
          </a:xfrm>
        </p:spPr>
        <p:txBody>
          <a:bodyPr/>
          <a:lstStyle/>
          <a:p>
            <a:endParaRPr lang="en-IN"/>
          </a:p>
        </p:txBody>
      </p: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cxnSp>
        <p:nvCxnSpPr>
          <p:cNvPr id="9" name="Straight Connector 8">
            <a:extLst>
              <a:ext uri="{FF2B5EF4-FFF2-40B4-BE49-F238E27FC236}">
                <a16:creationId xmlns:a16="http://schemas.microsoft.com/office/drawing/2014/main" id="{B7632360-874F-10A7-F9AC-5CBEA666374C}"/>
              </a:ext>
            </a:extLst>
          </p:cNvPr>
          <p:cNvCxnSpPr/>
          <p:nvPr userDrawn="1"/>
        </p:nvCxnSpPr>
        <p:spPr>
          <a:xfrm>
            <a:off x="0" y="6487423"/>
            <a:ext cx="11500095" cy="0"/>
          </a:xfrm>
          <a:prstGeom prst="line">
            <a:avLst/>
          </a:prstGeom>
          <a:noFill/>
          <a:ln w="12700" cap="flat" cmpd="sng" algn="ctr">
            <a:gradFill>
              <a:gsLst>
                <a:gs pos="0">
                  <a:srgbClr val="0076A8"/>
                </a:gs>
                <a:gs pos="100000">
                  <a:srgbClr val="86BC25"/>
                </a:gs>
              </a:gsLst>
              <a:lin ang="10800000" scaled="0"/>
            </a:gradFill>
            <a:prstDash val="solid"/>
            <a:miter lim="800000"/>
          </a:ln>
          <a:effectLst/>
        </p:spPr>
      </p:cxnSp>
      <p:sp>
        <p:nvSpPr>
          <p:cNvPr id="10" name="Rectangle 9">
            <a:extLst>
              <a:ext uri="{FF2B5EF4-FFF2-40B4-BE49-F238E27FC236}">
                <a16:creationId xmlns:a16="http://schemas.microsoft.com/office/drawing/2014/main" id="{8E1BD046-E8E6-0F8E-40B6-E0B7876A3853}"/>
              </a:ext>
            </a:extLst>
          </p:cNvPr>
          <p:cNvSpPr/>
          <p:nvPr userDrawn="1"/>
        </p:nvSpPr>
        <p:spPr>
          <a:xfrm>
            <a:off x="11421124" y="6226768"/>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12" name="Slide Number Placeholder 7">
            <a:extLst>
              <a:ext uri="{FF2B5EF4-FFF2-40B4-BE49-F238E27FC236}">
                <a16:creationId xmlns:a16="http://schemas.microsoft.com/office/drawing/2014/main" id="{AB33A574-6A2E-6110-BD59-B03FAC821CC1}"/>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8" name="Rectangle 7">
            <a:extLst>
              <a:ext uri="{FF2B5EF4-FFF2-40B4-BE49-F238E27FC236}">
                <a16:creationId xmlns:a16="http://schemas.microsoft.com/office/drawing/2014/main" id="{C3FCEC57-A6D8-63FC-89BE-4F9F3DC4D9CE}"/>
              </a:ext>
            </a:extLst>
          </p:cNvPr>
          <p:cNvSpPr/>
          <p:nvPr userDrawn="1"/>
        </p:nvSpPr>
        <p:spPr>
          <a:xfrm>
            <a:off x="466465" y="6625510"/>
            <a:ext cx="3544605" cy="100027"/>
          </a:xfrm>
          <a:prstGeom prst="rect">
            <a:avLst/>
          </a:prstGeom>
        </p:spPr>
        <p:txBody>
          <a:bodyPr wrap="square" lIns="0" tIns="0" rIns="0" bIns="0" anchor="ctr">
            <a:noAutofit/>
          </a:bodyPr>
          <a:lstStyle/>
          <a:p>
            <a:pPr marL="0" marR="0" lvl="0" indent="0" algn="l" defTabSz="1218957" rtl="0" eaLnBrk="1" fontAlgn="auto" latinLnBrk="0" hangingPunct="1">
              <a:lnSpc>
                <a:spcPct val="100000"/>
              </a:lnSpc>
              <a:spcBef>
                <a:spcPts val="0"/>
              </a:spcBef>
              <a:spcAft>
                <a:spcPts val="0"/>
              </a:spcAft>
              <a:buClrTx/>
              <a:buSzTx/>
              <a:buFontTx/>
              <a:buNone/>
              <a:tabLst>
                <a:tab pos="2291950" algn="ctr"/>
                <a:tab pos="10334404" algn="r"/>
              </a:tabLst>
              <a:defRPr/>
            </a:pPr>
            <a:r>
              <a:rPr kumimoji="0" lang="en-US" sz="900" b="0" i="0" u="none" strike="noStrike" kern="1200" cap="none" spc="0" normalizeH="0" baseline="0" noProof="0">
                <a:ln>
                  <a:noFill/>
                </a:ln>
                <a:solidFill>
                  <a:srgbClr val="000000"/>
                </a:solidFill>
                <a:effectLst/>
                <a:uLnTx/>
                <a:uFillTx/>
                <a:latin typeface="Calibri"/>
                <a:ea typeface="Verdana" panose="020B0604030504040204" pitchFamily="34" charset="0"/>
                <a:cs typeface="+mn-cs"/>
              </a:rPr>
              <a:t>Copyright © 2022 Deloitte Development LLC. All rights reserved.</a:t>
            </a:r>
          </a:p>
        </p:txBody>
      </p:sp>
    </p:spTree>
    <p:extLst>
      <p:ext uri="{BB962C8B-B14F-4D97-AF65-F5344CB8AC3E}">
        <p14:creationId xmlns:p14="http://schemas.microsoft.com/office/powerpoint/2010/main" val="812486481"/>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Description + Code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10" name="Rectangle 9">
            <a:extLst>
              <a:ext uri="{FF2B5EF4-FFF2-40B4-BE49-F238E27FC236}">
                <a16:creationId xmlns:a16="http://schemas.microsoft.com/office/drawing/2014/main" id="{6D0B00FE-28E1-4CFA-EE1F-9384744AF140}"/>
              </a:ext>
            </a:extLst>
          </p:cNvPr>
          <p:cNvSpPr/>
          <p:nvPr userDrawn="1"/>
        </p:nvSpPr>
        <p:spPr>
          <a:xfrm>
            <a:off x="246888" y="1304471"/>
            <a:ext cx="11698222" cy="3058736"/>
          </a:xfrm>
          <a:prstGeom prst="rect">
            <a:avLst/>
          </a:prstGeom>
          <a:solidFill>
            <a:srgbClr val="A0DCFF"/>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1" name="Text Placeholder 21">
            <a:extLst>
              <a:ext uri="{FF2B5EF4-FFF2-40B4-BE49-F238E27FC236}">
                <a16:creationId xmlns:a16="http://schemas.microsoft.com/office/drawing/2014/main" id="{FA8D7A73-D180-DD74-3F76-FC5CF1150EE3}"/>
              </a:ext>
            </a:extLst>
          </p:cNvPr>
          <p:cNvSpPr>
            <a:spLocks noGrp="1"/>
          </p:cNvSpPr>
          <p:nvPr>
            <p:ph type="body" sz="quarter" idx="12" hasCustomPrompt="1"/>
          </p:nvPr>
        </p:nvSpPr>
        <p:spPr>
          <a:xfrm>
            <a:off x="396217" y="1466396"/>
            <a:ext cx="11399568" cy="2743654"/>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Tree>
    <p:extLst>
      <p:ext uri="{BB962C8B-B14F-4D97-AF65-F5344CB8AC3E}">
        <p14:creationId xmlns:p14="http://schemas.microsoft.com/office/powerpoint/2010/main" val="2796010378"/>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Step list 01">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266AFF66-0B8B-0FDB-A498-5980FC2F0DC0}"/>
              </a:ext>
            </a:extLst>
          </p:cNvPr>
          <p:cNvCxnSpPr>
            <a:cxnSpLocks/>
          </p:cNvCxnSpPr>
          <p:nvPr userDrawn="1"/>
        </p:nvCxnSpPr>
        <p:spPr>
          <a:xfrm>
            <a:off x="5685191" y="3433065"/>
            <a:ext cx="0" cy="800998"/>
          </a:xfrm>
          <a:prstGeom prst="line">
            <a:avLst/>
          </a:prstGeom>
          <a:noFill/>
          <a:ln w="6350" cap="flat" cmpd="sng" algn="ctr">
            <a:solidFill>
              <a:srgbClr val="0076A8"/>
            </a:solidFill>
            <a:prstDash val="solid"/>
            <a:miter lim="800000"/>
          </a:ln>
          <a:effectLst/>
        </p:spPr>
      </p:cxnSp>
      <p:cxnSp>
        <p:nvCxnSpPr>
          <p:cNvPr id="19" name="Straight Connector 18">
            <a:extLst>
              <a:ext uri="{FF2B5EF4-FFF2-40B4-BE49-F238E27FC236}">
                <a16:creationId xmlns:a16="http://schemas.microsoft.com/office/drawing/2014/main" id="{F329EC46-591B-5656-8753-C1A9A29FBEEC}"/>
              </a:ext>
            </a:extLst>
          </p:cNvPr>
          <p:cNvCxnSpPr>
            <a:cxnSpLocks/>
          </p:cNvCxnSpPr>
          <p:nvPr userDrawn="1"/>
        </p:nvCxnSpPr>
        <p:spPr>
          <a:xfrm>
            <a:off x="5685191" y="1713315"/>
            <a:ext cx="0" cy="800998"/>
          </a:xfrm>
          <a:prstGeom prst="line">
            <a:avLst/>
          </a:prstGeom>
          <a:noFill/>
          <a:ln w="6350" cap="flat" cmpd="sng" algn="ctr">
            <a:solidFill>
              <a:srgbClr val="0076A8"/>
            </a:solidFill>
            <a:prstDash val="solid"/>
            <a:miter lim="800000"/>
          </a:ln>
          <a:effectLst/>
        </p:spPr>
      </p:cxn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6" name="Picture Placeholder 16">
            <a:extLst>
              <a:ext uri="{FF2B5EF4-FFF2-40B4-BE49-F238E27FC236}">
                <a16:creationId xmlns:a16="http://schemas.microsoft.com/office/drawing/2014/main" id="{69C94FC6-1F1B-38E2-63F4-B9EA0411ABAF}"/>
              </a:ext>
            </a:extLst>
          </p:cNvPr>
          <p:cNvSpPr>
            <a:spLocks noGrp="1"/>
          </p:cNvSpPr>
          <p:nvPr>
            <p:ph type="pic" sz="quarter" idx="11"/>
          </p:nvPr>
        </p:nvSpPr>
        <p:spPr>
          <a:xfrm>
            <a:off x="249235" y="1311274"/>
            <a:ext cx="4999367" cy="5022259"/>
          </a:xfrm>
        </p:spPr>
        <p:txBody>
          <a:bodyPr/>
          <a:lstStyle/>
          <a:p>
            <a:endParaRPr lang="en-IN"/>
          </a:p>
        </p:txBody>
      </p:sp>
      <p:sp>
        <p:nvSpPr>
          <p:cNvPr id="8" name="Rectangle 7">
            <a:extLst>
              <a:ext uri="{FF2B5EF4-FFF2-40B4-BE49-F238E27FC236}">
                <a16:creationId xmlns:a16="http://schemas.microsoft.com/office/drawing/2014/main" id="{466FADF5-1C96-0777-6982-A547098FA743}"/>
              </a:ext>
            </a:extLst>
          </p:cNvPr>
          <p:cNvSpPr/>
          <p:nvPr userDrawn="1"/>
        </p:nvSpPr>
        <p:spPr>
          <a:xfrm>
            <a:off x="5524708" y="1297041"/>
            <a:ext cx="2077018" cy="411513"/>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3EC1FF90-A249-B87B-0120-311FCF9C993D}"/>
              </a:ext>
            </a:extLst>
          </p:cNvPr>
          <p:cNvSpPr/>
          <p:nvPr userDrawn="1"/>
        </p:nvSpPr>
        <p:spPr>
          <a:xfrm>
            <a:off x="5524708" y="3042350"/>
            <a:ext cx="2077018"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13" name="Text Placeholder 56">
            <a:extLst>
              <a:ext uri="{FF2B5EF4-FFF2-40B4-BE49-F238E27FC236}">
                <a16:creationId xmlns:a16="http://schemas.microsoft.com/office/drawing/2014/main" id="{B1F52E64-3DB6-F046-6832-3BF3BF9652C3}"/>
              </a:ext>
            </a:extLst>
          </p:cNvPr>
          <p:cNvSpPr>
            <a:spLocks noGrp="1"/>
          </p:cNvSpPr>
          <p:nvPr>
            <p:ph type="body" sz="quarter" idx="13"/>
          </p:nvPr>
        </p:nvSpPr>
        <p:spPr>
          <a:xfrm>
            <a:off x="5565868" y="1332580"/>
            <a:ext cx="1972761"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14" name="Text Placeholder 56">
            <a:extLst>
              <a:ext uri="{FF2B5EF4-FFF2-40B4-BE49-F238E27FC236}">
                <a16:creationId xmlns:a16="http://schemas.microsoft.com/office/drawing/2014/main" id="{9EEEA342-10C5-5629-F31F-2DBEA27530CF}"/>
              </a:ext>
            </a:extLst>
          </p:cNvPr>
          <p:cNvSpPr>
            <a:spLocks noGrp="1"/>
          </p:cNvSpPr>
          <p:nvPr>
            <p:ph type="body" sz="quarter" idx="14"/>
          </p:nvPr>
        </p:nvSpPr>
        <p:spPr>
          <a:xfrm>
            <a:off x="5565868" y="3079764"/>
            <a:ext cx="1972761"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17" name="Text Placeholder 21">
            <a:extLst>
              <a:ext uri="{FF2B5EF4-FFF2-40B4-BE49-F238E27FC236}">
                <a16:creationId xmlns:a16="http://schemas.microsoft.com/office/drawing/2014/main" id="{20E22A34-8193-B847-D379-E66FDACDD815}"/>
              </a:ext>
            </a:extLst>
          </p:cNvPr>
          <p:cNvSpPr>
            <a:spLocks noGrp="1"/>
          </p:cNvSpPr>
          <p:nvPr>
            <p:ph type="body" sz="quarter" idx="16" hasCustomPrompt="1"/>
          </p:nvPr>
        </p:nvSpPr>
        <p:spPr>
          <a:xfrm>
            <a:off x="5565868" y="1799217"/>
            <a:ext cx="6076714" cy="907941"/>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p:txBody>
      </p:sp>
      <p:sp>
        <p:nvSpPr>
          <p:cNvPr id="18" name="Text Placeholder 21">
            <a:extLst>
              <a:ext uri="{FF2B5EF4-FFF2-40B4-BE49-F238E27FC236}">
                <a16:creationId xmlns:a16="http://schemas.microsoft.com/office/drawing/2014/main" id="{84418479-3EAB-A974-F5A7-4E8451A445F9}"/>
              </a:ext>
            </a:extLst>
          </p:cNvPr>
          <p:cNvSpPr>
            <a:spLocks noGrp="1"/>
          </p:cNvSpPr>
          <p:nvPr>
            <p:ph type="body" sz="quarter" idx="17" hasCustomPrompt="1"/>
          </p:nvPr>
        </p:nvSpPr>
        <p:spPr>
          <a:xfrm>
            <a:off x="5565868" y="3510976"/>
            <a:ext cx="6076714" cy="907941"/>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p:txBody>
      </p:sp>
      <p:cxnSp>
        <p:nvCxnSpPr>
          <p:cNvPr id="21" name="Straight Connector 20">
            <a:extLst>
              <a:ext uri="{FF2B5EF4-FFF2-40B4-BE49-F238E27FC236}">
                <a16:creationId xmlns:a16="http://schemas.microsoft.com/office/drawing/2014/main" id="{8C9C9464-1072-47A8-DC1B-610470A8B307}"/>
              </a:ext>
            </a:extLst>
          </p:cNvPr>
          <p:cNvCxnSpPr>
            <a:cxnSpLocks/>
          </p:cNvCxnSpPr>
          <p:nvPr userDrawn="1"/>
        </p:nvCxnSpPr>
        <p:spPr>
          <a:xfrm>
            <a:off x="5692738" y="5187924"/>
            <a:ext cx="0" cy="800998"/>
          </a:xfrm>
          <a:prstGeom prst="line">
            <a:avLst/>
          </a:prstGeom>
          <a:noFill/>
          <a:ln w="6350" cap="flat" cmpd="sng" algn="ctr">
            <a:solidFill>
              <a:srgbClr val="0076A8"/>
            </a:solidFill>
            <a:prstDash val="solid"/>
            <a:miter lim="800000"/>
          </a:ln>
          <a:effectLst/>
        </p:spPr>
      </p:cxnSp>
      <p:sp>
        <p:nvSpPr>
          <p:cNvPr id="22" name="Rectangle 21">
            <a:extLst>
              <a:ext uri="{FF2B5EF4-FFF2-40B4-BE49-F238E27FC236}">
                <a16:creationId xmlns:a16="http://schemas.microsoft.com/office/drawing/2014/main" id="{6F2DB644-4158-AF10-46E0-4AD720D8F29B}"/>
              </a:ext>
            </a:extLst>
          </p:cNvPr>
          <p:cNvSpPr/>
          <p:nvPr userDrawn="1"/>
        </p:nvSpPr>
        <p:spPr>
          <a:xfrm>
            <a:off x="5532256" y="4778600"/>
            <a:ext cx="2077018" cy="4081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23" name="Text Placeholder 56">
            <a:extLst>
              <a:ext uri="{FF2B5EF4-FFF2-40B4-BE49-F238E27FC236}">
                <a16:creationId xmlns:a16="http://schemas.microsoft.com/office/drawing/2014/main" id="{48277DAB-A14A-9257-AB3C-B5C0608BF97D}"/>
              </a:ext>
            </a:extLst>
          </p:cNvPr>
          <p:cNvSpPr>
            <a:spLocks noGrp="1"/>
          </p:cNvSpPr>
          <p:nvPr>
            <p:ph type="body" sz="quarter" idx="18"/>
          </p:nvPr>
        </p:nvSpPr>
        <p:spPr>
          <a:xfrm>
            <a:off x="5573416" y="4813985"/>
            <a:ext cx="1972761"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4" name="Text Placeholder 21">
            <a:extLst>
              <a:ext uri="{FF2B5EF4-FFF2-40B4-BE49-F238E27FC236}">
                <a16:creationId xmlns:a16="http://schemas.microsoft.com/office/drawing/2014/main" id="{2B171AEE-9703-61B0-6505-0ED51855ED26}"/>
              </a:ext>
            </a:extLst>
          </p:cNvPr>
          <p:cNvSpPr>
            <a:spLocks noGrp="1"/>
          </p:cNvSpPr>
          <p:nvPr>
            <p:ph type="body" sz="quarter" idx="19" hasCustomPrompt="1"/>
          </p:nvPr>
        </p:nvSpPr>
        <p:spPr>
          <a:xfrm>
            <a:off x="5573416" y="5265835"/>
            <a:ext cx="6076714" cy="907941"/>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p:txBody>
      </p:sp>
    </p:spTree>
    <p:extLst>
      <p:ext uri="{BB962C8B-B14F-4D97-AF65-F5344CB8AC3E}">
        <p14:creationId xmlns:p14="http://schemas.microsoft.com/office/powerpoint/2010/main" val="423899185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Step list 02">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266AFF66-0B8B-0FDB-A498-5980FC2F0DC0}"/>
              </a:ext>
            </a:extLst>
          </p:cNvPr>
          <p:cNvCxnSpPr>
            <a:cxnSpLocks/>
          </p:cNvCxnSpPr>
          <p:nvPr userDrawn="1"/>
        </p:nvCxnSpPr>
        <p:spPr>
          <a:xfrm>
            <a:off x="822210" y="3424012"/>
            <a:ext cx="0" cy="877824"/>
          </a:xfrm>
          <a:prstGeom prst="line">
            <a:avLst/>
          </a:prstGeom>
          <a:noFill/>
          <a:ln w="6350" cap="flat" cmpd="sng" algn="ctr">
            <a:solidFill>
              <a:srgbClr val="0076A8"/>
            </a:solidFill>
            <a:prstDash val="solid"/>
            <a:miter lim="800000"/>
          </a:ln>
          <a:effectLst/>
        </p:spPr>
      </p:cxnSp>
      <p:cxnSp>
        <p:nvCxnSpPr>
          <p:cNvPr id="19" name="Straight Connector 18">
            <a:extLst>
              <a:ext uri="{FF2B5EF4-FFF2-40B4-BE49-F238E27FC236}">
                <a16:creationId xmlns:a16="http://schemas.microsoft.com/office/drawing/2014/main" id="{F329EC46-591B-5656-8753-C1A9A29FBEEC}"/>
              </a:ext>
            </a:extLst>
          </p:cNvPr>
          <p:cNvCxnSpPr>
            <a:cxnSpLocks/>
          </p:cNvCxnSpPr>
          <p:nvPr userDrawn="1"/>
        </p:nvCxnSpPr>
        <p:spPr>
          <a:xfrm>
            <a:off x="822210" y="1678677"/>
            <a:ext cx="0" cy="878786"/>
          </a:xfrm>
          <a:prstGeom prst="line">
            <a:avLst/>
          </a:prstGeom>
          <a:noFill/>
          <a:ln w="6350" cap="flat" cmpd="sng" algn="ctr">
            <a:solidFill>
              <a:srgbClr val="0076A8"/>
            </a:solidFill>
            <a:prstDash val="solid"/>
            <a:miter lim="800000"/>
          </a:ln>
          <a:effectLst/>
        </p:spPr>
      </p:cxn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8" name="Rectangle 7">
            <a:extLst>
              <a:ext uri="{FF2B5EF4-FFF2-40B4-BE49-F238E27FC236}">
                <a16:creationId xmlns:a16="http://schemas.microsoft.com/office/drawing/2014/main" id="{466FADF5-1C96-0777-6982-A547098FA743}"/>
              </a:ext>
            </a:extLst>
          </p:cNvPr>
          <p:cNvSpPr/>
          <p:nvPr userDrawn="1"/>
        </p:nvSpPr>
        <p:spPr>
          <a:xfrm>
            <a:off x="661728" y="1291488"/>
            <a:ext cx="1991486"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3EC1FF90-A249-B87B-0120-311FCF9C993D}"/>
              </a:ext>
            </a:extLst>
          </p:cNvPr>
          <p:cNvSpPr/>
          <p:nvPr userDrawn="1"/>
        </p:nvSpPr>
        <p:spPr>
          <a:xfrm>
            <a:off x="661728" y="3035679"/>
            <a:ext cx="1991486"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13" name="Text Placeholder 56">
            <a:extLst>
              <a:ext uri="{FF2B5EF4-FFF2-40B4-BE49-F238E27FC236}">
                <a16:creationId xmlns:a16="http://schemas.microsoft.com/office/drawing/2014/main" id="{B1F52E64-3DB6-F046-6832-3BF3BF9652C3}"/>
              </a:ext>
            </a:extLst>
          </p:cNvPr>
          <p:cNvSpPr>
            <a:spLocks noGrp="1"/>
          </p:cNvSpPr>
          <p:nvPr>
            <p:ph type="body" sz="quarter" idx="13"/>
          </p:nvPr>
        </p:nvSpPr>
        <p:spPr>
          <a:xfrm>
            <a:off x="702887" y="1327951"/>
            <a:ext cx="1888588"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14" name="Text Placeholder 56">
            <a:extLst>
              <a:ext uri="{FF2B5EF4-FFF2-40B4-BE49-F238E27FC236}">
                <a16:creationId xmlns:a16="http://schemas.microsoft.com/office/drawing/2014/main" id="{9EEEA342-10C5-5629-F31F-2DBEA27530CF}"/>
              </a:ext>
            </a:extLst>
          </p:cNvPr>
          <p:cNvSpPr>
            <a:spLocks noGrp="1"/>
          </p:cNvSpPr>
          <p:nvPr>
            <p:ph type="body" sz="quarter" idx="14"/>
          </p:nvPr>
        </p:nvSpPr>
        <p:spPr>
          <a:xfrm>
            <a:off x="702887" y="3072142"/>
            <a:ext cx="1888588"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17" name="Text Placeholder 21">
            <a:extLst>
              <a:ext uri="{FF2B5EF4-FFF2-40B4-BE49-F238E27FC236}">
                <a16:creationId xmlns:a16="http://schemas.microsoft.com/office/drawing/2014/main" id="{20E22A34-8193-B847-D379-E66FDACDD815}"/>
              </a:ext>
            </a:extLst>
          </p:cNvPr>
          <p:cNvSpPr>
            <a:spLocks noGrp="1"/>
          </p:cNvSpPr>
          <p:nvPr>
            <p:ph type="body" sz="quarter" idx="16" hasCustomPrompt="1"/>
          </p:nvPr>
        </p:nvSpPr>
        <p:spPr>
          <a:xfrm>
            <a:off x="702886" y="1764579"/>
            <a:ext cx="10819833" cy="984885"/>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a:p>
            <a:pPr lvl="0"/>
            <a:r>
              <a:rPr lang="en-US"/>
              <a:t>Lorem Ipsum is simply dummy text of the printing and</a:t>
            </a:r>
          </a:p>
        </p:txBody>
      </p:sp>
      <p:sp>
        <p:nvSpPr>
          <p:cNvPr id="18" name="Text Placeholder 21">
            <a:extLst>
              <a:ext uri="{FF2B5EF4-FFF2-40B4-BE49-F238E27FC236}">
                <a16:creationId xmlns:a16="http://schemas.microsoft.com/office/drawing/2014/main" id="{84418479-3EAB-A974-F5A7-4E8451A445F9}"/>
              </a:ext>
            </a:extLst>
          </p:cNvPr>
          <p:cNvSpPr>
            <a:spLocks noGrp="1"/>
          </p:cNvSpPr>
          <p:nvPr>
            <p:ph type="body" sz="quarter" idx="17" hasCustomPrompt="1"/>
          </p:nvPr>
        </p:nvSpPr>
        <p:spPr>
          <a:xfrm>
            <a:off x="702886" y="3501923"/>
            <a:ext cx="10819833" cy="984885"/>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a:p>
            <a:pPr lvl="0"/>
            <a:r>
              <a:rPr lang="en-US"/>
              <a:t>Lorem Ipsum is simply dummy text of the printing and</a:t>
            </a:r>
          </a:p>
        </p:txBody>
      </p:sp>
      <p:cxnSp>
        <p:nvCxnSpPr>
          <p:cNvPr id="21" name="Straight Connector 20">
            <a:extLst>
              <a:ext uri="{FF2B5EF4-FFF2-40B4-BE49-F238E27FC236}">
                <a16:creationId xmlns:a16="http://schemas.microsoft.com/office/drawing/2014/main" id="{8C9C9464-1072-47A8-DC1B-610470A8B307}"/>
              </a:ext>
            </a:extLst>
          </p:cNvPr>
          <p:cNvCxnSpPr>
            <a:cxnSpLocks/>
          </p:cNvCxnSpPr>
          <p:nvPr userDrawn="1"/>
        </p:nvCxnSpPr>
        <p:spPr>
          <a:xfrm>
            <a:off x="829758" y="5151712"/>
            <a:ext cx="0" cy="877824"/>
          </a:xfrm>
          <a:prstGeom prst="line">
            <a:avLst/>
          </a:prstGeom>
          <a:noFill/>
          <a:ln w="6350" cap="flat" cmpd="sng" algn="ctr">
            <a:solidFill>
              <a:srgbClr val="0076A8"/>
            </a:solidFill>
            <a:prstDash val="solid"/>
            <a:miter lim="800000"/>
          </a:ln>
          <a:effectLst/>
        </p:spPr>
      </p:cxnSp>
      <p:sp>
        <p:nvSpPr>
          <p:cNvPr id="22" name="Rectangle 21">
            <a:extLst>
              <a:ext uri="{FF2B5EF4-FFF2-40B4-BE49-F238E27FC236}">
                <a16:creationId xmlns:a16="http://schemas.microsoft.com/office/drawing/2014/main" id="{6F2DB644-4158-AF10-46E0-4AD720D8F29B}"/>
              </a:ext>
            </a:extLst>
          </p:cNvPr>
          <p:cNvSpPr/>
          <p:nvPr userDrawn="1"/>
        </p:nvSpPr>
        <p:spPr>
          <a:xfrm>
            <a:off x="669276" y="4769568"/>
            <a:ext cx="1991486"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1" i="0" u="none" strike="noStrike" kern="0" cap="none" spc="0" normalizeH="0" baseline="0" noProof="0">
              <a:ln>
                <a:noFill/>
              </a:ln>
              <a:solidFill>
                <a:prstClr val="black"/>
              </a:solidFill>
              <a:effectLst/>
              <a:uLnTx/>
              <a:uFillTx/>
              <a:latin typeface="Calibri"/>
              <a:ea typeface="+mn-ea"/>
              <a:cs typeface="+mn-cs"/>
            </a:endParaRPr>
          </a:p>
        </p:txBody>
      </p:sp>
      <p:sp>
        <p:nvSpPr>
          <p:cNvPr id="23" name="Text Placeholder 56">
            <a:extLst>
              <a:ext uri="{FF2B5EF4-FFF2-40B4-BE49-F238E27FC236}">
                <a16:creationId xmlns:a16="http://schemas.microsoft.com/office/drawing/2014/main" id="{48277DAB-A14A-9257-AB3C-B5C0608BF97D}"/>
              </a:ext>
            </a:extLst>
          </p:cNvPr>
          <p:cNvSpPr>
            <a:spLocks noGrp="1"/>
          </p:cNvSpPr>
          <p:nvPr>
            <p:ph type="body" sz="quarter" idx="18"/>
          </p:nvPr>
        </p:nvSpPr>
        <p:spPr>
          <a:xfrm>
            <a:off x="710435" y="4806031"/>
            <a:ext cx="1888588"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
        <p:nvSpPr>
          <p:cNvPr id="24" name="Text Placeholder 21">
            <a:extLst>
              <a:ext uri="{FF2B5EF4-FFF2-40B4-BE49-F238E27FC236}">
                <a16:creationId xmlns:a16="http://schemas.microsoft.com/office/drawing/2014/main" id="{2B171AEE-9703-61B0-6505-0ED51855ED26}"/>
              </a:ext>
            </a:extLst>
          </p:cNvPr>
          <p:cNvSpPr>
            <a:spLocks noGrp="1"/>
          </p:cNvSpPr>
          <p:nvPr>
            <p:ph type="body" sz="quarter" idx="19" hasCustomPrompt="1"/>
          </p:nvPr>
        </p:nvSpPr>
        <p:spPr>
          <a:xfrm>
            <a:off x="710434" y="5229623"/>
            <a:ext cx="10819833" cy="984885"/>
          </a:xfrm>
        </p:spPr>
        <p:txBody>
          <a:bodyPr wrap="square" lIns="91440" tIns="45720" rIns="91440" bIns="45720">
            <a:spAutoFit/>
          </a:bodyPr>
          <a:lstStyle>
            <a:lvl1pPr marL="173736" indent="-173736">
              <a:lnSpc>
                <a:spcPct val="100000"/>
              </a:lnSpc>
              <a:buFont typeface="Arial" panose="020B0604020202020204" pitchFamily="34" charset="0"/>
              <a:buChar char="•"/>
              <a:defRPr lang="en-US" sz="1600" b="0" kern="1200" dirty="0" smtClean="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a:p>
            <a:pPr lvl="0"/>
            <a:r>
              <a:rPr lang="en-US"/>
              <a:t>Lorem Ipsum is simply dummy text of the printing and</a:t>
            </a:r>
          </a:p>
        </p:txBody>
      </p:sp>
    </p:spTree>
    <p:extLst>
      <p:ext uri="{BB962C8B-B14F-4D97-AF65-F5344CB8AC3E}">
        <p14:creationId xmlns:p14="http://schemas.microsoft.com/office/powerpoint/2010/main" val="3101437355"/>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Polling Question Launch">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D9F2110-B8AD-AC85-4C6A-BF643E91F66E}"/>
              </a:ext>
            </a:extLst>
          </p:cNvPr>
          <p:cNvSpPr/>
          <p:nvPr userDrawn="1"/>
        </p:nvSpPr>
        <p:spPr>
          <a:xfrm>
            <a:off x="0" y="-12191"/>
            <a:ext cx="12195176" cy="6870191"/>
          </a:xfrm>
          <a:prstGeom prst="rect">
            <a:avLst/>
          </a:prstGeom>
          <a:solidFill>
            <a:srgbClr val="0D839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sp>
        <p:nvSpPr>
          <p:cNvPr id="12" name="Text Placeholder 56">
            <a:extLst>
              <a:ext uri="{FF2B5EF4-FFF2-40B4-BE49-F238E27FC236}">
                <a16:creationId xmlns:a16="http://schemas.microsoft.com/office/drawing/2014/main" id="{1446D656-DA96-C24B-F1AC-FD0A617F91C5}"/>
              </a:ext>
            </a:extLst>
          </p:cNvPr>
          <p:cNvSpPr>
            <a:spLocks noGrp="1"/>
          </p:cNvSpPr>
          <p:nvPr>
            <p:ph type="body" sz="quarter" idx="13" hasCustomPrompt="1"/>
          </p:nvPr>
        </p:nvSpPr>
        <p:spPr>
          <a:xfrm>
            <a:off x="3004522" y="3883152"/>
            <a:ext cx="6182954" cy="777240"/>
          </a:xfrm>
        </p:spPr>
        <p:txBody>
          <a:bodyPr lIns="91440" tIns="45720" rIns="91440" bIns="45720" anchor="ctr">
            <a:normAutofit/>
          </a:bodyPr>
          <a:lstStyle>
            <a:lvl1pPr algn="ctr">
              <a:defRPr lang="en-US" sz="3600" dirty="0" smtClean="0">
                <a:solidFill>
                  <a:schemeClr val="bg1"/>
                </a:solidFill>
                <a:latin typeface="Calibri" panose="020F0502020204030204"/>
                <a:ea typeface="+mj-ea"/>
                <a:cs typeface="+mj-cs"/>
              </a:defRPr>
            </a:lvl1pPr>
          </a:lstStyle>
          <a:p>
            <a:pPr lvl="0" defTabSz="914400">
              <a:lnSpc>
                <a:spcPct val="90000"/>
              </a:lnSpc>
              <a:spcBef>
                <a:spcPct val="0"/>
              </a:spcBef>
            </a:pPr>
            <a:r>
              <a:rPr lang="en-US"/>
              <a:t>Lorem ipsum dolor sit </a:t>
            </a:r>
            <a:r>
              <a:rPr lang="en-US" err="1"/>
              <a:t>amet</a:t>
            </a:r>
            <a:r>
              <a:rPr lang="en-US"/>
              <a:t>, </a:t>
            </a:r>
          </a:p>
        </p:txBody>
      </p:sp>
      <p:sp>
        <p:nvSpPr>
          <p:cNvPr id="15" name="Rectangle 14">
            <a:extLst>
              <a:ext uri="{FF2B5EF4-FFF2-40B4-BE49-F238E27FC236}">
                <a16:creationId xmlns:a16="http://schemas.microsoft.com/office/drawing/2014/main" id="{974CAEA7-155D-8BAB-D217-80A4A1A04216}"/>
              </a:ext>
            </a:extLst>
          </p:cNvPr>
          <p:cNvSpPr/>
          <p:nvPr userDrawn="1"/>
        </p:nvSpPr>
        <p:spPr>
          <a:xfrm>
            <a:off x="1858563" y="1108277"/>
            <a:ext cx="8474876" cy="4641446"/>
          </a:xfrm>
          <a:prstGeom prst="rect">
            <a:avLst/>
          </a:prstGeom>
          <a:noFill/>
          <a:ln w="12700" cap="flat" cmpd="sng" algn="ctr">
            <a:solidFill>
              <a:srgbClr val="6FC2B4">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nvGrpSpPr>
          <p:cNvPr id="19" name="Group 902">
            <a:extLst>
              <a:ext uri="{FF2B5EF4-FFF2-40B4-BE49-F238E27FC236}">
                <a16:creationId xmlns:a16="http://schemas.microsoft.com/office/drawing/2014/main" id="{AE96FD01-B301-4E6E-7D6C-0346460EEAF4}"/>
              </a:ext>
            </a:extLst>
          </p:cNvPr>
          <p:cNvGrpSpPr>
            <a:grpSpLocks noChangeAspect="1"/>
          </p:cNvGrpSpPr>
          <p:nvPr userDrawn="1"/>
        </p:nvGrpSpPr>
        <p:grpSpPr bwMode="auto">
          <a:xfrm>
            <a:off x="5500881" y="2225220"/>
            <a:ext cx="1193413" cy="1193102"/>
            <a:chOff x="4854" y="3759"/>
            <a:chExt cx="340" cy="340"/>
          </a:xfrm>
          <a:solidFill>
            <a:sysClr val="window" lastClr="FFFFFF"/>
          </a:solidFill>
        </p:grpSpPr>
        <p:sp>
          <p:nvSpPr>
            <p:cNvPr id="20" name="Freeform 903">
              <a:extLst>
                <a:ext uri="{FF2B5EF4-FFF2-40B4-BE49-F238E27FC236}">
                  <a16:creationId xmlns:a16="http://schemas.microsoft.com/office/drawing/2014/main" id="{34282C15-8DDD-7B9E-85B6-64CD5C62BBE7}"/>
                </a:ext>
              </a:extLst>
            </p:cNvPr>
            <p:cNvSpPr>
              <a:spLocks noEditPoints="1"/>
            </p:cNvSpPr>
            <p:nvPr/>
          </p:nvSpPr>
          <p:spPr bwMode="auto">
            <a:xfrm>
              <a:off x="4854" y="375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sp>
          <p:nvSpPr>
            <p:cNvPr id="21" name="Freeform 904">
              <a:extLst>
                <a:ext uri="{FF2B5EF4-FFF2-40B4-BE49-F238E27FC236}">
                  <a16:creationId xmlns:a16="http://schemas.microsoft.com/office/drawing/2014/main" id="{A00A8288-3547-4AA2-06C1-47C07DFD6C48}"/>
                </a:ext>
              </a:extLst>
            </p:cNvPr>
            <p:cNvSpPr>
              <a:spLocks noEditPoints="1"/>
            </p:cNvSpPr>
            <p:nvPr/>
          </p:nvSpPr>
          <p:spPr bwMode="auto">
            <a:xfrm>
              <a:off x="4940" y="3851"/>
              <a:ext cx="199" cy="163"/>
            </a:xfrm>
            <a:custGeom>
              <a:avLst/>
              <a:gdLst>
                <a:gd name="T0" fmla="*/ 296 w 300"/>
                <a:gd name="T1" fmla="*/ 25 h 246"/>
                <a:gd name="T2" fmla="*/ 281 w 300"/>
                <a:gd name="T3" fmla="*/ 24 h 246"/>
                <a:gd name="T4" fmla="*/ 245 w 300"/>
                <a:gd name="T5" fmla="*/ 55 h 246"/>
                <a:gd name="T6" fmla="*/ 245 w 300"/>
                <a:gd name="T7" fmla="*/ 11 h 246"/>
                <a:gd name="T8" fmla="*/ 235 w 300"/>
                <a:gd name="T9" fmla="*/ 0 h 246"/>
                <a:gd name="T10" fmla="*/ 11 w 300"/>
                <a:gd name="T11" fmla="*/ 0 h 246"/>
                <a:gd name="T12" fmla="*/ 0 w 300"/>
                <a:gd name="T13" fmla="*/ 11 h 246"/>
                <a:gd name="T14" fmla="*/ 0 w 300"/>
                <a:gd name="T15" fmla="*/ 235 h 246"/>
                <a:gd name="T16" fmla="*/ 11 w 300"/>
                <a:gd name="T17" fmla="*/ 246 h 246"/>
                <a:gd name="T18" fmla="*/ 235 w 300"/>
                <a:gd name="T19" fmla="*/ 246 h 246"/>
                <a:gd name="T20" fmla="*/ 245 w 300"/>
                <a:gd name="T21" fmla="*/ 235 h 246"/>
                <a:gd name="T22" fmla="*/ 245 w 300"/>
                <a:gd name="T23" fmla="*/ 84 h 246"/>
                <a:gd name="T24" fmla="*/ 295 w 300"/>
                <a:gd name="T25" fmla="*/ 40 h 246"/>
                <a:gd name="T26" fmla="*/ 296 w 300"/>
                <a:gd name="T27" fmla="*/ 25 h 246"/>
                <a:gd name="T28" fmla="*/ 224 w 300"/>
                <a:gd name="T29" fmla="*/ 224 h 246"/>
                <a:gd name="T30" fmla="*/ 21 w 300"/>
                <a:gd name="T31" fmla="*/ 224 h 246"/>
                <a:gd name="T32" fmla="*/ 21 w 300"/>
                <a:gd name="T33" fmla="*/ 22 h 246"/>
                <a:gd name="T34" fmla="*/ 224 w 300"/>
                <a:gd name="T35" fmla="*/ 22 h 246"/>
                <a:gd name="T36" fmla="*/ 224 w 300"/>
                <a:gd name="T37" fmla="*/ 74 h 246"/>
                <a:gd name="T38" fmla="*/ 119 w 300"/>
                <a:gd name="T39" fmla="*/ 166 h 246"/>
                <a:gd name="T40" fmla="*/ 72 w 300"/>
                <a:gd name="T41" fmla="*/ 111 h 246"/>
                <a:gd name="T42" fmla="*/ 57 w 300"/>
                <a:gd name="T43" fmla="*/ 109 h 246"/>
                <a:gd name="T44" fmla="*/ 56 w 300"/>
                <a:gd name="T45" fmla="*/ 125 h 246"/>
                <a:gd name="T46" fmla="*/ 109 w 300"/>
                <a:gd name="T47" fmla="*/ 189 h 246"/>
                <a:gd name="T48" fmla="*/ 109 w 300"/>
                <a:gd name="T49" fmla="*/ 189 h 246"/>
                <a:gd name="T50" fmla="*/ 117 w 300"/>
                <a:gd name="T51" fmla="*/ 192 h 246"/>
                <a:gd name="T52" fmla="*/ 124 w 300"/>
                <a:gd name="T53" fmla="*/ 190 h 246"/>
                <a:gd name="T54" fmla="*/ 224 w 300"/>
                <a:gd name="T55" fmla="*/ 103 h 246"/>
                <a:gd name="T56" fmla="*/ 224 w 300"/>
                <a:gd name="T57"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246">
                  <a:moveTo>
                    <a:pt x="296" y="25"/>
                  </a:moveTo>
                  <a:cubicBezTo>
                    <a:pt x="292" y="21"/>
                    <a:pt x="285" y="20"/>
                    <a:pt x="281" y="24"/>
                  </a:cubicBezTo>
                  <a:cubicBezTo>
                    <a:pt x="245" y="55"/>
                    <a:pt x="245" y="55"/>
                    <a:pt x="245" y="55"/>
                  </a:cubicBezTo>
                  <a:cubicBezTo>
                    <a:pt x="245" y="11"/>
                    <a:pt x="245" y="11"/>
                    <a:pt x="245" y="11"/>
                  </a:cubicBezTo>
                  <a:cubicBezTo>
                    <a:pt x="245" y="5"/>
                    <a:pt x="241" y="0"/>
                    <a:pt x="235" y="0"/>
                  </a:cubicBezTo>
                  <a:cubicBezTo>
                    <a:pt x="11" y="0"/>
                    <a:pt x="11" y="0"/>
                    <a:pt x="11" y="0"/>
                  </a:cubicBezTo>
                  <a:cubicBezTo>
                    <a:pt x="5" y="0"/>
                    <a:pt x="0" y="5"/>
                    <a:pt x="0" y="11"/>
                  </a:cubicBezTo>
                  <a:cubicBezTo>
                    <a:pt x="0" y="235"/>
                    <a:pt x="0" y="235"/>
                    <a:pt x="0" y="235"/>
                  </a:cubicBezTo>
                  <a:cubicBezTo>
                    <a:pt x="0" y="241"/>
                    <a:pt x="5" y="246"/>
                    <a:pt x="11" y="246"/>
                  </a:cubicBezTo>
                  <a:cubicBezTo>
                    <a:pt x="235" y="246"/>
                    <a:pt x="235" y="246"/>
                    <a:pt x="235" y="246"/>
                  </a:cubicBezTo>
                  <a:cubicBezTo>
                    <a:pt x="241" y="246"/>
                    <a:pt x="245" y="241"/>
                    <a:pt x="245" y="235"/>
                  </a:cubicBezTo>
                  <a:cubicBezTo>
                    <a:pt x="245" y="84"/>
                    <a:pt x="245" y="84"/>
                    <a:pt x="245" y="84"/>
                  </a:cubicBezTo>
                  <a:cubicBezTo>
                    <a:pt x="295" y="40"/>
                    <a:pt x="295" y="40"/>
                    <a:pt x="295" y="40"/>
                  </a:cubicBezTo>
                  <a:cubicBezTo>
                    <a:pt x="299" y="36"/>
                    <a:pt x="300" y="30"/>
                    <a:pt x="296" y="25"/>
                  </a:cubicBezTo>
                  <a:close/>
                  <a:moveTo>
                    <a:pt x="224" y="224"/>
                  </a:moveTo>
                  <a:cubicBezTo>
                    <a:pt x="21" y="224"/>
                    <a:pt x="21" y="224"/>
                    <a:pt x="21" y="224"/>
                  </a:cubicBezTo>
                  <a:cubicBezTo>
                    <a:pt x="21" y="22"/>
                    <a:pt x="21" y="22"/>
                    <a:pt x="21" y="22"/>
                  </a:cubicBezTo>
                  <a:cubicBezTo>
                    <a:pt x="224" y="22"/>
                    <a:pt x="224" y="22"/>
                    <a:pt x="224" y="22"/>
                  </a:cubicBezTo>
                  <a:cubicBezTo>
                    <a:pt x="224" y="74"/>
                    <a:pt x="224" y="74"/>
                    <a:pt x="224" y="74"/>
                  </a:cubicBezTo>
                  <a:cubicBezTo>
                    <a:pt x="119" y="166"/>
                    <a:pt x="119" y="166"/>
                    <a:pt x="119" y="166"/>
                  </a:cubicBezTo>
                  <a:cubicBezTo>
                    <a:pt x="72" y="111"/>
                    <a:pt x="72" y="111"/>
                    <a:pt x="72" y="111"/>
                  </a:cubicBezTo>
                  <a:cubicBezTo>
                    <a:pt x="68" y="106"/>
                    <a:pt x="62" y="106"/>
                    <a:pt x="57" y="109"/>
                  </a:cubicBezTo>
                  <a:cubicBezTo>
                    <a:pt x="53" y="113"/>
                    <a:pt x="52" y="120"/>
                    <a:pt x="56" y="125"/>
                  </a:cubicBezTo>
                  <a:cubicBezTo>
                    <a:pt x="109" y="189"/>
                    <a:pt x="109" y="189"/>
                    <a:pt x="109" y="189"/>
                  </a:cubicBezTo>
                  <a:cubicBezTo>
                    <a:pt x="109" y="189"/>
                    <a:pt x="109" y="189"/>
                    <a:pt x="109" y="189"/>
                  </a:cubicBezTo>
                  <a:cubicBezTo>
                    <a:pt x="111" y="191"/>
                    <a:pt x="114" y="192"/>
                    <a:pt x="117" y="192"/>
                  </a:cubicBezTo>
                  <a:cubicBezTo>
                    <a:pt x="120" y="192"/>
                    <a:pt x="122" y="191"/>
                    <a:pt x="124" y="190"/>
                  </a:cubicBezTo>
                  <a:cubicBezTo>
                    <a:pt x="224" y="103"/>
                    <a:pt x="224" y="103"/>
                    <a:pt x="224" y="103"/>
                  </a:cubicBezTo>
                  <a:lnTo>
                    <a:pt x="224" y="224"/>
                  </a:ln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prstClr val="black"/>
                </a:solidFill>
                <a:effectLst/>
                <a:uLnTx/>
                <a:uFillTx/>
              </a:endParaRPr>
            </a:p>
          </p:txBody>
        </p:sp>
      </p:grpSp>
    </p:spTree>
    <p:extLst>
      <p:ext uri="{BB962C8B-B14F-4D97-AF65-F5344CB8AC3E}">
        <p14:creationId xmlns:p14="http://schemas.microsoft.com/office/powerpoint/2010/main" val="17984344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Knowledge Check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cxnSp>
        <p:nvCxnSpPr>
          <p:cNvPr id="16" name="Straight Connector 15">
            <a:extLst>
              <a:ext uri="{FF2B5EF4-FFF2-40B4-BE49-F238E27FC236}">
                <a16:creationId xmlns:a16="http://schemas.microsoft.com/office/drawing/2014/main" id="{83AB41BF-0C2F-07A9-E092-2C055A64B878}"/>
              </a:ext>
            </a:extLst>
          </p:cNvPr>
          <p:cNvCxnSpPr/>
          <p:nvPr userDrawn="1"/>
        </p:nvCxnSpPr>
        <p:spPr>
          <a:xfrm>
            <a:off x="0" y="2132621"/>
            <a:ext cx="12195176"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290273"/>
            <a:ext cx="10342293" cy="1684696"/>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38496" y="1379712"/>
            <a:ext cx="10130253" cy="1505819"/>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415027" y="1947954"/>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p:nvPr userDrawn="1"/>
        </p:nvSpPr>
        <p:spPr>
          <a:xfrm>
            <a:off x="914426" y="3591664"/>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p:nvPr userDrawn="1"/>
        </p:nvSpPr>
        <p:spPr>
          <a:xfrm>
            <a:off x="914426" y="3588644"/>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0" name="Rectangle: Rounded Corners 29">
            <a:extLst>
              <a:ext uri="{FF2B5EF4-FFF2-40B4-BE49-F238E27FC236}">
                <a16:creationId xmlns:a16="http://schemas.microsoft.com/office/drawing/2014/main" id="{35ECC051-63C1-2ECC-5E39-2D99D7C3406D}"/>
              </a:ext>
            </a:extLst>
          </p:cNvPr>
          <p:cNvSpPr/>
          <p:nvPr userDrawn="1"/>
        </p:nvSpPr>
        <p:spPr>
          <a:xfrm>
            <a:off x="6735717" y="3591664"/>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EF1FBBA-BFE9-332B-1037-893C43D3F596}"/>
              </a:ext>
            </a:extLst>
          </p:cNvPr>
          <p:cNvSpPr/>
          <p:nvPr userDrawn="1"/>
        </p:nvSpPr>
        <p:spPr>
          <a:xfrm>
            <a:off x="6735717" y="3588644"/>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32" name="Rectangle: Rounded Corners 31">
            <a:extLst>
              <a:ext uri="{FF2B5EF4-FFF2-40B4-BE49-F238E27FC236}">
                <a16:creationId xmlns:a16="http://schemas.microsoft.com/office/drawing/2014/main" id="{F57582D4-3BEA-1A88-FB4A-7ED0B59B973D}"/>
              </a:ext>
            </a:extLst>
          </p:cNvPr>
          <p:cNvSpPr/>
          <p:nvPr userDrawn="1"/>
        </p:nvSpPr>
        <p:spPr>
          <a:xfrm>
            <a:off x="914426" y="4730085"/>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3" name="Oval 32">
            <a:extLst>
              <a:ext uri="{FF2B5EF4-FFF2-40B4-BE49-F238E27FC236}">
                <a16:creationId xmlns:a16="http://schemas.microsoft.com/office/drawing/2014/main" id="{D7860B7E-E974-664A-38E4-64886A4BA19E}"/>
              </a:ext>
            </a:extLst>
          </p:cNvPr>
          <p:cNvSpPr/>
          <p:nvPr userDrawn="1"/>
        </p:nvSpPr>
        <p:spPr>
          <a:xfrm>
            <a:off x="914426" y="4727065"/>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34" name="Rectangle: Rounded Corners 33">
            <a:extLst>
              <a:ext uri="{FF2B5EF4-FFF2-40B4-BE49-F238E27FC236}">
                <a16:creationId xmlns:a16="http://schemas.microsoft.com/office/drawing/2014/main" id="{F451C181-2468-4350-5562-5EC3A514CCC0}"/>
              </a:ext>
            </a:extLst>
          </p:cNvPr>
          <p:cNvSpPr/>
          <p:nvPr userDrawn="1"/>
        </p:nvSpPr>
        <p:spPr>
          <a:xfrm>
            <a:off x="6735717" y="4730085"/>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5" name="Oval 34">
            <a:extLst>
              <a:ext uri="{FF2B5EF4-FFF2-40B4-BE49-F238E27FC236}">
                <a16:creationId xmlns:a16="http://schemas.microsoft.com/office/drawing/2014/main" id="{8BDF0A9F-E02A-BDCF-1D09-BBCDD98915EC}"/>
              </a:ext>
            </a:extLst>
          </p:cNvPr>
          <p:cNvSpPr/>
          <p:nvPr userDrawn="1"/>
        </p:nvSpPr>
        <p:spPr>
          <a:xfrm>
            <a:off x="6735717" y="4727065"/>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730826" y="3659276"/>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7" name="Text Placeholder 56">
            <a:extLst>
              <a:ext uri="{FF2B5EF4-FFF2-40B4-BE49-F238E27FC236}">
                <a16:creationId xmlns:a16="http://schemas.microsoft.com/office/drawing/2014/main" id="{6254D644-8186-293E-008D-17261E991128}"/>
              </a:ext>
            </a:extLst>
          </p:cNvPr>
          <p:cNvSpPr>
            <a:spLocks noGrp="1"/>
          </p:cNvSpPr>
          <p:nvPr>
            <p:ph type="body" sz="quarter" idx="19" hasCustomPrompt="1"/>
          </p:nvPr>
        </p:nvSpPr>
        <p:spPr>
          <a:xfrm>
            <a:off x="1730826" y="4797699"/>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E66017A5-AC85-8FF5-5A2E-859FEF1A560B}"/>
              </a:ext>
            </a:extLst>
          </p:cNvPr>
          <p:cNvSpPr>
            <a:spLocks noGrp="1"/>
          </p:cNvSpPr>
          <p:nvPr>
            <p:ph type="body" sz="quarter" idx="20" hasCustomPrompt="1"/>
          </p:nvPr>
        </p:nvSpPr>
        <p:spPr>
          <a:xfrm>
            <a:off x="7575842" y="3660647"/>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9" name="Text Placeholder 56">
            <a:extLst>
              <a:ext uri="{FF2B5EF4-FFF2-40B4-BE49-F238E27FC236}">
                <a16:creationId xmlns:a16="http://schemas.microsoft.com/office/drawing/2014/main" id="{17BC2D67-7FC5-A21B-B312-6D68116A5F07}"/>
              </a:ext>
            </a:extLst>
          </p:cNvPr>
          <p:cNvSpPr>
            <a:spLocks noGrp="1"/>
          </p:cNvSpPr>
          <p:nvPr>
            <p:ph type="body" sz="quarter" idx="21" hasCustomPrompt="1"/>
          </p:nvPr>
        </p:nvSpPr>
        <p:spPr>
          <a:xfrm>
            <a:off x="7575842" y="4799069"/>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2467469577"/>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Knowledge Check_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cxnSp>
        <p:nvCxnSpPr>
          <p:cNvPr id="16" name="Straight Connector 15">
            <a:extLst>
              <a:ext uri="{FF2B5EF4-FFF2-40B4-BE49-F238E27FC236}">
                <a16:creationId xmlns:a16="http://schemas.microsoft.com/office/drawing/2014/main" id="{83AB41BF-0C2F-07A9-E092-2C055A64B878}"/>
              </a:ext>
            </a:extLst>
          </p:cNvPr>
          <p:cNvCxnSpPr/>
          <p:nvPr userDrawn="1"/>
        </p:nvCxnSpPr>
        <p:spPr>
          <a:xfrm>
            <a:off x="0" y="2132621"/>
            <a:ext cx="12195176"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290273"/>
            <a:ext cx="10342293" cy="1684696"/>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38496" y="1379712"/>
            <a:ext cx="10130253" cy="1505819"/>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415027" y="1947954"/>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a:spLocks/>
          </p:cNvSpPr>
          <p:nvPr userDrawn="1"/>
        </p:nvSpPr>
        <p:spPr>
          <a:xfrm>
            <a:off x="914426" y="3258289"/>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914426" y="3255269"/>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560305" y="3361822"/>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0" name="Rectangle: Rounded Corners 19">
            <a:extLst>
              <a:ext uri="{FF2B5EF4-FFF2-40B4-BE49-F238E27FC236}">
                <a16:creationId xmlns:a16="http://schemas.microsoft.com/office/drawing/2014/main" id="{DE8AA128-1E91-A46E-BEC9-7489D06A8134}"/>
              </a:ext>
            </a:extLst>
          </p:cNvPr>
          <p:cNvSpPr>
            <a:spLocks/>
          </p:cNvSpPr>
          <p:nvPr userDrawn="1"/>
        </p:nvSpPr>
        <p:spPr>
          <a:xfrm>
            <a:off x="914426" y="4032725"/>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215ED1E0-8FD8-3969-FE6F-9823B93996A4}"/>
              </a:ext>
            </a:extLst>
          </p:cNvPr>
          <p:cNvSpPr>
            <a:spLocks noChangeAspect="1"/>
          </p:cNvSpPr>
          <p:nvPr userDrawn="1"/>
        </p:nvSpPr>
        <p:spPr>
          <a:xfrm>
            <a:off x="914426" y="4031215"/>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22" name="Text Placeholder 56">
            <a:extLst>
              <a:ext uri="{FF2B5EF4-FFF2-40B4-BE49-F238E27FC236}">
                <a16:creationId xmlns:a16="http://schemas.microsoft.com/office/drawing/2014/main" id="{93B5E3D9-6320-E335-8FC3-5B92C993BA0E}"/>
              </a:ext>
            </a:extLst>
          </p:cNvPr>
          <p:cNvSpPr>
            <a:spLocks noGrp="1"/>
          </p:cNvSpPr>
          <p:nvPr>
            <p:ph type="body" sz="quarter" idx="19" hasCustomPrompt="1"/>
          </p:nvPr>
        </p:nvSpPr>
        <p:spPr>
          <a:xfrm>
            <a:off x="1560305" y="4136258"/>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3" name="Rectangle: Rounded Corners 22">
            <a:extLst>
              <a:ext uri="{FF2B5EF4-FFF2-40B4-BE49-F238E27FC236}">
                <a16:creationId xmlns:a16="http://schemas.microsoft.com/office/drawing/2014/main" id="{00AF51AD-2EBE-6DCE-D0DD-2A33641FBE15}"/>
              </a:ext>
            </a:extLst>
          </p:cNvPr>
          <p:cNvSpPr>
            <a:spLocks/>
          </p:cNvSpPr>
          <p:nvPr userDrawn="1"/>
        </p:nvSpPr>
        <p:spPr>
          <a:xfrm>
            <a:off x="896346" y="4808671"/>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4" name="Oval 23">
            <a:extLst>
              <a:ext uri="{FF2B5EF4-FFF2-40B4-BE49-F238E27FC236}">
                <a16:creationId xmlns:a16="http://schemas.microsoft.com/office/drawing/2014/main" id="{2959CE9E-CD9D-0723-D158-7902AF8663DB}"/>
              </a:ext>
            </a:extLst>
          </p:cNvPr>
          <p:cNvSpPr>
            <a:spLocks noChangeAspect="1"/>
          </p:cNvSpPr>
          <p:nvPr userDrawn="1"/>
        </p:nvSpPr>
        <p:spPr>
          <a:xfrm>
            <a:off x="896345" y="4807161"/>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40" name="Text Placeholder 56">
            <a:extLst>
              <a:ext uri="{FF2B5EF4-FFF2-40B4-BE49-F238E27FC236}">
                <a16:creationId xmlns:a16="http://schemas.microsoft.com/office/drawing/2014/main" id="{0166F499-79F1-82F7-ACB4-79A34DB11ED2}"/>
              </a:ext>
            </a:extLst>
          </p:cNvPr>
          <p:cNvSpPr>
            <a:spLocks noGrp="1"/>
          </p:cNvSpPr>
          <p:nvPr>
            <p:ph type="body" sz="quarter" idx="20" hasCustomPrompt="1"/>
          </p:nvPr>
        </p:nvSpPr>
        <p:spPr>
          <a:xfrm>
            <a:off x="1560305" y="4912204"/>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1" name="Rectangle: Rounded Corners 40">
            <a:extLst>
              <a:ext uri="{FF2B5EF4-FFF2-40B4-BE49-F238E27FC236}">
                <a16:creationId xmlns:a16="http://schemas.microsoft.com/office/drawing/2014/main" id="{F9D3A505-BD31-346D-BF98-C6F24BD6A645}"/>
              </a:ext>
            </a:extLst>
          </p:cNvPr>
          <p:cNvSpPr>
            <a:spLocks/>
          </p:cNvSpPr>
          <p:nvPr userDrawn="1"/>
        </p:nvSpPr>
        <p:spPr>
          <a:xfrm>
            <a:off x="896346" y="5584616"/>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42" name="Oval 41">
            <a:extLst>
              <a:ext uri="{FF2B5EF4-FFF2-40B4-BE49-F238E27FC236}">
                <a16:creationId xmlns:a16="http://schemas.microsoft.com/office/drawing/2014/main" id="{04089CA5-9095-E6CD-7B6B-042EEFAADF9C}"/>
              </a:ext>
            </a:extLst>
          </p:cNvPr>
          <p:cNvSpPr>
            <a:spLocks noChangeAspect="1"/>
          </p:cNvSpPr>
          <p:nvPr userDrawn="1"/>
        </p:nvSpPr>
        <p:spPr>
          <a:xfrm>
            <a:off x="896345" y="5583106"/>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43" name="Text Placeholder 56">
            <a:extLst>
              <a:ext uri="{FF2B5EF4-FFF2-40B4-BE49-F238E27FC236}">
                <a16:creationId xmlns:a16="http://schemas.microsoft.com/office/drawing/2014/main" id="{198D0B5C-2834-400D-56C6-2F7BE6F944DF}"/>
              </a:ext>
            </a:extLst>
          </p:cNvPr>
          <p:cNvSpPr>
            <a:spLocks noGrp="1"/>
          </p:cNvSpPr>
          <p:nvPr>
            <p:ph type="body" sz="quarter" idx="21" hasCustomPrompt="1"/>
          </p:nvPr>
        </p:nvSpPr>
        <p:spPr>
          <a:xfrm>
            <a:off x="1560305" y="5688149"/>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246179656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Knowledge Check_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cxnSp>
        <p:nvCxnSpPr>
          <p:cNvPr id="16" name="Straight Connector 15">
            <a:extLst>
              <a:ext uri="{FF2B5EF4-FFF2-40B4-BE49-F238E27FC236}">
                <a16:creationId xmlns:a16="http://schemas.microsoft.com/office/drawing/2014/main" id="{83AB41BF-0C2F-07A9-E092-2C055A64B878}"/>
              </a:ext>
            </a:extLst>
          </p:cNvPr>
          <p:cNvCxnSpPr/>
          <p:nvPr userDrawn="1"/>
        </p:nvCxnSpPr>
        <p:spPr>
          <a:xfrm>
            <a:off x="0" y="2132621"/>
            <a:ext cx="12195176"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290273"/>
            <a:ext cx="10342293" cy="1684696"/>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38496" y="1379712"/>
            <a:ext cx="10130253" cy="1505819"/>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415027" y="1947954"/>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a:spLocks/>
          </p:cNvSpPr>
          <p:nvPr userDrawn="1"/>
        </p:nvSpPr>
        <p:spPr>
          <a:xfrm>
            <a:off x="914426" y="3256779"/>
            <a:ext cx="10254322"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914426" y="3256779"/>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749881" y="3453262"/>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0" name="Rectangle: Rounded Corners 19">
            <a:extLst>
              <a:ext uri="{FF2B5EF4-FFF2-40B4-BE49-F238E27FC236}">
                <a16:creationId xmlns:a16="http://schemas.microsoft.com/office/drawing/2014/main" id="{DE8AA128-1E91-A46E-BEC9-7489D06A8134}"/>
              </a:ext>
            </a:extLst>
          </p:cNvPr>
          <p:cNvSpPr>
            <a:spLocks/>
          </p:cNvSpPr>
          <p:nvPr userDrawn="1"/>
        </p:nvSpPr>
        <p:spPr>
          <a:xfrm>
            <a:off x="914426" y="4303433"/>
            <a:ext cx="10254322"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215ED1E0-8FD8-3969-FE6F-9823B93996A4}"/>
              </a:ext>
            </a:extLst>
          </p:cNvPr>
          <p:cNvSpPr>
            <a:spLocks noChangeAspect="1"/>
          </p:cNvSpPr>
          <p:nvPr userDrawn="1"/>
        </p:nvSpPr>
        <p:spPr>
          <a:xfrm>
            <a:off x="914426" y="4303433"/>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22" name="Text Placeholder 56">
            <a:extLst>
              <a:ext uri="{FF2B5EF4-FFF2-40B4-BE49-F238E27FC236}">
                <a16:creationId xmlns:a16="http://schemas.microsoft.com/office/drawing/2014/main" id="{93B5E3D9-6320-E335-8FC3-5B92C993BA0E}"/>
              </a:ext>
            </a:extLst>
          </p:cNvPr>
          <p:cNvSpPr>
            <a:spLocks noGrp="1"/>
          </p:cNvSpPr>
          <p:nvPr>
            <p:ph type="body" sz="quarter" idx="19" hasCustomPrompt="1"/>
          </p:nvPr>
        </p:nvSpPr>
        <p:spPr>
          <a:xfrm>
            <a:off x="1749881" y="4499916"/>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3" name="Rectangle: Rounded Corners 22">
            <a:extLst>
              <a:ext uri="{FF2B5EF4-FFF2-40B4-BE49-F238E27FC236}">
                <a16:creationId xmlns:a16="http://schemas.microsoft.com/office/drawing/2014/main" id="{00AF51AD-2EBE-6DCE-D0DD-2A33641FBE15}"/>
              </a:ext>
            </a:extLst>
          </p:cNvPr>
          <p:cNvSpPr>
            <a:spLocks/>
          </p:cNvSpPr>
          <p:nvPr userDrawn="1"/>
        </p:nvSpPr>
        <p:spPr>
          <a:xfrm>
            <a:off x="896346" y="5350086"/>
            <a:ext cx="10254322"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4" name="Oval 23">
            <a:extLst>
              <a:ext uri="{FF2B5EF4-FFF2-40B4-BE49-F238E27FC236}">
                <a16:creationId xmlns:a16="http://schemas.microsoft.com/office/drawing/2014/main" id="{2959CE9E-CD9D-0723-D158-7902AF8663DB}"/>
              </a:ext>
            </a:extLst>
          </p:cNvPr>
          <p:cNvSpPr>
            <a:spLocks noChangeAspect="1"/>
          </p:cNvSpPr>
          <p:nvPr userDrawn="1"/>
        </p:nvSpPr>
        <p:spPr>
          <a:xfrm>
            <a:off x="896345" y="5350086"/>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40" name="Text Placeholder 56">
            <a:extLst>
              <a:ext uri="{FF2B5EF4-FFF2-40B4-BE49-F238E27FC236}">
                <a16:creationId xmlns:a16="http://schemas.microsoft.com/office/drawing/2014/main" id="{0166F499-79F1-82F7-ACB4-79A34DB11ED2}"/>
              </a:ext>
            </a:extLst>
          </p:cNvPr>
          <p:cNvSpPr>
            <a:spLocks noGrp="1"/>
          </p:cNvSpPr>
          <p:nvPr>
            <p:ph type="body" sz="quarter" idx="20" hasCustomPrompt="1"/>
          </p:nvPr>
        </p:nvSpPr>
        <p:spPr>
          <a:xfrm>
            <a:off x="1731800" y="5546569"/>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1862483581"/>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Knowledge Check_0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16" name="Straight Connector 15">
            <a:extLst>
              <a:ext uri="{FF2B5EF4-FFF2-40B4-BE49-F238E27FC236}">
                <a16:creationId xmlns:a16="http://schemas.microsoft.com/office/drawing/2014/main" id="{83AB41BF-0C2F-07A9-E092-2C055A64B878}"/>
              </a:ext>
            </a:extLst>
          </p:cNvPr>
          <p:cNvCxnSpPr>
            <a:cxnSpLocks/>
          </p:cNvCxnSpPr>
          <p:nvPr userDrawn="1"/>
        </p:nvCxnSpPr>
        <p:spPr>
          <a:xfrm>
            <a:off x="0" y="1877651"/>
            <a:ext cx="12195176"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147398"/>
            <a:ext cx="10342293" cy="1433877"/>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38496" y="1236837"/>
            <a:ext cx="10130253" cy="1281631"/>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415027" y="1692985"/>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a:spLocks/>
          </p:cNvSpPr>
          <p:nvPr userDrawn="1"/>
        </p:nvSpPr>
        <p:spPr>
          <a:xfrm>
            <a:off x="914426" y="2801089"/>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914426" y="2798069"/>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560305" y="2904622"/>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0" name="Rectangle: Rounded Corners 19">
            <a:extLst>
              <a:ext uri="{FF2B5EF4-FFF2-40B4-BE49-F238E27FC236}">
                <a16:creationId xmlns:a16="http://schemas.microsoft.com/office/drawing/2014/main" id="{DE8AA128-1E91-A46E-BEC9-7489D06A8134}"/>
              </a:ext>
            </a:extLst>
          </p:cNvPr>
          <p:cNvSpPr>
            <a:spLocks/>
          </p:cNvSpPr>
          <p:nvPr userDrawn="1"/>
        </p:nvSpPr>
        <p:spPr>
          <a:xfrm>
            <a:off x="914426" y="3548891"/>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215ED1E0-8FD8-3969-FE6F-9823B93996A4}"/>
              </a:ext>
            </a:extLst>
          </p:cNvPr>
          <p:cNvSpPr>
            <a:spLocks noChangeAspect="1"/>
          </p:cNvSpPr>
          <p:nvPr userDrawn="1"/>
        </p:nvSpPr>
        <p:spPr>
          <a:xfrm>
            <a:off x="914426" y="3545871"/>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22" name="Text Placeholder 56">
            <a:extLst>
              <a:ext uri="{FF2B5EF4-FFF2-40B4-BE49-F238E27FC236}">
                <a16:creationId xmlns:a16="http://schemas.microsoft.com/office/drawing/2014/main" id="{93B5E3D9-6320-E335-8FC3-5B92C993BA0E}"/>
              </a:ext>
            </a:extLst>
          </p:cNvPr>
          <p:cNvSpPr>
            <a:spLocks noGrp="1"/>
          </p:cNvSpPr>
          <p:nvPr>
            <p:ph type="body" sz="quarter" idx="19" hasCustomPrompt="1"/>
          </p:nvPr>
        </p:nvSpPr>
        <p:spPr>
          <a:xfrm>
            <a:off x="1560305" y="3652424"/>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3" name="Rectangle: Rounded Corners 22">
            <a:extLst>
              <a:ext uri="{FF2B5EF4-FFF2-40B4-BE49-F238E27FC236}">
                <a16:creationId xmlns:a16="http://schemas.microsoft.com/office/drawing/2014/main" id="{00AF51AD-2EBE-6DCE-D0DD-2A33641FBE15}"/>
              </a:ext>
            </a:extLst>
          </p:cNvPr>
          <p:cNvSpPr>
            <a:spLocks/>
          </p:cNvSpPr>
          <p:nvPr userDrawn="1"/>
        </p:nvSpPr>
        <p:spPr>
          <a:xfrm>
            <a:off x="896346" y="4293672"/>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4" name="Oval 23">
            <a:extLst>
              <a:ext uri="{FF2B5EF4-FFF2-40B4-BE49-F238E27FC236}">
                <a16:creationId xmlns:a16="http://schemas.microsoft.com/office/drawing/2014/main" id="{2959CE9E-CD9D-0723-D158-7902AF8663DB}"/>
              </a:ext>
            </a:extLst>
          </p:cNvPr>
          <p:cNvSpPr>
            <a:spLocks noChangeAspect="1"/>
          </p:cNvSpPr>
          <p:nvPr userDrawn="1"/>
        </p:nvSpPr>
        <p:spPr>
          <a:xfrm>
            <a:off x="896345" y="4293672"/>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40" name="Text Placeholder 56">
            <a:extLst>
              <a:ext uri="{FF2B5EF4-FFF2-40B4-BE49-F238E27FC236}">
                <a16:creationId xmlns:a16="http://schemas.microsoft.com/office/drawing/2014/main" id="{0166F499-79F1-82F7-ACB4-79A34DB11ED2}"/>
              </a:ext>
            </a:extLst>
          </p:cNvPr>
          <p:cNvSpPr>
            <a:spLocks noGrp="1"/>
          </p:cNvSpPr>
          <p:nvPr>
            <p:ph type="body" sz="quarter" idx="20" hasCustomPrompt="1"/>
          </p:nvPr>
        </p:nvSpPr>
        <p:spPr>
          <a:xfrm>
            <a:off x="1560305" y="4397205"/>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1" name="Rectangle: Rounded Corners 40">
            <a:extLst>
              <a:ext uri="{FF2B5EF4-FFF2-40B4-BE49-F238E27FC236}">
                <a16:creationId xmlns:a16="http://schemas.microsoft.com/office/drawing/2014/main" id="{F9D3A505-BD31-346D-BF98-C6F24BD6A645}"/>
              </a:ext>
            </a:extLst>
          </p:cNvPr>
          <p:cNvSpPr>
            <a:spLocks/>
          </p:cNvSpPr>
          <p:nvPr userDrawn="1"/>
        </p:nvSpPr>
        <p:spPr>
          <a:xfrm>
            <a:off x="896346" y="5041473"/>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42" name="Oval 41">
            <a:extLst>
              <a:ext uri="{FF2B5EF4-FFF2-40B4-BE49-F238E27FC236}">
                <a16:creationId xmlns:a16="http://schemas.microsoft.com/office/drawing/2014/main" id="{04089CA5-9095-E6CD-7B6B-042EEFAADF9C}"/>
              </a:ext>
            </a:extLst>
          </p:cNvPr>
          <p:cNvSpPr>
            <a:spLocks noChangeAspect="1"/>
          </p:cNvSpPr>
          <p:nvPr userDrawn="1"/>
        </p:nvSpPr>
        <p:spPr>
          <a:xfrm>
            <a:off x="896345" y="5041473"/>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43" name="Text Placeholder 56">
            <a:extLst>
              <a:ext uri="{FF2B5EF4-FFF2-40B4-BE49-F238E27FC236}">
                <a16:creationId xmlns:a16="http://schemas.microsoft.com/office/drawing/2014/main" id="{198D0B5C-2834-400D-56C6-2F7BE6F944DF}"/>
              </a:ext>
            </a:extLst>
          </p:cNvPr>
          <p:cNvSpPr>
            <a:spLocks noGrp="1"/>
          </p:cNvSpPr>
          <p:nvPr>
            <p:ph type="body" sz="quarter" idx="21" hasCustomPrompt="1"/>
          </p:nvPr>
        </p:nvSpPr>
        <p:spPr>
          <a:xfrm>
            <a:off x="1560305" y="5145006"/>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0" name="Rectangle: Rounded Corners 29">
            <a:extLst>
              <a:ext uri="{FF2B5EF4-FFF2-40B4-BE49-F238E27FC236}">
                <a16:creationId xmlns:a16="http://schemas.microsoft.com/office/drawing/2014/main" id="{C83A2022-1DE1-EA55-5F56-BE129F796A0B}"/>
              </a:ext>
            </a:extLst>
          </p:cNvPr>
          <p:cNvSpPr>
            <a:spLocks/>
          </p:cNvSpPr>
          <p:nvPr userDrawn="1"/>
        </p:nvSpPr>
        <p:spPr>
          <a:xfrm>
            <a:off x="896346" y="5790785"/>
            <a:ext cx="10254322"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CE2D44E-3A63-4C2D-F766-74CFBDBABAA8}"/>
              </a:ext>
            </a:extLst>
          </p:cNvPr>
          <p:cNvSpPr>
            <a:spLocks noChangeAspect="1"/>
          </p:cNvSpPr>
          <p:nvPr userDrawn="1"/>
        </p:nvSpPr>
        <p:spPr>
          <a:xfrm>
            <a:off x="896345" y="5789275"/>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E.</a:t>
            </a:r>
          </a:p>
        </p:txBody>
      </p:sp>
      <p:sp>
        <p:nvSpPr>
          <p:cNvPr id="32" name="Text Placeholder 56">
            <a:extLst>
              <a:ext uri="{FF2B5EF4-FFF2-40B4-BE49-F238E27FC236}">
                <a16:creationId xmlns:a16="http://schemas.microsoft.com/office/drawing/2014/main" id="{3F384A22-8A91-26D6-42FB-BCD71CAE31DF}"/>
              </a:ext>
            </a:extLst>
          </p:cNvPr>
          <p:cNvSpPr>
            <a:spLocks noGrp="1"/>
          </p:cNvSpPr>
          <p:nvPr>
            <p:ph type="body" sz="quarter" idx="22" hasCustomPrompt="1"/>
          </p:nvPr>
        </p:nvSpPr>
        <p:spPr>
          <a:xfrm>
            <a:off x="1560305" y="5894318"/>
            <a:ext cx="9061390"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105370222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opic Divider">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804F5685-AF08-D66E-0CA5-67D2917DDF46}"/>
              </a:ext>
            </a:extLst>
          </p:cNvPr>
          <p:cNvCxnSpPr>
            <a:cxnSpLocks/>
          </p:cNvCxnSpPr>
          <p:nvPr userDrawn="1"/>
        </p:nvCxnSpPr>
        <p:spPr>
          <a:xfrm>
            <a:off x="1" y="6487423"/>
            <a:ext cx="12192000" cy="0"/>
          </a:xfrm>
          <a:prstGeom prst="line">
            <a:avLst/>
          </a:prstGeom>
          <a:noFill/>
          <a:ln w="12700" cap="flat" cmpd="sng" algn="ctr">
            <a:gradFill>
              <a:gsLst>
                <a:gs pos="0">
                  <a:srgbClr val="0076A8"/>
                </a:gs>
                <a:gs pos="100000">
                  <a:srgbClr val="86BC25"/>
                </a:gs>
              </a:gsLst>
              <a:lin ang="10800000" scaled="0"/>
            </a:gradFill>
            <a:prstDash val="solid"/>
            <a:miter lim="800000"/>
          </a:ln>
          <a:effectLst/>
        </p:spPr>
      </p:cxnSp>
      <p:cxnSp>
        <p:nvCxnSpPr>
          <p:cNvPr id="5" name="Straight Connector 4">
            <a:extLst>
              <a:ext uri="{FF2B5EF4-FFF2-40B4-BE49-F238E27FC236}">
                <a16:creationId xmlns:a16="http://schemas.microsoft.com/office/drawing/2014/main" id="{DAA93EE5-20C3-FAE5-7D9D-26D3C0F1881C}"/>
              </a:ext>
            </a:extLst>
          </p:cNvPr>
          <p:cNvCxnSpPr/>
          <p:nvPr userDrawn="1"/>
        </p:nvCxnSpPr>
        <p:spPr>
          <a:xfrm>
            <a:off x="695081" y="968532"/>
            <a:ext cx="11500095" cy="0"/>
          </a:xfrm>
          <a:prstGeom prst="line">
            <a:avLst/>
          </a:prstGeom>
          <a:noFill/>
          <a:ln w="12700" cap="flat" cmpd="sng" algn="ctr">
            <a:gradFill>
              <a:gsLst>
                <a:gs pos="0">
                  <a:srgbClr val="86BC25"/>
                </a:gs>
                <a:gs pos="100000">
                  <a:srgbClr val="007CB0"/>
                </a:gs>
              </a:gsLst>
              <a:lin ang="10800000" scaled="0"/>
            </a:gradFill>
            <a:prstDash val="solid"/>
            <a:miter lim="800000"/>
          </a:ln>
          <a:effectLst/>
        </p:spPr>
      </p:cxnSp>
      <p:sp>
        <p:nvSpPr>
          <p:cNvPr id="6" name="Rectangle 5">
            <a:extLst>
              <a:ext uri="{FF2B5EF4-FFF2-40B4-BE49-F238E27FC236}">
                <a16:creationId xmlns:a16="http://schemas.microsoft.com/office/drawing/2014/main" id="{DDCDB5E1-F767-9419-CFB0-A8DED96C1013}"/>
              </a:ext>
            </a:extLst>
          </p:cNvPr>
          <p:cNvSpPr/>
          <p:nvPr userDrawn="1"/>
        </p:nvSpPr>
        <p:spPr>
          <a:xfrm>
            <a:off x="249235" y="701491"/>
            <a:ext cx="521447" cy="521311"/>
          </a:xfrm>
          <a:prstGeom prst="rect">
            <a:avLst/>
          </a:prstGeom>
          <a:solidFill>
            <a:sysClr val="window" lastClr="FFFFFF"/>
          </a:solidFill>
          <a:ln w="12700" cap="flat" cmpd="sng" algn="ctr">
            <a:solidFill>
              <a:srgbClr val="007CB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7" name="TextBox 6">
            <a:extLst>
              <a:ext uri="{FF2B5EF4-FFF2-40B4-BE49-F238E27FC236}">
                <a16:creationId xmlns:a16="http://schemas.microsoft.com/office/drawing/2014/main" id="{D85736F8-A7AB-0EB7-CE2F-33892BC2AB3E}"/>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12" name="Text Placeholder 56">
            <a:extLst>
              <a:ext uri="{FF2B5EF4-FFF2-40B4-BE49-F238E27FC236}">
                <a16:creationId xmlns:a16="http://schemas.microsoft.com/office/drawing/2014/main" id="{B708E66E-BC17-2659-5AB3-257269A46A33}"/>
              </a:ext>
            </a:extLst>
          </p:cNvPr>
          <p:cNvSpPr>
            <a:spLocks noGrp="1"/>
          </p:cNvSpPr>
          <p:nvPr>
            <p:ph type="body" sz="quarter" idx="14" hasCustomPrompt="1"/>
          </p:nvPr>
        </p:nvSpPr>
        <p:spPr>
          <a:xfrm>
            <a:off x="896345" y="2999232"/>
            <a:ext cx="5771367" cy="969264"/>
          </a:xfrm>
        </p:spPr>
        <p:txBody>
          <a:bodyPr vert="horz" lIns="91440" tIns="45720" rIns="91440" bIns="45720" rtlCol="0" anchor="ctr">
            <a:noAutofit/>
          </a:bodyPr>
          <a:lstStyle>
            <a:lvl1pPr>
              <a:defRPr lang="en-US" sz="3600" smtClean="0">
                <a:solidFill>
                  <a:srgbClr val="0097A9"/>
                </a:solidFill>
                <a:ea typeface="+mj-ea"/>
                <a:cs typeface="+mj-cs"/>
              </a:defRPr>
            </a:lvl1pPr>
          </a:lstStyle>
          <a:p>
            <a:pPr lvl="0" defTabSz="914400">
              <a:lnSpc>
                <a:spcPct val="90000"/>
              </a:lnSpc>
              <a:spcBef>
                <a:spcPct val="0"/>
              </a:spcBef>
            </a:pPr>
            <a:r>
              <a:rPr lang="en-US"/>
              <a:t>Topic title appears here</a:t>
            </a:r>
          </a:p>
        </p:txBody>
      </p:sp>
      <p:sp>
        <p:nvSpPr>
          <p:cNvPr id="13" name="Text Placeholder 56">
            <a:extLst>
              <a:ext uri="{FF2B5EF4-FFF2-40B4-BE49-F238E27FC236}">
                <a16:creationId xmlns:a16="http://schemas.microsoft.com/office/drawing/2014/main" id="{108B3094-6961-3DB4-8E0C-26B9C6265422}"/>
              </a:ext>
            </a:extLst>
          </p:cNvPr>
          <p:cNvSpPr>
            <a:spLocks noGrp="1"/>
          </p:cNvSpPr>
          <p:nvPr>
            <p:ph type="body" sz="quarter" idx="15" hasCustomPrompt="1"/>
          </p:nvPr>
        </p:nvSpPr>
        <p:spPr>
          <a:xfrm>
            <a:off x="896345" y="3976081"/>
            <a:ext cx="5771367" cy="969264"/>
          </a:xfrm>
        </p:spPr>
        <p:txBody>
          <a:bodyPr vert="horz" lIns="91440" tIns="45720" rIns="91440" bIns="45720" rtlCol="0" anchor="t">
            <a:noAutofit/>
          </a:bodyPr>
          <a:lstStyle>
            <a:lvl1pPr>
              <a:defRPr lang="en-US" sz="1600" smtClean="0">
                <a:solidFill>
                  <a:srgbClr val="000000"/>
                </a:solidFill>
                <a:latin typeface="Calibri Light" panose="020F0302020204030204" pitchFamily="34" charset="0"/>
                <a:ea typeface="+mj-ea"/>
                <a:cs typeface="Calibri Light" panose="020F0302020204030204" pitchFamily="34" charset="0"/>
              </a:defRPr>
            </a:lvl1pPr>
          </a:lstStyle>
          <a:p>
            <a:pPr lvl="0" defTabSz="914400">
              <a:lnSpc>
                <a:spcPct val="90000"/>
              </a:lnSpc>
              <a:spcBef>
                <a:spcPct val="0"/>
              </a:spcBef>
            </a:pPr>
            <a:r>
              <a:rPr lang="en-US"/>
              <a:t>Placeholder for topic description/objectives</a:t>
            </a:r>
          </a:p>
        </p:txBody>
      </p:sp>
      <p:sp>
        <p:nvSpPr>
          <p:cNvPr id="17" name="Picture Placeholder 7">
            <a:extLst>
              <a:ext uri="{FF2B5EF4-FFF2-40B4-BE49-F238E27FC236}">
                <a16:creationId xmlns:a16="http://schemas.microsoft.com/office/drawing/2014/main" id="{102FEF08-FF78-DE6C-472F-9200D99347D4}"/>
              </a:ext>
            </a:extLst>
          </p:cNvPr>
          <p:cNvSpPr>
            <a:spLocks noGrp="1"/>
          </p:cNvSpPr>
          <p:nvPr>
            <p:ph type="pic" sz="quarter" idx="16"/>
          </p:nvPr>
        </p:nvSpPr>
        <p:spPr>
          <a:xfrm>
            <a:off x="7175406" y="967813"/>
            <a:ext cx="4237402" cy="5518885"/>
          </a:xfrm>
        </p:spPr>
        <p:txBody>
          <a:bodyPr/>
          <a:lstStyle/>
          <a:p>
            <a:endParaRPr lang="en-IN"/>
          </a:p>
        </p:txBody>
      </p:sp>
    </p:spTree>
    <p:extLst>
      <p:ext uri="{BB962C8B-B14F-4D97-AF65-F5344CB8AC3E}">
        <p14:creationId xmlns:p14="http://schemas.microsoft.com/office/powerpoint/2010/main" val="240420654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Knowledge Check with Code 01">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7387C238-15C2-D8B3-A7F2-A871EBEA293B}"/>
              </a:ext>
            </a:extLst>
          </p:cNvPr>
          <p:cNvCxnSpPr>
            <a:cxnSpLocks/>
            <a:endCxn id="26" idx="3"/>
          </p:cNvCxnSpPr>
          <p:nvPr userDrawn="1"/>
        </p:nvCxnSpPr>
        <p:spPr>
          <a:xfrm>
            <a:off x="0" y="2158316"/>
            <a:ext cx="6003609" cy="1"/>
          </a:xfrm>
          <a:prstGeom prst="line">
            <a:avLst/>
          </a:prstGeom>
          <a:noFill/>
          <a:ln w="6350" cap="flat" cmpd="sng" algn="ctr">
            <a:solidFill>
              <a:srgbClr val="007680"/>
            </a:solidFill>
            <a:prstDash val="solid"/>
            <a:miter lim="800000"/>
          </a:ln>
          <a:effectLst/>
        </p:spPr>
      </p:cxn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295644"/>
            <a:ext cx="5169558" cy="1725342"/>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18831" y="1387242"/>
            <a:ext cx="4984778" cy="1542149"/>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205570" y="1973649"/>
            <a:ext cx="4611301"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a:spLocks/>
          </p:cNvSpPr>
          <p:nvPr userDrawn="1"/>
        </p:nvSpPr>
        <p:spPr>
          <a:xfrm>
            <a:off x="914426" y="3327961"/>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914426" y="3326451"/>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560305" y="3431494"/>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20" name="Rectangle: Rounded Corners 19">
            <a:extLst>
              <a:ext uri="{FF2B5EF4-FFF2-40B4-BE49-F238E27FC236}">
                <a16:creationId xmlns:a16="http://schemas.microsoft.com/office/drawing/2014/main" id="{DE8AA128-1E91-A46E-BEC9-7489D06A8134}"/>
              </a:ext>
            </a:extLst>
          </p:cNvPr>
          <p:cNvSpPr>
            <a:spLocks/>
          </p:cNvSpPr>
          <p:nvPr userDrawn="1"/>
        </p:nvSpPr>
        <p:spPr>
          <a:xfrm>
            <a:off x="914426" y="4091637"/>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215ED1E0-8FD8-3969-FE6F-9823B93996A4}"/>
              </a:ext>
            </a:extLst>
          </p:cNvPr>
          <p:cNvSpPr>
            <a:spLocks noChangeAspect="1"/>
          </p:cNvSpPr>
          <p:nvPr userDrawn="1"/>
        </p:nvSpPr>
        <p:spPr>
          <a:xfrm>
            <a:off x="914426" y="4090127"/>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22" name="Text Placeholder 56">
            <a:extLst>
              <a:ext uri="{FF2B5EF4-FFF2-40B4-BE49-F238E27FC236}">
                <a16:creationId xmlns:a16="http://schemas.microsoft.com/office/drawing/2014/main" id="{93B5E3D9-6320-E335-8FC3-5B92C993BA0E}"/>
              </a:ext>
            </a:extLst>
          </p:cNvPr>
          <p:cNvSpPr>
            <a:spLocks noGrp="1"/>
          </p:cNvSpPr>
          <p:nvPr>
            <p:ph type="body" sz="quarter" idx="19" hasCustomPrompt="1"/>
          </p:nvPr>
        </p:nvSpPr>
        <p:spPr>
          <a:xfrm>
            <a:off x="1560305" y="4195170"/>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23" name="Rectangle: Rounded Corners 22">
            <a:extLst>
              <a:ext uri="{FF2B5EF4-FFF2-40B4-BE49-F238E27FC236}">
                <a16:creationId xmlns:a16="http://schemas.microsoft.com/office/drawing/2014/main" id="{00AF51AD-2EBE-6DCE-D0DD-2A33641FBE15}"/>
              </a:ext>
            </a:extLst>
          </p:cNvPr>
          <p:cNvSpPr>
            <a:spLocks/>
          </p:cNvSpPr>
          <p:nvPr userDrawn="1"/>
        </p:nvSpPr>
        <p:spPr>
          <a:xfrm>
            <a:off x="896345" y="4855313"/>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4" name="Oval 23">
            <a:extLst>
              <a:ext uri="{FF2B5EF4-FFF2-40B4-BE49-F238E27FC236}">
                <a16:creationId xmlns:a16="http://schemas.microsoft.com/office/drawing/2014/main" id="{2959CE9E-CD9D-0723-D158-7902AF8663DB}"/>
              </a:ext>
            </a:extLst>
          </p:cNvPr>
          <p:cNvSpPr>
            <a:spLocks noChangeAspect="1"/>
          </p:cNvSpPr>
          <p:nvPr userDrawn="1"/>
        </p:nvSpPr>
        <p:spPr>
          <a:xfrm>
            <a:off x="896345" y="4853803"/>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40" name="Text Placeholder 56">
            <a:extLst>
              <a:ext uri="{FF2B5EF4-FFF2-40B4-BE49-F238E27FC236}">
                <a16:creationId xmlns:a16="http://schemas.microsoft.com/office/drawing/2014/main" id="{0166F499-79F1-82F7-ACB4-79A34DB11ED2}"/>
              </a:ext>
            </a:extLst>
          </p:cNvPr>
          <p:cNvSpPr>
            <a:spLocks noGrp="1"/>
          </p:cNvSpPr>
          <p:nvPr>
            <p:ph type="body" sz="quarter" idx="20" hasCustomPrompt="1"/>
          </p:nvPr>
        </p:nvSpPr>
        <p:spPr>
          <a:xfrm>
            <a:off x="1560305" y="4958846"/>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41" name="Rectangle: Rounded Corners 40">
            <a:extLst>
              <a:ext uri="{FF2B5EF4-FFF2-40B4-BE49-F238E27FC236}">
                <a16:creationId xmlns:a16="http://schemas.microsoft.com/office/drawing/2014/main" id="{F9D3A505-BD31-346D-BF98-C6F24BD6A645}"/>
              </a:ext>
            </a:extLst>
          </p:cNvPr>
          <p:cNvSpPr>
            <a:spLocks/>
          </p:cNvSpPr>
          <p:nvPr userDrawn="1"/>
        </p:nvSpPr>
        <p:spPr>
          <a:xfrm>
            <a:off x="896345" y="5617480"/>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42" name="Oval 41">
            <a:extLst>
              <a:ext uri="{FF2B5EF4-FFF2-40B4-BE49-F238E27FC236}">
                <a16:creationId xmlns:a16="http://schemas.microsoft.com/office/drawing/2014/main" id="{04089CA5-9095-E6CD-7B6B-042EEFAADF9C}"/>
              </a:ext>
            </a:extLst>
          </p:cNvPr>
          <p:cNvSpPr>
            <a:spLocks noChangeAspect="1"/>
          </p:cNvSpPr>
          <p:nvPr userDrawn="1"/>
        </p:nvSpPr>
        <p:spPr>
          <a:xfrm>
            <a:off x="896345" y="5617480"/>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43" name="Text Placeholder 56">
            <a:extLst>
              <a:ext uri="{FF2B5EF4-FFF2-40B4-BE49-F238E27FC236}">
                <a16:creationId xmlns:a16="http://schemas.microsoft.com/office/drawing/2014/main" id="{198D0B5C-2834-400D-56C6-2F7BE6F944DF}"/>
              </a:ext>
            </a:extLst>
          </p:cNvPr>
          <p:cNvSpPr>
            <a:spLocks noGrp="1"/>
          </p:cNvSpPr>
          <p:nvPr>
            <p:ph type="body" sz="quarter" idx="21" hasCustomPrompt="1"/>
          </p:nvPr>
        </p:nvSpPr>
        <p:spPr>
          <a:xfrm>
            <a:off x="1560305" y="5721013"/>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34" name="Rectangle 33">
            <a:extLst>
              <a:ext uri="{FF2B5EF4-FFF2-40B4-BE49-F238E27FC236}">
                <a16:creationId xmlns:a16="http://schemas.microsoft.com/office/drawing/2014/main" id="{2ADD5082-E2B9-8D76-B253-A13393CE470C}"/>
              </a:ext>
            </a:extLst>
          </p:cNvPr>
          <p:cNvSpPr/>
          <p:nvPr userDrawn="1"/>
        </p:nvSpPr>
        <p:spPr>
          <a:xfrm>
            <a:off x="6462075" y="1295644"/>
            <a:ext cx="5121974" cy="4867456"/>
          </a:xfrm>
          <a:prstGeom prst="rect">
            <a:avLst/>
          </a:prstGeom>
          <a:solidFill>
            <a:srgbClr val="E3E48D"/>
          </a:solidFill>
          <a:ln w="12700" cap="flat" cmpd="sng" algn="ctr">
            <a:noFill/>
            <a:prstDash val="solid"/>
            <a:miter lim="800000"/>
          </a:ln>
          <a:effectLst/>
        </p:spPr>
        <p:txBody>
          <a:bodyPr lIns="144000" tIns="144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35" name="Text Placeholder 21">
            <a:extLst>
              <a:ext uri="{FF2B5EF4-FFF2-40B4-BE49-F238E27FC236}">
                <a16:creationId xmlns:a16="http://schemas.microsoft.com/office/drawing/2014/main" id="{31F9EE98-5ACF-8203-74F6-64FA0641C6D6}"/>
              </a:ext>
            </a:extLst>
          </p:cNvPr>
          <p:cNvSpPr>
            <a:spLocks noGrp="1"/>
          </p:cNvSpPr>
          <p:nvPr>
            <p:ph type="body" sz="quarter" idx="12" hasCustomPrompt="1"/>
          </p:nvPr>
        </p:nvSpPr>
        <p:spPr>
          <a:xfrm>
            <a:off x="6533346" y="1397652"/>
            <a:ext cx="4979431" cy="4663440"/>
          </a:xfrm>
        </p:spPr>
        <p:txBody>
          <a:bodyPr lIns="91440" tIns="45720" rIns="91440" bIns="45720"/>
          <a:lstStyle>
            <a:lvl1pPr>
              <a:defRPr sz="14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Tree>
    <p:extLst>
      <p:ext uri="{BB962C8B-B14F-4D97-AF65-F5344CB8AC3E}">
        <p14:creationId xmlns:p14="http://schemas.microsoft.com/office/powerpoint/2010/main" val="411674841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Knowledge Check with Code 02">
    <p:spTree>
      <p:nvGrpSpPr>
        <p:cNvPr id="1" name=""/>
        <p:cNvGrpSpPr/>
        <p:nvPr/>
      </p:nvGrpSpPr>
      <p:grpSpPr>
        <a:xfrm>
          <a:off x="0" y="0"/>
          <a:ext cx="0" cy="0"/>
          <a:chOff x="0" y="0"/>
          <a:chExt cx="0" cy="0"/>
        </a:xfrm>
      </p:grpSpPr>
      <p:cxnSp>
        <p:nvCxnSpPr>
          <p:cNvPr id="33" name="Straight Connector 32">
            <a:extLst>
              <a:ext uri="{FF2B5EF4-FFF2-40B4-BE49-F238E27FC236}">
                <a16:creationId xmlns:a16="http://schemas.microsoft.com/office/drawing/2014/main" id="{7387C238-15C2-D8B3-A7F2-A871EBEA293B}"/>
              </a:ext>
            </a:extLst>
          </p:cNvPr>
          <p:cNvCxnSpPr>
            <a:cxnSpLocks/>
            <a:endCxn id="26" idx="3"/>
          </p:cNvCxnSpPr>
          <p:nvPr userDrawn="1"/>
        </p:nvCxnSpPr>
        <p:spPr>
          <a:xfrm>
            <a:off x="0" y="2158316"/>
            <a:ext cx="6003609" cy="1"/>
          </a:xfrm>
          <a:prstGeom prst="line">
            <a:avLst/>
          </a:prstGeom>
          <a:noFill/>
          <a:ln w="6350" cap="flat" cmpd="sng" algn="ctr">
            <a:solidFill>
              <a:srgbClr val="007680"/>
            </a:solidFill>
            <a:prstDash val="solid"/>
            <a:miter lim="800000"/>
          </a:ln>
          <a:effectLst/>
        </p:spPr>
      </p:cxn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Double Bracket 24">
            <a:extLst>
              <a:ext uri="{FF2B5EF4-FFF2-40B4-BE49-F238E27FC236}">
                <a16:creationId xmlns:a16="http://schemas.microsoft.com/office/drawing/2014/main" id="{CDD7246A-FF08-54A7-FEB3-9191333FAF79}"/>
              </a:ext>
            </a:extLst>
          </p:cNvPr>
          <p:cNvSpPr/>
          <p:nvPr userDrawn="1"/>
        </p:nvSpPr>
        <p:spPr>
          <a:xfrm>
            <a:off x="926441" y="1295644"/>
            <a:ext cx="5169558" cy="1725342"/>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018831" y="1387242"/>
            <a:ext cx="4984778" cy="1542149"/>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205570" y="1973649"/>
            <a:ext cx="4611301"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a:spLocks/>
          </p:cNvSpPr>
          <p:nvPr userDrawn="1"/>
        </p:nvSpPr>
        <p:spPr>
          <a:xfrm>
            <a:off x="914426" y="3327961"/>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914426" y="3326451"/>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560305" y="3431494"/>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20" name="Rectangle: Rounded Corners 19">
            <a:extLst>
              <a:ext uri="{FF2B5EF4-FFF2-40B4-BE49-F238E27FC236}">
                <a16:creationId xmlns:a16="http://schemas.microsoft.com/office/drawing/2014/main" id="{DE8AA128-1E91-A46E-BEC9-7489D06A8134}"/>
              </a:ext>
            </a:extLst>
          </p:cNvPr>
          <p:cNvSpPr>
            <a:spLocks/>
          </p:cNvSpPr>
          <p:nvPr userDrawn="1"/>
        </p:nvSpPr>
        <p:spPr>
          <a:xfrm>
            <a:off x="914426" y="4091637"/>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215ED1E0-8FD8-3969-FE6F-9823B93996A4}"/>
              </a:ext>
            </a:extLst>
          </p:cNvPr>
          <p:cNvSpPr>
            <a:spLocks noChangeAspect="1"/>
          </p:cNvSpPr>
          <p:nvPr userDrawn="1"/>
        </p:nvSpPr>
        <p:spPr>
          <a:xfrm>
            <a:off x="914426" y="4090127"/>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22" name="Text Placeholder 56">
            <a:extLst>
              <a:ext uri="{FF2B5EF4-FFF2-40B4-BE49-F238E27FC236}">
                <a16:creationId xmlns:a16="http://schemas.microsoft.com/office/drawing/2014/main" id="{93B5E3D9-6320-E335-8FC3-5B92C993BA0E}"/>
              </a:ext>
            </a:extLst>
          </p:cNvPr>
          <p:cNvSpPr>
            <a:spLocks noGrp="1"/>
          </p:cNvSpPr>
          <p:nvPr>
            <p:ph type="body" sz="quarter" idx="19" hasCustomPrompt="1"/>
          </p:nvPr>
        </p:nvSpPr>
        <p:spPr>
          <a:xfrm>
            <a:off x="1560305" y="4195170"/>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23" name="Rectangle: Rounded Corners 22">
            <a:extLst>
              <a:ext uri="{FF2B5EF4-FFF2-40B4-BE49-F238E27FC236}">
                <a16:creationId xmlns:a16="http://schemas.microsoft.com/office/drawing/2014/main" id="{00AF51AD-2EBE-6DCE-D0DD-2A33641FBE15}"/>
              </a:ext>
            </a:extLst>
          </p:cNvPr>
          <p:cNvSpPr>
            <a:spLocks/>
          </p:cNvSpPr>
          <p:nvPr userDrawn="1"/>
        </p:nvSpPr>
        <p:spPr>
          <a:xfrm>
            <a:off x="896345" y="4855313"/>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4" name="Oval 23">
            <a:extLst>
              <a:ext uri="{FF2B5EF4-FFF2-40B4-BE49-F238E27FC236}">
                <a16:creationId xmlns:a16="http://schemas.microsoft.com/office/drawing/2014/main" id="{2959CE9E-CD9D-0723-D158-7902AF8663DB}"/>
              </a:ext>
            </a:extLst>
          </p:cNvPr>
          <p:cNvSpPr>
            <a:spLocks noChangeAspect="1"/>
          </p:cNvSpPr>
          <p:nvPr userDrawn="1"/>
        </p:nvSpPr>
        <p:spPr>
          <a:xfrm>
            <a:off x="896345" y="4853803"/>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40" name="Text Placeholder 56">
            <a:extLst>
              <a:ext uri="{FF2B5EF4-FFF2-40B4-BE49-F238E27FC236}">
                <a16:creationId xmlns:a16="http://schemas.microsoft.com/office/drawing/2014/main" id="{0166F499-79F1-82F7-ACB4-79A34DB11ED2}"/>
              </a:ext>
            </a:extLst>
          </p:cNvPr>
          <p:cNvSpPr>
            <a:spLocks noGrp="1"/>
          </p:cNvSpPr>
          <p:nvPr>
            <p:ph type="body" sz="quarter" idx="20" hasCustomPrompt="1"/>
          </p:nvPr>
        </p:nvSpPr>
        <p:spPr>
          <a:xfrm>
            <a:off x="1560305" y="4958846"/>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
        <p:nvSpPr>
          <p:cNvPr id="41" name="Rectangle: Rounded Corners 40">
            <a:extLst>
              <a:ext uri="{FF2B5EF4-FFF2-40B4-BE49-F238E27FC236}">
                <a16:creationId xmlns:a16="http://schemas.microsoft.com/office/drawing/2014/main" id="{F9D3A505-BD31-346D-BF98-C6F24BD6A645}"/>
              </a:ext>
            </a:extLst>
          </p:cNvPr>
          <p:cNvSpPr>
            <a:spLocks/>
          </p:cNvSpPr>
          <p:nvPr userDrawn="1"/>
        </p:nvSpPr>
        <p:spPr>
          <a:xfrm>
            <a:off x="896345" y="5617480"/>
            <a:ext cx="5199654" cy="5456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42" name="Oval 41">
            <a:extLst>
              <a:ext uri="{FF2B5EF4-FFF2-40B4-BE49-F238E27FC236}">
                <a16:creationId xmlns:a16="http://schemas.microsoft.com/office/drawing/2014/main" id="{04089CA5-9095-E6CD-7B6B-042EEFAADF9C}"/>
              </a:ext>
            </a:extLst>
          </p:cNvPr>
          <p:cNvSpPr>
            <a:spLocks noChangeAspect="1"/>
          </p:cNvSpPr>
          <p:nvPr userDrawn="1"/>
        </p:nvSpPr>
        <p:spPr>
          <a:xfrm>
            <a:off x="896345" y="5617480"/>
            <a:ext cx="548783" cy="54864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43" name="Text Placeholder 56">
            <a:extLst>
              <a:ext uri="{FF2B5EF4-FFF2-40B4-BE49-F238E27FC236}">
                <a16:creationId xmlns:a16="http://schemas.microsoft.com/office/drawing/2014/main" id="{198D0B5C-2834-400D-56C6-2F7BE6F944DF}"/>
              </a:ext>
            </a:extLst>
          </p:cNvPr>
          <p:cNvSpPr>
            <a:spLocks noGrp="1"/>
          </p:cNvSpPr>
          <p:nvPr>
            <p:ph type="body" sz="quarter" idx="21" hasCustomPrompt="1"/>
          </p:nvPr>
        </p:nvSpPr>
        <p:spPr>
          <a:xfrm>
            <a:off x="1560305" y="5721013"/>
            <a:ext cx="4218545" cy="33855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a:t>
            </a:r>
          </a:p>
        </p:txBody>
      </p:sp>
    </p:spTree>
    <p:extLst>
      <p:ext uri="{BB962C8B-B14F-4D97-AF65-F5344CB8AC3E}">
        <p14:creationId xmlns:p14="http://schemas.microsoft.com/office/powerpoint/2010/main" val="39697305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Knowledge Check_0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16" name="Straight Connector 15">
            <a:extLst>
              <a:ext uri="{FF2B5EF4-FFF2-40B4-BE49-F238E27FC236}">
                <a16:creationId xmlns:a16="http://schemas.microsoft.com/office/drawing/2014/main" id="{83AB41BF-0C2F-07A9-E092-2C055A64B878}"/>
              </a:ext>
            </a:extLst>
          </p:cNvPr>
          <p:cNvCxnSpPr>
            <a:cxnSpLocks/>
          </p:cNvCxnSpPr>
          <p:nvPr userDrawn="1"/>
        </p:nvCxnSpPr>
        <p:spPr>
          <a:xfrm>
            <a:off x="1" y="3714567"/>
            <a:ext cx="1038495"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1038496" y="2185624"/>
            <a:ext cx="4428003" cy="3057889"/>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150549" y="2261621"/>
            <a:ext cx="4207336" cy="2905892"/>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382355" y="3529901"/>
            <a:ext cx="3743725"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p:nvPr userDrawn="1"/>
        </p:nvSpPr>
        <p:spPr>
          <a:xfrm>
            <a:off x="6096000" y="2103596"/>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6096001" y="2103596"/>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0" name="Rectangle: Rounded Corners 29">
            <a:extLst>
              <a:ext uri="{FF2B5EF4-FFF2-40B4-BE49-F238E27FC236}">
                <a16:creationId xmlns:a16="http://schemas.microsoft.com/office/drawing/2014/main" id="{35ECC051-63C1-2ECC-5E39-2D99D7C3406D}"/>
              </a:ext>
            </a:extLst>
          </p:cNvPr>
          <p:cNvSpPr/>
          <p:nvPr userDrawn="1"/>
        </p:nvSpPr>
        <p:spPr>
          <a:xfrm>
            <a:off x="6096000" y="3267516"/>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EF1FBBA-BFE9-332B-1037-893C43D3F596}"/>
              </a:ext>
            </a:extLst>
          </p:cNvPr>
          <p:cNvSpPr>
            <a:spLocks noChangeAspect="1"/>
          </p:cNvSpPr>
          <p:nvPr userDrawn="1"/>
        </p:nvSpPr>
        <p:spPr>
          <a:xfrm>
            <a:off x="6096001" y="3267516"/>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32" name="Rectangle: Rounded Corners 31">
            <a:extLst>
              <a:ext uri="{FF2B5EF4-FFF2-40B4-BE49-F238E27FC236}">
                <a16:creationId xmlns:a16="http://schemas.microsoft.com/office/drawing/2014/main" id="{F57582D4-3BEA-1A88-FB4A-7ED0B59B973D}"/>
              </a:ext>
            </a:extLst>
          </p:cNvPr>
          <p:cNvSpPr/>
          <p:nvPr userDrawn="1"/>
        </p:nvSpPr>
        <p:spPr>
          <a:xfrm>
            <a:off x="6096000" y="4431436"/>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3" name="Oval 32">
            <a:extLst>
              <a:ext uri="{FF2B5EF4-FFF2-40B4-BE49-F238E27FC236}">
                <a16:creationId xmlns:a16="http://schemas.microsoft.com/office/drawing/2014/main" id="{D7860B7E-E974-664A-38E4-64886A4BA19E}"/>
              </a:ext>
            </a:extLst>
          </p:cNvPr>
          <p:cNvSpPr>
            <a:spLocks noChangeAspect="1"/>
          </p:cNvSpPr>
          <p:nvPr userDrawn="1"/>
        </p:nvSpPr>
        <p:spPr>
          <a:xfrm>
            <a:off x="6096001" y="4431436"/>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7093423" y="2268410"/>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7" name="Text Placeholder 56">
            <a:extLst>
              <a:ext uri="{FF2B5EF4-FFF2-40B4-BE49-F238E27FC236}">
                <a16:creationId xmlns:a16="http://schemas.microsoft.com/office/drawing/2014/main" id="{6254D644-8186-293E-008D-17261E991128}"/>
              </a:ext>
            </a:extLst>
          </p:cNvPr>
          <p:cNvSpPr>
            <a:spLocks noGrp="1"/>
          </p:cNvSpPr>
          <p:nvPr>
            <p:ph type="body" sz="quarter" idx="19" hasCustomPrompt="1"/>
          </p:nvPr>
        </p:nvSpPr>
        <p:spPr>
          <a:xfrm>
            <a:off x="7093423" y="4596250"/>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E66017A5-AC85-8FF5-5A2E-859FEF1A560B}"/>
              </a:ext>
            </a:extLst>
          </p:cNvPr>
          <p:cNvSpPr>
            <a:spLocks noGrp="1"/>
          </p:cNvSpPr>
          <p:nvPr>
            <p:ph type="body" sz="quarter" idx="20" hasCustomPrompt="1"/>
          </p:nvPr>
        </p:nvSpPr>
        <p:spPr>
          <a:xfrm>
            <a:off x="7117147" y="3432330"/>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243101520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nowledge Check_0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16" name="Straight Connector 15">
            <a:extLst>
              <a:ext uri="{FF2B5EF4-FFF2-40B4-BE49-F238E27FC236}">
                <a16:creationId xmlns:a16="http://schemas.microsoft.com/office/drawing/2014/main" id="{83AB41BF-0C2F-07A9-E092-2C055A64B878}"/>
              </a:ext>
            </a:extLst>
          </p:cNvPr>
          <p:cNvCxnSpPr>
            <a:cxnSpLocks/>
          </p:cNvCxnSpPr>
          <p:nvPr userDrawn="1"/>
        </p:nvCxnSpPr>
        <p:spPr>
          <a:xfrm>
            <a:off x="1" y="3714567"/>
            <a:ext cx="1038495"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1038496" y="2185624"/>
            <a:ext cx="4428003" cy="3057889"/>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150549" y="2261621"/>
            <a:ext cx="4207336" cy="2905892"/>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382355" y="3529901"/>
            <a:ext cx="3743725"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p:nvPr userDrawn="1"/>
        </p:nvSpPr>
        <p:spPr>
          <a:xfrm>
            <a:off x="6096000" y="1522571"/>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6096001" y="1522571"/>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0" name="Rectangle: Rounded Corners 29">
            <a:extLst>
              <a:ext uri="{FF2B5EF4-FFF2-40B4-BE49-F238E27FC236}">
                <a16:creationId xmlns:a16="http://schemas.microsoft.com/office/drawing/2014/main" id="{35ECC051-63C1-2ECC-5E39-2D99D7C3406D}"/>
              </a:ext>
            </a:extLst>
          </p:cNvPr>
          <p:cNvSpPr/>
          <p:nvPr userDrawn="1"/>
        </p:nvSpPr>
        <p:spPr>
          <a:xfrm>
            <a:off x="6096000" y="2686491"/>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EF1FBBA-BFE9-332B-1037-893C43D3F596}"/>
              </a:ext>
            </a:extLst>
          </p:cNvPr>
          <p:cNvSpPr>
            <a:spLocks noChangeAspect="1"/>
          </p:cNvSpPr>
          <p:nvPr userDrawn="1"/>
        </p:nvSpPr>
        <p:spPr>
          <a:xfrm>
            <a:off x="6096001" y="2686491"/>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32" name="Rectangle: Rounded Corners 31">
            <a:extLst>
              <a:ext uri="{FF2B5EF4-FFF2-40B4-BE49-F238E27FC236}">
                <a16:creationId xmlns:a16="http://schemas.microsoft.com/office/drawing/2014/main" id="{F57582D4-3BEA-1A88-FB4A-7ED0B59B973D}"/>
              </a:ext>
            </a:extLst>
          </p:cNvPr>
          <p:cNvSpPr/>
          <p:nvPr userDrawn="1"/>
        </p:nvSpPr>
        <p:spPr>
          <a:xfrm>
            <a:off x="6096000" y="3850411"/>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3" name="Oval 32">
            <a:extLst>
              <a:ext uri="{FF2B5EF4-FFF2-40B4-BE49-F238E27FC236}">
                <a16:creationId xmlns:a16="http://schemas.microsoft.com/office/drawing/2014/main" id="{D7860B7E-E974-664A-38E4-64886A4BA19E}"/>
              </a:ext>
            </a:extLst>
          </p:cNvPr>
          <p:cNvSpPr>
            <a:spLocks noChangeAspect="1"/>
          </p:cNvSpPr>
          <p:nvPr userDrawn="1"/>
        </p:nvSpPr>
        <p:spPr>
          <a:xfrm>
            <a:off x="6096001" y="3850411"/>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34" name="Rectangle: Rounded Corners 33">
            <a:extLst>
              <a:ext uri="{FF2B5EF4-FFF2-40B4-BE49-F238E27FC236}">
                <a16:creationId xmlns:a16="http://schemas.microsoft.com/office/drawing/2014/main" id="{F451C181-2468-4350-5562-5EC3A514CCC0}"/>
              </a:ext>
            </a:extLst>
          </p:cNvPr>
          <p:cNvSpPr/>
          <p:nvPr userDrawn="1"/>
        </p:nvSpPr>
        <p:spPr>
          <a:xfrm>
            <a:off x="6096000" y="5014332"/>
            <a:ext cx="5325124" cy="9144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5" name="Oval 34">
            <a:extLst>
              <a:ext uri="{FF2B5EF4-FFF2-40B4-BE49-F238E27FC236}">
                <a16:creationId xmlns:a16="http://schemas.microsoft.com/office/drawing/2014/main" id="{8BDF0A9F-E02A-BDCF-1D09-BBCDD98915EC}"/>
              </a:ext>
            </a:extLst>
          </p:cNvPr>
          <p:cNvSpPr>
            <a:spLocks noChangeAspect="1"/>
          </p:cNvSpPr>
          <p:nvPr userDrawn="1"/>
        </p:nvSpPr>
        <p:spPr>
          <a:xfrm>
            <a:off x="6096001" y="5014332"/>
            <a:ext cx="914638" cy="91440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7093423" y="1687385"/>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7" name="Text Placeholder 56">
            <a:extLst>
              <a:ext uri="{FF2B5EF4-FFF2-40B4-BE49-F238E27FC236}">
                <a16:creationId xmlns:a16="http://schemas.microsoft.com/office/drawing/2014/main" id="{6254D644-8186-293E-008D-17261E991128}"/>
              </a:ext>
            </a:extLst>
          </p:cNvPr>
          <p:cNvSpPr>
            <a:spLocks noGrp="1"/>
          </p:cNvSpPr>
          <p:nvPr>
            <p:ph type="body" sz="quarter" idx="19" hasCustomPrompt="1"/>
          </p:nvPr>
        </p:nvSpPr>
        <p:spPr>
          <a:xfrm>
            <a:off x="7093423" y="4015225"/>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E66017A5-AC85-8FF5-5A2E-859FEF1A560B}"/>
              </a:ext>
            </a:extLst>
          </p:cNvPr>
          <p:cNvSpPr>
            <a:spLocks noGrp="1"/>
          </p:cNvSpPr>
          <p:nvPr>
            <p:ph type="body" sz="quarter" idx="20" hasCustomPrompt="1"/>
          </p:nvPr>
        </p:nvSpPr>
        <p:spPr>
          <a:xfrm>
            <a:off x="7117147" y="2851305"/>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9" name="Text Placeholder 56">
            <a:extLst>
              <a:ext uri="{FF2B5EF4-FFF2-40B4-BE49-F238E27FC236}">
                <a16:creationId xmlns:a16="http://schemas.microsoft.com/office/drawing/2014/main" id="{17BC2D67-7FC5-A21B-B312-6D68116A5F07}"/>
              </a:ext>
            </a:extLst>
          </p:cNvPr>
          <p:cNvSpPr>
            <a:spLocks noGrp="1"/>
          </p:cNvSpPr>
          <p:nvPr>
            <p:ph type="body" sz="quarter" idx="21" hasCustomPrompt="1"/>
          </p:nvPr>
        </p:nvSpPr>
        <p:spPr>
          <a:xfrm>
            <a:off x="7117147" y="5179146"/>
            <a:ext cx="3848985"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589448059"/>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Knowledge Check_0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cxnSp>
        <p:nvCxnSpPr>
          <p:cNvPr id="16" name="Straight Connector 15">
            <a:extLst>
              <a:ext uri="{FF2B5EF4-FFF2-40B4-BE49-F238E27FC236}">
                <a16:creationId xmlns:a16="http://schemas.microsoft.com/office/drawing/2014/main" id="{83AB41BF-0C2F-07A9-E092-2C055A64B878}"/>
              </a:ext>
            </a:extLst>
          </p:cNvPr>
          <p:cNvCxnSpPr>
            <a:cxnSpLocks/>
          </p:cNvCxnSpPr>
          <p:nvPr userDrawn="1"/>
        </p:nvCxnSpPr>
        <p:spPr>
          <a:xfrm>
            <a:off x="1" y="3714567"/>
            <a:ext cx="1038495" cy="0"/>
          </a:xfrm>
          <a:prstGeom prst="line">
            <a:avLst/>
          </a:prstGeom>
          <a:noFill/>
          <a:ln w="6350" cap="flat" cmpd="sng" algn="ctr">
            <a:solidFill>
              <a:srgbClr val="007680"/>
            </a:solidFill>
            <a:prstDash val="solid"/>
            <a:miter lim="800000"/>
          </a:ln>
          <a:effectLst/>
        </p:spPr>
      </p:cxnSp>
      <p:sp>
        <p:nvSpPr>
          <p:cNvPr id="25" name="Double Bracket 24">
            <a:extLst>
              <a:ext uri="{FF2B5EF4-FFF2-40B4-BE49-F238E27FC236}">
                <a16:creationId xmlns:a16="http://schemas.microsoft.com/office/drawing/2014/main" id="{CDD7246A-FF08-54A7-FEB3-9191333FAF79}"/>
              </a:ext>
            </a:extLst>
          </p:cNvPr>
          <p:cNvSpPr/>
          <p:nvPr userDrawn="1"/>
        </p:nvSpPr>
        <p:spPr>
          <a:xfrm>
            <a:off x="1038496" y="2185624"/>
            <a:ext cx="4428003" cy="3057889"/>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6" name="Rectangle: Rounded Corners 25">
            <a:extLst>
              <a:ext uri="{FF2B5EF4-FFF2-40B4-BE49-F238E27FC236}">
                <a16:creationId xmlns:a16="http://schemas.microsoft.com/office/drawing/2014/main" id="{20F77676-5388-ED63-E603-46BBB8ED8F3F}"/>
              </a:ext>
            </a:extLst>
          </p:cNvPr>
          <p:cNvSpPr/>
          <p:nvPr userDrawn="1"/>
        </p:nvSpPr>
        <p:spPr>
          <a:xfrm>
            <a:off x="1150549" y="2261621"/>
            <a:ext cx="4207336" cy="2905892"/>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27" name="Text Placeholder 56">
            <a:extLst>
              <a:ext uri="{FF2B5EF4-FFF2-40B4-BE49-F238E27FC236}">
                <a16:creationId xmlns:a16="http://schemas.microsoft.com/office/drawing/2014/main" id="{86EB569B-C205-7C9B-AA5E-DCE0A701B3F9}"/>
              </a:ext>
            </a:extLst>
          </p:cNvPr>
          <p:cNvSpPr>
            <a:spLocks noGrp="1"/>
          </p:cNvSpPr>
          <p:nvPr>
            <p:ph type="body" sz="quarter" idx="13"/>
          </p:nvPr>
        </p:nvSpPr>
        <p:spPr>
          <a:xfrm>
            <a:off x="1382355" y="3529901"/>
            <a:ext cx="3743725"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
        <p:nvSpPr>
          <p:cNvPr id="28" name="Rectangle: Rounded Corners 27">
            <a:extLst>
              <a:ext uri="{FF2B5EF4-FFF2-40B4-BE49-F238E27FC236}">
                <a16:creationId xmlns:a16="http://schemas.microsoft.com/office/drawing/2014/main" id="{F8C1AA39-215A-D2ED-AFA7-CA2F7C04D7B2}"/>
              </a:ext>
            </a:extLst>
          </p:cNvPr>
          <p:cNvSpPr/>
          <p:nvPr userDrawn="1"/>
        </p:nvSpPr>
        <p:spPr>
          <a:xfrm>
            <a:off x="6096000" y="1293971"/>
            <a:ext cx="5325124"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a:spLocks noChangeAspect="1"/>
          </p:cNvSpPr>
          <p:nvPr userDrawn="1"/>
        </p:nvSpPr>
        <p:spPr>
          <a:xfrm>
            <a:off x="6096000" y="1293971"/>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0" name="Rectangle: Rounded Corners 29">
            <a:extLst>
              <a:ext uri="{FF2B5EF4-FFF2-40B4-BE49-F238E27FC236}">
                <a16:creationId xmlns:a16="http://schemas.microsoft.com/office/drawing/2014/main" id="{35ECC051-63C1-2ECC-5E39-2D99D7C3406D}"/>
              </a:ext>
            </a:extLst>
          </p:cNvPr>
          <p:cNvSpPr/>
          <p:nvPr userDrawn="1"/>
        </p:nvSpPr>
        <p:spPr>
          <a:xfrm>
            <a:off x="6096000" y="2331601"/>
            <a:ext cx="5325124"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EF1FBBA-BFE9-332B-1037-893C43D3F596}"/>
              </a:ext>
            </a:extLst>
          </p:cNvPr>
          <p:cNvSpPr>
            <a:spLocks noChangeAspect="1"/>
          </p:cNvSpPr>
          <p:nvPr userDrawn="1"/>
        </p:nvSpPr>
        <p:spPr>
          <a:xfrm>
            <a:off x="6096000" y="2331601"/>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32" name="Rectangle: Rounded Corners 31">
            <a:extLst>
              <a:ext uri="{FF2B5EF4-FFF2-40B4-BE49-F238E27FC236}">
                <a16:creationId xmlns:a16="http://schemas.microsoft.com/office/drawing/2014/main" id="{F57582D4-3BEA-1A88-FB4A-7ED0B59B973D}"/>
              </a:ext>
            </a:extLst>
          </p:cNvPr>
          <p:cNvSpPr/>
          <p:nvPr userDrawn="1"/>
        </p:nvSpPr>
        <p:spPr>
          <a:xfrm>
            <a:off x="6096000" y="3369231"/>
            <a:ext cx="5325124"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3" name="Oval 32">
            <a:extLst>
              <a:ext uri="{FF2B5EF4-FFF2-40B4-BE49-F238E27FC236}">
                <a16:creationId xmlns:a16="http://schemas.microsoft.com/office/drawing/2014/main" id="{D7860B7E-E974-664A-38E4-64886A4BA19E}"/>
              </a:ext>
            </a:extLst>
          </p:cNvPr>
          <p:cNvSpPr>
            <a:spLocks noChangeAspect="1"/>
          </p:cNvSpPr>
          <p:nvPr userDrawn="1"/>
        </p:nvSpPr>
        <p:spPr>
          <a:xfrm>
            <a:off x="6096000" y="3369231"/>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C.</a:t>
            </a:r>
          </a:p>
        </p:txBody>
      </p:sp>
      <p:sp>
        <p:nvSpPr>
          <p:cNvPr id="34" name="Rectangle: Rounded Corners 33">
            <a:extLst>
              <a:ext uri="{FF2B5EF4-FFF2-40B4-BE49-F238E27FC236}">
                <a16:creationId xmlns:a16="http://schemas.microsoft.com/office/drawing/2014/main" id="{F451C181-2468-4350-5562-5EC3A514CCC0}"/>
              </a:ext>
            </a:extLst>
          </p:cNvPr>
          <p:cNvSpPr/>
          <p:nvPr userDrawn="1"/>
        </p:nvSpPr>
        <p:spPr>
          <a:xfrm>
            <a:off x="6096000" y="4406861"/>
            <a:ext cx="5325124"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5" name="Oval 34">
            <a:extLst>
              <a:ext uri="{FF2B5EF4-FFF2-40B4-BE49-F238E27FC236}">
                <a16:creationId xmlns:a16="http://schemas.microsoft.com/office/drawing/2014/main" id="{8BDF0A9F-E02A-BDCF-1D09-BBCDD98915EC}"/>
              </a:ext>
            </a:extLst>
          </p:cNvPr>
          <p:cNvSpPr>
            <a:spLocks noChangeAspect="1"/>
          </p:cNvSpPr>
          <p:nvPr userDrawn="1"/>
        </p:nvSpPr>
        <p:spPr>
          <a:xfrm>
            <a:off x="6096000" y="4406861"/>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D.</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6912400" y="1367345"/>
            <a:ext cx="4053731"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7" name="Text Placeholder 56">
            <a:extLst>
              <a:ext uri="{FF2B5EF4-FFF2-40B4-BE49-F238E27FC236}">
                <a16:creationId xmlns:a16="http://schemas.microsoft.com/office/drawing/2014/main" id="{6254D644-8186-293E-008D-17261E991128}"/>
              </a:ext>
            </a:extLst>
          </p:cNvPr>
          <p:cNvSpPr>
            <a:spLocks noGrp="1"/>
          </p:cNvSpPr>
          <p:nvPr>
            <p:ph type="body" sz="quarter" idx="19" hasCustomPrompt="1"/>
          </p:nvPr>
        </p:nvSpPr>
        <p:spPr>
          <a:xfrm>
            <a:off x="6912400" y="3442605"/>
            <a:ext cx="4053731"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E66017A5-AC85-8FF5-5A2E-859FEF1A560B}"/>
              </a:ext>
            </a:extLst>
          </p:cNvPr>
          <p:cNvSpPr>
            <a:spLocks noGrp="1"/>
          </p:cNvSpPr>
          <p:nvPr>
            <p:ph type="body" sz="quarter" idx="20" hasCustomPrompt="1"/>
          </p:nvPr>
        </p:nvSpPr>
        <p:spPr>
          <a:xfrm>
            <a:off x="6936125" y="2404975"/>
            <a:ext cx="4053731"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9" name="Text Placeholder 56">
            <a:extLst>
              <a:ext uri="{FF2B5EF4-FFF2-40B4-BE49-F238E27FC236}">
                <a16:creationId xmlns:a16="http://schemas.microsoft.com/office/drawing/2014/main" id="{17BC2D67-7FC5-A21B-B312-6D68116A5F07}"/>
              </a:ext>
            </a:extLst>
          </p:cNvPr>
          <p:cNvSpPr>
            <a:spLocks noGrp="1"/>
          </p:cNvSpPr>
          <p:nvPr>
            <p:ph type="body" sz="quarter" idx="21" hasCustomPrompt="1"/>
          </p:nvPr>
        </p:nvSpPr>
        <p:spPr>
          <a:xfrm>
            <a:off x="6936125" y="4480235"/>
            <a:ext cx="4053731"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0" name="Rectangle: Rounded Corners 19">
            <a:extLst>
              <a:ext uri="{FF2B5EF4-FFF2-40B4-BE49-F238E27FC236}">
                <a16:creationId xmlns:a16="http://schemas.microsoft.com/office/drawing/2014/main" id="{01B9B94A-9423-6A29-ECEC-789955612BBD}"/>
              </a:ext>
            </a:extLst>
          </p:cNvPr>
          <p:cNvSpPr/>
          <p:nvPr userDrawn="1"/>
        </p:nvSpPr>
        <p:spPr>
          <a:xfrm>
            <a:off x="6096000" y="5444490"/>
            <a:ext cx="5325124" cy="73152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1" name="Oval 20">
            <a:extLst>
              <a:ext uri="{FF2B5EF4-FFF2-40B4-BE49-F238E27FC236}">
                <a16:creationId xmlns:a16="http://schemas.microsoft.com/office/drawing/2014/main" id="{1C019095-F837-6038-8F66-143A2E599954}"/>
              </a:ext>
            </a:extLst>
          </p:cNvPr>
          <p:cNvSpPr>
            <a:spLocks noChangeAspect="1"/>
          </p:cNvSpPr>
          <p:nvPr userDrawn="1"/>
        </p:nvSpPr>
        <p:spPr>
          <a:xfrm>
            <a:off x="6096000" y="5444490"/>
            <a:ext cx="731711" cy="73152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E.</a:t>
            </a:r>
          </a:p>
        </p:txBody>
      </p:sp>
      <p:sp>
        <p:nvSpPr>
          <p:cNvPr id="22" name="Text Placeholder 56">
            <a:extLst>
              <a:ext uri="{FF2B5EF4-FFF2-40B4-BE49-F238E27FC236}">
                <a16:creationId xmlns:a16="http://schemas.microsoft.com/office/drawing/2014/main" id="{67C64B9F-FA3E-7A12-08BA-2BBA674E6A85}"/>
              </a:ext>
            </a:extLst>
          </p:cNvPr>
          <p:cNvSpPr>
            <a:spLocks noGrp="1"/>
          </p:cNvSpPr>
          <p:nvPr>
            <p:ph type="body" sz="quarter" idx="22" hasCustomPrompt="1"/>
          </p:nvPr>
        </p:nvSpPr>
        <p:spPr>
          <a:xfrm>
            <a:off x="6936125" y="5517864"/>
            <a:ext cx="4053731"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Tree>
    <p:extLst>
      <p:ext uri="{BB962C8B-B14F-4D97-AF65-F5344CB8AC3E}">
        <p14:creationId xmlns:p14="http://schemas.microsoft.com/office/powerpoint/2010/main" val="382176127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Knowledge Check_0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cxnSp>
        <p:nvCxnSpPr>
          <p:cNvPr id="10" name="Straight Connector 9">
            <a:extLst>
              <a:ext uri="{FF2B5EF4-FFF2-40B4-BE49-F238E27FC236}">
                <a16:creationId xmlns:a16="http://schemas.microsoft.com/office/drawing/2014/main" id="{C614B471-6ACB-B4D0-DD49-AE0225130DC9}"/>
              </a:ext>
            </a:extLst>
          </p:cNvPr>
          <p:cNvCxnSpPr>
            <a:cxnSpLocks/>
          </p:cNvCxnSpPr>
          <p:nvPr userDrawn="1"/>
        </p:nvCxnSpPr>
        <p:spPr>
          <a:xfrm>
            <a:off x="0" y="2535115"/>
            <a:ext cx="12195176" cy="0"/>
          </a:xfrm>
          <a:prstGeom prst="line">
            <a:avLst/>
          </a:prstGeom>
          <a:noFill/>
          <a:ln w="6350" cap="flat" cmpd="sng" algn="ctr">
            <a:solidFill>
              <a:srgbClr val="007680"/>
            </a:solidFill>
            <a:prstDash val="solid"/>
            <a:miter lim="800000"/>
          </a:ln>
          <a:effectLst/>
        </p:spPr>
      </p:cxnSp>
      <p:sp>
        <p:nvSpPr>
          <p:cNvPr id="11" name="Double Bracket 10">
            <a:extLst>
              <a:ext uri="{FF2B5EF4-FFF2-40B4-BE49-F238E27FC236}">
                <a16:creationId xmlns:a16="http://schemas.microsoft.com/office/drawing/2014/main" id="{1D203F45-0F43-65B1-0870-D25148871089}"/>
              </a:ext>
            </a:extLst>
          </p:cNvPr>
          <p:cNvSpPr/>
          <p:nvPr userDrawn="1"/>
        </p:nvSpPr>
        <p:spPr>
          <a:xfrm>
            <a:off x="926441" y="1290273"/>
            <a:ext cx="10342293" cy="2489687"/>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12" name="Rectangle: Rounded Corners 11">
            <a:extLst>
              <a:ext uri="{FF2B5EF4-FFF2-40B4-BE49-F238E27FC236}">
                <a16:creationId xmlns:a16="http://schemas.microsoft.com/office/drawing/2014/main" id="{76E0C597-0053-5D12-5A7D-55446DCCF0BB}"/>
              </a:ext>
            </a:extLst>
          </p:cNvPr>
          <p:cNvSpPr/>
          <p:nvPr userDrawn="1"/>
        </p:nvSpPr>
        <p:spPr>
          <a:xfrm>
            <a:off x="1038496" y="1422446"/>
            <a:ext cx="10130253" cy="2225338"/>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13" name="Text Placeholder 56">
            <a:extLst>
              <a:ext uri="{FF2B5EF4-FFF2-40B4-BE49-F238E27FC236}">
                <a16:creationId xmlns:a16="http://schemas.microsoft.com/office/drawing/2014/main" id="{23C18CE1-3FEC-945F-C0AF-D711712A8196}"/>
              </a:ext>
            </a:extLst>
          </p:cNvPr>
          <p:cNvSpPr>
            <a:spLocks noGrp="1"/>
          </p:cNvSpPr>
          <p:nvPr>
            <p:ph type="body" sz="quarter" idx="13"/>
          </p:nvPr>
        </p:nvSpPr>
        <p:spPr>
          <a:xfrm>
            <a:off x="1415027" y="2350449"/>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cxnSp>
        <p:nvCxnSpPr>
          <p:cNvPr id="14" name="Straight Connector 13">
            <a:extLst>
              <a:ext uri="{FF2B5EF4-FFF2-40B4-BE49-F238E27FC236}">
                <a16:creationId xmlns:a16="http://schemas.microsoft.com/office/drawing/2014/main" id="{22D54370-66B4-188F-AECE-F5810BE13AE2}"/>
              </a:ext>
            </a:extLst>
          </p:cNvPr>
          <p:cNvCxnSpPr/>
          <p:nvPr userDrawn="1"/>
        </p:nvCxnSpPr>
        <p:spPr>
          <a:xfrm>
            <a:off x="0" y="5048250"/>
            <a:ext cx="12195176" cy="0"/>
          </a:xfrm>
          <a:prstGeom prst="line">
            <a:avLst/>
          </a:prstGeom>
          <a:noFill/>
          <a:ln w="6350" cap="flat" cmpd="sng" algn="ctr">
            <a:solidFill>
              <a:srgbClr val="007680"/>
            </a:solidFill>
            <a:prstDash val="solid"/>
            <a:miter lim="800000"/>
          </a:ln>
          <a:effectLst/>
        </p:spPr>
      </p:cxnSp>
      <p:sp>
        <p:nvSpPr>
          <p:cNvPr id="15" name="Oval 14">
            <a:extLst>
              <a:ext uri="{FF2B5EF4-FFF2-40B4-BE49-F238E27FC236}">
                <a16:creationId xmlns:a16="http://schemas.microsoft.com/office/drawing/2014/main" id="{B145DA15-AA30-5250-17AE-992B01689702}"/>
              </a:ext>
            </a:extLst>
          </p:cNvPr>
          <p:cNvSpPr/>
          <p:nvPr userDrawn="1"/>
        </p:nvSpPr>
        <p:spPr>
          <a:xfrm>
            <a:off x="3633180" y="4471258"/>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Yes</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16" name="Oval 15">
            <a:extLst>
              <a:ext uri="{FF2B5EF4-FFF2-40B4-BE49-F238E27FC236}">
                <a16:creationId xmlns:a16="http://schemas.microsoft.com/office/drawing/2014/main" id="{B3CB4C21-6344-9281-DEDE-7A66C4CA3BB5}"/>
              </a:ext>
            </a:extLst>
          </p:cNvPr>
          <p:cNvSpPr/>
          <p:nvPr userDrawn="1"/>
        </p:nvSpPr>
        <p:spPr>
          <a:xfrm>
            <a:off x="7404535" y="4471258"/>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No</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482208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Knowledge Check_09">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971B1118-BC21-9C9A-261F-D31DEDC4C453}"/>
              </a:ext>
            </a:extLst>
          </p:cNvPr>
          <p:cNvCxnSpPr>
            <a:cxnSpLocks/>
          </p:cNvCxnSpPr>
          <p:nvPr userDrawn="1"/>
        </p:nvCxnSpPr>
        <p:spPr>
          <a:xfrm>
            <a:off x="0" y="3562350"/>
            <a:ext cx="3370823" cy="0"/>
          </a:xfrm>
          <a:prstGeom prst="line">
            <a:avLst/>
          </a:prstGeom>
          <a:noFill/>
          <a:ln w="6350" cap="flat" cmpd="sng" algn="ctr">
            <a:solidFill>
              <a:srgbClr val="007680"/>
            </a:solidFill>
            <a:prstDash val="solid"/>
            <a:miter lim="800000"/>
          </a:ln>
          <a:effectLst/>
        </p:spPr>
      </p:cxnSp>
      <p:sp>
        <p:nvSpPr>
          <p:cNvPr id="22" name="Double Bracket 21">
            <a:extLst>
              <a:ext uri="{FF2B5EF4-FFF2-40B4-BE49-F238E27FC236}">
                <a16:creationId xmlns:a16="http://schemas.microsoft.com/office/drawing/2014/main" id="{2921A402-46A2-AC4D-EE7D-F5BB943AED8F}"/>
              </a:ext>
            </a:extLst>
          </p:cNvPr>
          <p:cNvSpPr/>
          <p:nvPr/>
        </p:nvSpPr>
        <p:spPr>
          <a:xfrm>
            <a:off x="1011183" y="1922275"/>
            <a:ext cx="5692988" cy="3280153"/>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3" name="Rectangle: Rounded Corners 22">
            <a:extLst>
              <a:ext uri="{FF2B5EF4-FFF2-40B4-BE49-F238E27FC236}">
                <a16:creationId xmlns:a16="http://schemas.microsoft.com/office/drawing/2014/main" id="{648160D9-7525-4DEE-04CA-8BBB85ACA5B9}"/>
              </a:ext>
            </a:extLst>
          </p:cNvPr>
          <p:cNvSpPr/>
          <p:nvPr/>
        </p:nvSpPr>
        <p:spPr>
          <a:xfrm>
            <a:off x="1144944" y="2006847"/>
            <a:ext cx="5425466" cy="3111009"/>
          </a:xfrm>
          <a:prstGeom prst="roundRect">
            <a:avLst>
              <a:gd name="adj" fmla="val 16170"/>
            </a:avLst>
          </a:prstGeom>
          <a:solidFill>
            <a:srgbClr val="DDEFE8"/>
          </a:solidFill>
          <a:ln w="12700" cap="flat" cmpd="sng" algn="ctr">
            <a:noFill/>
            <a:prstDash val="solid"/>
            <a:miter lim="800000"/>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IN" sz="1600" b="0" i="0" u="none" strike="noStrike" kern="0" cap="none" spc="0" normalizeH="0" baseline="0" noProof="0">
              <a:ln>
                <a:noFill/>
              </a:ln>
              <a:solidFill>
                <a:prstClr val="white"/>
              </a:solidFill>
              <a:effectLst/>
              <a:uLnTx/>
              <a:uFillTx/>
              <a:latin typeface="Calibri"/>
            </a:endParaRPr>
          </a:p>
        </p:txBody>
      </p:sp>
      <p:cxnSp>
        <p:nvCxnSpPr>
          <p:cNvPr id="10" name="Straight Connector 9">
            <a:extLst>
              <a:ext uri="{FF2B5EF4-FFF2-40B4-BE49-F238E27FC236}">
                <a16:creationId xmlns:a16="http://schemas.microsoft.com/office/drawing/2014/main" id="{68C000EE-E82C-D109-EC48-987DE7F29C34}"/>
              </a:ext>
            </a:extLst>
          </p:cNvPr>
          <p:cNvCxnSpPr>
            <a:cxnSpLocks/>
          </p:cNvCxnSpPr>
          <p:nvPr userDrawn="1"/>
        </p:nvCxnSpPr>
        <p:spPr>
          <a:xfrm>
            <a:off x="6704171" y="4272692"/>
            <a:ext cx="5487829" cy="0"/>
          </a:xfrm>
          <a:prstGeom prst="line">
            <a:avLst/>
          </a:prstGeom>
          <a:noFill/>
          <a:ln w="6350" cap="flat" cmpd="sng" algn="ctr">
            <a:solidFill>
              <a:srgbClr val="007680"/>
            </a:solidFill>
            <a:prstDash val="solid"/>
            <a:miter lim="800000"/>
          </a:ln>
          <a:effectLst/>
        </p:spPr>
      </p:cxnSp>
      <p:cxnSp>
        <p:nvCxnSpPr>
          <p:cNvPr id="21" name="Straight Connector 20">
            <a:extLst>
              <a:ext uri="{FF2B5EF4-FFF2-40B4-BE49-F238E27FC236}">
                <a16:creationId xmlns:a16="http://schemas.microsoft.com/office/drawing/2014/main" id="{492C1227-E240-E25E-9901-5F2DDC345EFB}"/>
              </a:ext>
            </a:extLst>
          </p:cNvPr>
          <p:cNvCxnSpPr>
            <a:cxnSpLocks/>
          </p:cNvCxnSpPr>
          <p:nvPr/>
        </p:nvCxnSpPr>
        <p:spPr>
          <a:xfrm>
            <a:off x="6704171" y="2852009"/>
            <a:ext cx="5487829" cy="0"/>
          </a:xfrm>
          <a:prstGeom prst="line">
            <a:avLst/>
          </a:prstGeom>
          <a:noFill/>
          <a:ln w="6350" cap="flat" cmpd="sng" algn="ctr">
            <a:solidFill>
              <a:srgbClr val="007680"/>
            </a:solidFill>
            <a:prstDash val="solid"/>
            <a:miter lim="800000"/>
          </a:ln>
          <a:effectLst/>
        </p:spPr>
      </p:cxnSp>
      <p:sp>
        <p:nvSpPr>
          <p:cNvPr id="24" name="Oval 23">
            <a:extLst>
              <a:ext uri="{FF2B5EF4-FFF2-40B4-BE49-F238E27FC236}">
                <a16:creationId xmlns:a16="http://schemas.microsoft.com/office/drawing/2014/main" id="{196CE8E7-134A-4CFA-B0A2-9FBF8D6AFF90}"/>
              </a:ext>
            </a:extLst>
          </p:cNvPr>
          <p:cNvSpPr/>
          <p:nvPr/>
        </p:nvSpPr>
        <p:spPr>
          <a:xfrm>
            <a:off x="8870943" y="2275017"/>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Yes</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40" name="Oval 39">
            <a:extLst>
              <a:ext uri="{FF2B5EF4-FFF2-40B4-BE49-F238E27FC236}">
                <a16:creationId xmlns:a16="http://schemas.microsoft.com/office/drawing/2014/main" id="{EADD58EC-3334-BB02-5D27-C8C11EB75898}"/>
              </a:ext>
            </a:extLst>
          </p:cNvPr>
          <p:cNvSpPr/>
          <p:nvPr/>
        </p:nvSpPr>
        <p:spPr>
          <a:xfrm>
            <a:off x="8870943" y="3695700"/>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No</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27" name="Text Placeholder 56">
            <a:extLst>
              <a:ext uri="{FF2B5EF4-FFF2-40B4-BE49-F238E27FC236}">
                <a16:creationId xmlns:a16="http://schemas.microsoft.com/office/drawing/2014/main" id="{86EB569B-C205-7C9B-AA5E-DCE0A701B3F9}"/>
              </a:ext>
            </a:extLst>
          </p:cNvPr>
          <p:cNvSpPr>
            <a:spLocks noGrp="1"/>
          </p:cNvSpPr>
          <p:nvPr userDrawn="1">
            <p:ph type="body" sz="quarter" idx="13"/>
          </p:nvPr>
        </p:nvSpPr>
        <p:spPr>
          <a:xfrm>
            <a:off x="1335912" y="3377684"/>
            <a:ext cx="5043530"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Tree>
    <p:extLst>
      <p:ext uri="{BB962C8B-B14F-4D97-AF65-F5344CB8AC3E}">
        <p14:creationId xmlns:p14="http://schemas.microsoft.com/office/powerpoint/2010/main" val="1269728235"/>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Knowledge Check_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cxnSp>
        <p:nvCxnSpPr>
          <p:cNvPr id="10" name="Straight Connector 9">
            <a:extLst>
              <a:ext uri="{FF2B5EF4-FFF2-40B4-BE49-F238E27FC236}">
                <a16:creationId xmlns:a16="http://schemas.microsoft.com/office/drawing/2014/main" id="{C614B471-6ACB-B4D0-DD49-AE0225130DC9}"/>
              </a:ext>
            </a:extLst>
          </p:cNvPr>
          <p:cNvCxnSpPr>
            <a:cxnSpLocks/>
          </p:cNvCxnSpPr>
          <p:nvPr userDrawn="1"/>
        </p:nvCxnSpPr>
        <p:spPr>
          <a:xfrm>
            <a:off x="0" y="2535115"/>
            <a:ext cx="12195176" cy="0"/>
          </a:xfrm>
          <a:prstGeom prst="line">
            <a:avLst/>
          </a:prstGeom>
          <a:noFill/>
          <a:ln w="6350" cap="flat" cmpd="sng" algn="ctr">
            <a:solidFill>
              <a:srgbClr val="007680"/>
            </a:solidFill>
            <a:prstDash val="solid"/>
            <a:miter lim="800000"/>
          </a:ln>
          <a:effectLst/>
        </p:spPr>
      </p:cxnSp>
      <p:sp>
        <p:nvSpPr>
          <p:cNvPr id="11" name="Double Bracket 10">
            <a:extLst>
              <a:ext uri="{FF2B5EF4-FFF2-40B4-BE49-F238E27FC236}">
                <a16:creationId xmlns:a16="http://schemas.microsoft.com/office/drawing/2014/main" id="{1D203F45-0F43-65B1-0870-D25148871089}"/>
              </a:ext>
            </a:extLst>
          </p:cNvPr>
          <p:cNvSpPr/>
          <p:nvPr userDrawn="1"/>
        </p:nvSpPr>
        <p:spPr>
          <a:xfrm>
            <a:off x="926441" y="1290273"/>
            <a:ext cx="10342293" cy="2489687"/>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12" name="Rectangle: Rounded Corners 11">
            <a:extLst>
              <a:ext uri="{FF2B5EF4-FFF2-40B4-BE49-F238E27FC236}">
                <a16:creationId xmlns:a16="http://schemas.microsoft.com/office/drawing/2014/main" id="{76E0C597-0053-5D12-5A7D-55446DCCF0BB}"/>
              </a:ext>
            </a:extLst>
          </p:cNvPr>
          <p:cNvSpPr/>
          <p:nvPr userDrawn="1"/>
        </p:nvSpPr>
        <p:spPr>
          <a:xfrm>
            <a:off x="1038496" y="1422446"/>
            <a:ext cx="10130253" cy="2225338"/>
          </a:xfrm>
          <a:prstGeom prst="roundRect">
            <a:avLst>
              <a:gd name="adj" fmla="val 12904"/>
            </a:avLst>
          </a:prstGeom>
          <a:solidFill>
            <a:srgbClr val="DDEFE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a:ea typeface="+mn-ea"/>
              <a:cs typeface="+mn-cs"/>
            </a:endParaRPr>
          </a:p>
        </p:txBody>
      </p:sp>
      <p:sp>
        <p:nvSpPr>
          <p:cNvPr id="13" name="Text Placeholder 56">
            <a:extLst>
              <a:ext uri="{FF2B5EF4-FFF2-40B4-BE49-F238E27FC236}">
                <a16:creationId xmlns:a16="http://schemas.microsoft.com/office/drawing/2014/main" id="{23C18CE1-3FEC-945F-C0AF-D711712A8196}"/>
              </a:ext>
            </a:extLst>
          </p:cNvPr>
          <p:cNvSpPr>
            <a:spLocks noGrp="1"/>
          </p:cNvSpPr>
          <p:nvPr>
            <p:ph type="body" sz="quarter" idx="13"/>
          </p:nvPr>
        </p:nvSpPr>
        <p:spPr>
          <a:xfrm>
            <a:off x="1415027" y="2350449"/>
            <a:ext cx="9377188"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cxnSp>
        <p:nvCxnSpPr>
          <p:cNvPr id="14" name="Straight Connector 13">
            <a:extLst>
              <a:ext uri="{FF2B5EF4-FFF2-40B4-BE49-F238E27FC236}">
                <a16:creationId xmlns:a16="http://schemas.microsoft.com/office/drawing/2014/main" id="{22D54370-66B4-188F-AECE-F5810BE13AE2}"/>
              </a:ext>
            </a:extLst>
          </p:cNvPr>
          <p:cNvCxnSpPr/>
          <p:nvPr userDrawn="1"/>
        </p:nvCxnSpPr>
        <p:spPr>
          <a:xfrm>
            <a:off x="0" y="5048250"/>
            <a:ext cx="12195176" cy="0"/>
          </a:xfrm>
          <a:prstGeom prst="line">
            <a:avLst/>
          </a:prstGeom>
          <a:noFill/>
          <a:ln w="6350" cap="flat" cmpd="sng" algn="ctr">
            <a:solidFill>
              <a:srgbClr val="007680"/>
            </a:solidFill>
            <a:prstDash val="solid"/>
            <a:miter lim="800000"/>
          </a:ln>
          <a:effectLst/>
        </p:spPr>
      </p:cxnSp>
      <p:sp>
        <p:nvSpPr>
          <p:cNvPr id="15" name="Oval 14">
            <a:extLst>
              <a:ext uri="{FF2B5EF4-FFF2-40B4-BE49-F238E27FC236}">
                <a16:creationId xmlns:a16="http://schemas.microsoft.com/office/drawing/2014/main" id="{B145DA15-AA30-5250-17AE-992B01689702}"/>
              </a:ext>
            </a:extLst>
          </p:cNvPr>
          <p:cNvSpPr/>
          <p:nvPr userDrawn="1"/>
        </p:nvSpPr>
        <p:spPr>
          <a:xfrm>
            <a:off x="3633180" y="4471258"/>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True</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16" name="Oval 15">
            <a:extLst>
              <a:ext uri="{FF2B5EF4-FFF2-40B4-BE49-F238E27FC236}">
                <a16:creationId xmlns:a16="http://schemas.microsoft.com/office/drawing/2014/main" id="{B3CB4C21-6344-9281-DEDE-7A66C4CA3BB5}"/>
              </a:ext>
            </a:extLst>
          </p:cNvPr>
          <p:cNvSpPr/>
          <p:nvPr userDrawn="1"/>
        </p:nvSpPr>
        <p:spPr>
          <a:xfrm>
            <a:off x="7404535" y="4471258"/>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False</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06867843"/>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Knowledge Check_11">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971B1118-BC21-9C9A-261F-D31DEDC4C453}"/>
              </a:ext>
            </a:extLst>
          </p:cNvPr>
          <p:cNvCxnSpPr>
            <a:cxnSpLocks/>
          </p:cNvCxnSpPr>
          <p:nvPr userDrawn="1"/>
        </p:nvCxnSpPr>
        <p:spPr>
          <a:xfrm>
            <a:off x="0" y="3562350"/>
            <a:ext cx="3370823" cy="0"/>
          </a:xfrm>
          <a:prstGeom prst="line">
            <a:avLst/>
          </a:prstGeom>
          <a:noFill/>
          <a:ln w="6350" cap="flat" cmpd="sng" algn="ctr">
            <a:solidFill>
              <a:srgbClr val="007680"/>
            </a:solidFill>
            <a:prstDash val="solid"/>
            <a:miter lim="800000"/>
          </a:ln>
          <a:effectLst/>
        </p:spPr>
      </p:cxnSp>
      <p:sp>
        <p:nvSpPr>
          <p:cNvPr id="22" name="Double Bracket 21">
            <a:extLst>
              <a:ext uri="{FF2B5EF4-FFF2-40B4-BE49-F238E27FC236}">
                <a16:creationId xmlns:a16="http://schemas.microsoft.com/office/drawing/2014/main" id="{2921A402-46A2-AC4D-EE7D-F5BB943AED8F}"/>
              </a:ext>
            </a:extLst>
          </p:cNvPr>
          <p:cNvSpPr/>
          <p:nvPr/>
        </p:nvSpPr>
        <p:spPr>
          <a:xfrm>
            <a:off x="1011183" y="1922275"/>
            <a:ext cx="5692988" cy="3280153"/>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23" name="Rectangle: Rounded Corners 22">
            <a:extLst>
              <a:ext uri="{FF2B5EF4-FFF2-40B4-BE49-F238E27FC236}">
                <a16:creationId xmlns:a16="http://schemas.microsoft.com/office/drawing/2014/main" id="{648160D9-7525-4DEE-04CA-8BBB85ACA5B9}"/>
              </a:ext>
            </a:extLst>
          </p:cNvPr>
          <p:cNvSpPr/>
          <p:nvPr/>
        </p:nvSpPr>
        <p:spPr>
          <a:xfrm>
            <a:off x="1144944" y="2006847"/>
            <a:ext cx="5425466" cy="3111009"/>
          </a:xfrm>
          <a:prstGeom prst="roundRect">
            <a:avLst>
              <a:gd name="adj" fmla="val 16170"/>
            </a:avLst>
          </a:prstGeom>
          <a:solidFill>
            <a:srgbClr val="DDEFE8"/>
          </a:solidFill>
          <a:ln w="12700" cap="flat" cmpd="sng" algn="ctr">
            <a:noFill/>
            <a:prstDash val="solid"/>
            <a:miter lim="800000"/>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IN" sz="1600" b="0" i="0" u="none" strike="noStrike" kern="0" cap="none" spc="0" normalizeH="0" baseline="0" noProof="0">
              <a:ln>
                <a:noFill/>
              </a:ln>
              <a:solidFill>
                <a:prstClr val="white"/>
              </a:solidFill>
              <a:effectLst/>
              <a:uLnTx/>
              <a:uFillTx/>
              <a:latin typeface="Calibri"/>
            </a:endParaRPr>
          </a:p>
        </p:txBody>
      </p:sp>
      <p:cxnSp>
        <p:nvCxnSpPr>
          <p:cNvPr id="10" name="Straight Connector 9">
            <a:extLst>
              <a:ext uri="{FF2B5EF4-FFF2-40B4-BE49-F238E27FC236}">
                <a16:creationId xmlns:a16="http://schemas.microsoft.com/office/drawing/2014/main" id="{68C000EE-E82C-D109-EC48-987DE7F29C34}"/>
              </a:ext>
            </a:extLst>
          </p:cNvPr>
          <p:cNvCxnSpPr>
            <a:cxnSpLocks/>
          </p:cNvCxnSpPr>
          <p:nvPr userDrawn="1"/>
        </p:nvCxnSpPr>
        <p:spPr>
          <a:xfrm>
            <a:off x="6704171" y="4272692"/>
            <a:ext cx="5487829" cy="0"/>
          </a:xfrm>
          <a:prstGeom prst="line">
            <a:avLst/>
          </a:prstGeom>
          <a:noFill/>
          <a:ln w="6350" cap="flat" cmpd="sng" algn="ctr">
            <a:solidFill>
              <a:srgbClr val="007680"/>
            </a:solidFill>
            <a:prstDash val="solid"/>
            <a:miter lim="800000"/>
          </a:ln>
          <a:effectLst/>
        </p:spPr>
      </p:cxnSp>
      <p:cxnSp>
        <p:nvCxnSpPr>
          <p:cNvPr id="21" name="Straight Connector 20">
            <a:extLst>
              <a:ext uri="{FF2B5EF4-FFF2-40B4-BE49-F238E27FC236}">
                <a16:creationId xmlns:a16="http://schemas.microsoft.com/office/drawing/2014/main" id="{492C1227-E240-E25E-9901-5F2DDC345EFB}"/>
              </a:ext>
            </a:extLst>
          </p:cNvPr>
          <p:cNvCxnSpPr>
            <a:cxnSpLocks/>
          </p:cNvCxnSpPr>
          <p:nvPr/>
        </p:nvCxnSpPr>
        <p:spPr>
          <a:xfrm>
            <a:off x="6704171" y="2852009"/>
            <a:ext cx="5487829" cy="0"/>
          </a:xfrm>
          <a:prstGeom prst="line">
            <a:avLst/>
          </a:prstGeom>
          <a:noFill/>
          <a:ln w="6350" cap="flat" cmpd="sng" algn="ctr">
            <a:solidFill>
              <a:srgbClr val="007680"/>
            </a:solidFill>
            <a:prstDash val="solid"/>
            <a:miter lim="800000"/>
          </a:ln>
          <a:effectLst/>
        </p:spPr>
      </p:cxnSp>
      <p:sp>
        <p:nvSpPr>
          <p:cNvPr id="24" name="Oval 23">
            <a:extLst>
              <a:ext uri="{FF2B5EF4-FFF2-40B4-BE49-F238E27FC236}">
                <a16:creationId xmlns:a16="http://schemas.microsoft.com/office/drawing/2014/main" id="{196CE8E7-134A-4CFA-B0A2-9FBF8D6AFF90}"/>
              </a:ext>
            </a:extLst>
          </p:cNvPr>
          <p:cNvSpPr/>
          <p:nvPr/>
        </p:nvSpPr>
        <p:spPr>
          <a:xfrm>
            <a:off x="8870943" y="2275017"/>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True</a:t>
            </a: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40" name="Oval 39">
            <a:extLst>
              <a:ext uri="{FF2B5EF4-FFF2-40B4-BE49-F238E27FC236}">
                <a16:creationId xmlns:a16="http://schemas.microsoft.com/office/drawing/2014/main" id="{EADD58EC-3334-BB02-5D27-C8C11EB75898}"/>
              </a:ext>
            </a:extLst>
          </p:cNvPr>
          <p:cNvSpPr/>
          <p:nvPr/>
        </p:nvSpPr>
        <p:spPr>
          <a:xfrm>
            <a:off x="8870943" y="3695700"/>
            <a:ext cx="1154285" cy="1153984"/>
          </a:xfrm>
          <a:prstGeom prst="ellipse">
            <a:avLst/>
          </a:prstGeom>
          <a:solidFill>
            <a:sysClr val="window" lastClr="FFFFFF"/>
          </a:solidFill>
          <a:ln w="1270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a:ea typeface="+mn-ea"/>
                <a:cs typeface="+mn-cs"/>
              </a:rPr>
              <a:t>False</a:t>
            </a:r>
          </a:p>
        </p:txBody>
      </p:sp>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27" name="Text Placeholder 56">
            <a:extLst>
              <a:ext uri="{FF2B5EF4-FFF2-40B4-BE49-F238E27FC236}">
                <a16:creationId xmlns:a16="http://schemas.microsoft.com/office/drawing/2014/main" id="{86EB569B-C205-7C9B-AA5E-DCE0A701B3F9}"/>
              </a:ext>
            </a:extLst>
          </p:cNvPr>
          <p:cNvSpPr>
            <a:spLocks noGrp="1"/>
          </p:cNvSpPr>
          <p:nvPr userDrawn="1">
            <p:ph type="body" sz="quarter" idx="13"/>
          </p:nvPr>
        </p:nvSpPr>
        <p:spPr>
          <a:xfrm>
            <a:off x="1335912" y="3377684"/>
            <a:ext cx="5043530"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endParaRPr lang="en-IN"/>
          </a:p>
        </p:txBody>
      </p:sp>
    </p:spTree>
    <p:extLst>
      <p:ext uri="{BB962C8B-B14F-4D97-AF65-F5344CB8AC3E}">
        <p14:creationId xmlns:p14="http://schemas.microsoft.com/office/powerpoint/2010/main" val="33732522"/>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Activity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grpSp>
        <p:nvGrpSpPr>
          <p:cNvPr id="10" name="Group 9">
            <a:extLst>
              <a:ext uri="{FF2B5EF4-FFF2-40B4-BE49-F238E27FC236}">
                <a16:creationId xmlns:a16="http://schemas.microsoft.com/office/drawing/2014/main" id="{3389884F-AD1A-7981-B073-D3DF43CD070E}"/>
              </a:ext>
            </a:extLst>
          </p:cNvPr>
          <p:cNvGrpSpPr/>
          <p:nvPr userDrawn="1"/>
        </p:nvGrpSpPr>
        <p:grpSpPr>
          <a:xfrm>
            <a:off x="2958741" y="5885993"/>
            <a:ext cx="6302419" cy="416759"/>
            <a:chOff x="2709000" y="5696357"/>
            <a:chExt cx="6300778" cy="416759"/>
          </a:xfrm>
        </p:grpSpPr>
        <p:sp>
          <p:nvSpPr>
            <p:cNvPr id="11" name="TextBox 10">
              <a:extLst>
                <a:ext uri="{FF2B5EF4-FFF2-40B4-BE49-F238E27FC236}">
                  <a16:creationId xmlns:a16="http://schemas.microsoft.com/office/drawing/2014/main" id="{9ACBE535-327D-D60B-87B7-9093F45D5B50}"/>
                </a:ext>
              </a:extLst>
            </p:cNvPr>
            <p:cNvSpPr txBox="1"/>
            <p:nvPr/>
          </p:nvSpPr>
          <p:spPr>
            <a:xfrm>
              <a:off x="2709000" y="5735459"/>
              <a:ext cx="8018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Choose</a:t>
              </a:r>
              <a:endParaRPr kumimoji="0" lang="en-IN" sz="1600" b="0" i="0" u="none" strike="noStrike" kern="0" cap="none" spc="0" normalizeH="0" baseline="0" noProof="0">
                <a:ln>
                  <a:noFill/>
                </a:ln>
                <a:solidFill>
                  <a:prstClr val="black"/>
                </a:solidFill>
                <a:effectLst/>
                <a:uLnTx/>
                <a:uFillTx/>
              </a:endParaRPr>
            </a:p>
          </p:txBody>
        </p:sp>
        <p:pic>
          <p:nvPicPr>
            <p:cNvPr id="12" name="Graphic 11">
              <a:extLst>
                <a:ext uri="{FF2B5EF4-FFF2-40B4-BE49-F238E27FC236}">
                  <a16:creationId xmlns:a16="http://schemas.microsoft.com/office/drawing/2014/main" id="{2A45CC83-A613-5368-D071-E11015ED93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30148" y="5795861"/>
              <a:ext cx="217750" cy="217750"/>
            </a:xfrm>
            <a:prstGeom prst="rect">
              <a:avLst/>
            </a:prstGeom>
          </p:spPr>
        </p:pic>
        <p:sp>
          <p:nvSpPr>
            <p:cNvPr id="13" name="TextBox 12">
              <a:extLst>
                <a:ext uri="{FF2B5EF4-FFF2-40B4-BE49-F238E27FC236}">
                  <a16:creationId xmlns:a16="http://schemas.microsoft.com/office/drawing/2014/main" id="{C8E8B7AF-855B-6A99-CD16-D2320819D5D6}"/>
                </a:ext>
              </a:extLst>
            </p:cNvPr>
            <p:cNvSpPr txBox="1"/>
            <p:nvPr/>
          </p:nvSpPr>
          <p:spPr>
            <a:xfrm>
              <a:off x="4963650" y="5735459"/>
              <a:ext cx="570990"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then</a:t>
              </a:r>
              <a:endParaRPr kumimoji="0" lang="en-IN" sz="1600" b="0" i="0" u="none" strike="noStrike" kern="0" cap="none" spc="0" normalizeH="0" baseline="0" noProof="0">
                <a:ln>
                  <a:noFill/>
                </a:ln>
                <a:solidFill>
                  <a:prstClr val="black"/>
                </a:solidFill>
                <a:effectLst/>
                <a:uLnTx/>
                <a:uFillTx/>
                <a:latin typeface="Calibri "/>
              </a:endParaRPr>
            </a:p>
          </p:txBody>
        </p:sp>
        <p:pic>
          <p:nvPicPr>
            <p:cNvPr id="14" name="Graphic 13">
              <a:extLst>
                <a:ext uri="{FF2B5EF4-FFF2-40B4-BE49-F238E27FC236}">
                  <a16:creationId xmlns:a16="http://schemas.microsoft.com/office/drawing/2014/main" id="{D90666BF-A541-D5DE-7FF2-8BC14FEB27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20003" y="5801726"/>
              <a:ext cx="274336" cy="206021"/>
            </a:xfrm>
            <a:prstGeom prst="rect">
              <a:avLst/>
            </a:prstGeom>
          </p:spPr>
        </p:pic>
        <p:sp>
          <p:nvSpPr>
            <p:cNvPr id="15" name="TextBox 14">
              <a:extLst>
                <a:ext uri="{FF2B5EF4-FFF2-40B4-BE49-F238E27FC236}">
                  <a16:creationId xmlns:a16="http://schemas.microsoft.com/office/drawing/2014/main" id="{EB74D903-8D7A-B4E6-8A9E-19C5326D0516}"/>
                </a:ext>
              </a:extLst>
            </p:cNvPr>
            <p:cNvSpPr txBox="1"/>
            <p:nvPr/>
          </p:nvSpPr>
          <p:spPr>
            <a:xfrm>
              <a:off x="6980055" y="5735459"/>
              <a:ext cx="20297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to select your answer.</a:t>
              </a:r>
              <a:endParaRPr kumimoji="0" lang="en-IN" sz="1600" b="0" i="0" u="none" strike="noStrike" kern="0" cap="none" spc="0" normalizeH="0" baseline="0" noProof="0">
                <a:ln>
                  <a:noFill/>
                </a:ln>
                <a:solidFill>
                  <a:prstClr val="black"/>
                </a:solidFill>
                <a:effectLst/>
                <a:uLnTx/>
                <a:uFillTx/>
                <a:latin typeface="Calibri "/>
              </a:endParaRPr>
            </a:p>
          </p:txBody>
        </p:sp>
        <p:sp>
          <p:nvSpPr>
            <p:cNvPr id="16" name="TextBox 15">
              <a:extLst>
                <a:ext uri="{FF2B5EF4-FFF2-40B4-BE49-F238E27FC236}">
                  <a16:creationId xmlns:a16="http://schemas.microsoft.com/office/drawing/2014/main" id="{64419A82-47F8-D973-AA07-223FD9C67A9E}"/>
                </a:ext>
              </a:extLst>
            </p:cNvPr>
            <p:cNvSpPr txBox="1"/>
            <p:nvPr/>
          </p:nvSpPr>
          <p:spPr>
            <a:xfrm>
              <a:off x="3538554" y="5735459"/>
              <a:ext cx="937885"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annotate</a:t>
              </a:r>
              <a:endParaRPr kumimoji="0" lang="en-IN" sz="1600" b="0" i="0" u="none" strike="noStrike" kern="0" cap="none" spc="0" normalizeH="0" baseline="0" noProof="0">
                <a:ln>
                  <a:noFill/>
                </a:ln>
                <a:solidFill>
                  <a:prstClr val="black"/>
                </a:solidFill>
                <a:effectLst/>
                <a:uLnTx/>
                <a:uFillTx/>
              </a:endParaRPr>
            </a:p>
          </p:txBody>
        </p:sp>
        <p:sp>
          <p:nvSpPr>
            <p:cNvPr id="17" name="Rectangle 16">
              <a:extLst>
                <a:ext uri="{FF2B5EF4-FFF2-40B4-BE49-F238E27FC236}">
                  <a16:creationId xmlns:a16="http://schemas.microsoft.com/office/drawing/2014/main" id="{6EE0A89F-0957-98DF-94AF-1E5861F542AA}"/>
                </a:ext>
              </a:extLst>
            </p:cNvPr>
            <p:cNvSpPr/>
            <p:nvPr/>
          </p:nvSpPr>
          <p:spPr>
            <a:xfrm>
              <a:off x="3511394"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8" name="Straight Connector 17">
              <a:extLst>
                <a:ext uri="{FF2B5EF4-FFF2-40B4-BE49-F238E27FC236}">
                  <a16:creationId xmlns:a16="http://schemas.microsoft.com/office/drawing/2014/main" id="{36014BFA-CBF5-B50C-DB52-4F06DCBC00AE}"/>
                </a:ext>
              </a:extLst>
            </p:cNvPr>
            <p:cNvCxnSpPr>
              <a:cxnSpLocks/>
            </p:cNvCxnSpPr>
            <p:nvPr/>
          </p:nvCxnSpPr>
          <p:spPr>
            <a:xfrm>
              <a:off x="4511040" y="5765660"/>
              <a:ext cx="0" cy="278152"/>
            </a:xfrm>
            <a:prstGeom prst="line">
              <a:avLst/>
            </a:prstGeom>
            <a:noFill/>
            <a:ln w="6350" cap="flat" cmpd="sng" algn="ctr">
              <a:solidFill>
                <a:srgbClr val="0097A9"/>
              </a:solidFill>
              <a:prstDash val="solid"/>
              <a:miter lim="800000"/>
            </a:ln>
            <a:effectLst/>
          </p:spPr>
        </p:cxnSp>
        <p:sp>
          <p:nvSpPr>
            <p:cNvPr id="19" name="TextBox 18">
              <a:extLst>
                <a:ext uri="{FF2B5EF4-FFF2-40B4-BE49-F238E27FC236}">
                  <a16:creationId xmlns:a16="http://schemas.microsoft.com/office/drawing/2014/main" id="{77F15F28-9A82-460E-4F9C-A963BE5A73BC}"/>
                </a:ext>
              </a:extLst>
            </p:cNvPr>
            <p:cNvSpPr txBox="1"/>
            <p:nvPr/>
          </p:nvSpPr>
          <p:spPr>
            <a:xfrm>
              <a:off x="5677281" y="5735459"/>
              <a:ext cx="71436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Stamp</a:t>
              </a:r>
              <a:endParaRPr kumimoji="0" lang="en-IN" sz="1600" b="0" i="0" u="none" strike="noStrike" kern="0" cap="none" spc="0" normalizeH="0" baseline="0" noProof="0">
                <a:ln>
                  <a:noFill/>
                </a:ln>
                <a:solidFill>
                  <a:prstClr val="black"/>
                </a:solidFill>
                <a:effectLst/>
                <a:uLnTx/>
                <a:uFillTx/>
              </a:endParaRPr>
            </a:p>
          </p:txBody>
        </p:sp>
        <p:sp>
          <p:nvSpPr>
            <p:cNvPr id="20" name="Rectangle 19">
              <a:extLst>
                <a:ext uri="{FF2B5EF4-FFF2-40B4-BE49-F238E27FC236}">
                  <a16:creationId xmlns:a16="http://schemas.microsoft.com/office/drawing/2014/main" id="{A47A44AE-2E00-C744-2777-74841AB68BD8}"/>
                </a:ext>
              </a:extLst>
            </p:cNvPr>
            <p:cNvSpPr/>
            <p:nvPr/>
          </p:nvSpPr>
          <p:spPr>
            <a:xfrm>
              <a:off x="5534640"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25" name="Straight Connector 24">
              <a:extLst>
                <a:ext uri="{FF2B5EF4-FFF2-40B4-BE49-F238E27FC236}">
                  <a16:creationId xmlns:a16="http://schemas.microsoft.com/office/drawing/2014/main" id="{1584CB0C-F434-7161-3266-78E64CCE5628}"/>
                </a:ext>
              </a:extLst>
            </p:cNvPr>
            <p:cNvCxnSpPr>
              <a:cxnSpLocks/>
            </p:cNvCxnSpPr>
            <p:nvPr/>
          </p:nvCxnSpPr>
          <p:spPr>
            <a:xfrm>
              <a:off x="6534286" y="5765660"/>
              <a:ext cx="0" cy="278152"/>
            </a:xfrm>
            <a:prstGeom prst="line">
              <a:avLst/>
            </a:prstGeom>
            <a:noFill/>
            <a:ln w="6350" cap="flat" cmpd="sng" algn="ctr">
              <a:solidFill>
                <a:srgbClr val="0097A9"/>
              </a:solidFill>
              <a:prstDash val="solid"/>
              <a:miter lim="800000"/>
            </a:ln>
            <a:effectLst/>
          </p:spPr>
        </p:cxnSp>
      </p:grpSp>
      <p:sp>
        <p:nvSpPr>
          <p:cNvPr id="64" name="Text Placeholder 21">
            <a:extLst>
              <a:ext uri="{FF2B5EF4-FFF2-40B4-BE49-F238E27FC236}">
                <a16:creationId xmlns:a16="http://schemas.microsoft.com/office/drawing/2014/main" id="{5BAA5836-648A-9CDC-28BE-22DEA6EEBD16}"/>
              </a:ext>
            </a:extLst>
          </p:cNvPr>
          <p:cNvSpPr>
            <a:spLocks noGrp="1"/>
          </p:cNvSpPr>
          <p:nvPr>
            <p:ph type="body" sz="quarter" idx="11" hasCustomPrompt="1"/>
          </p:nvPr>
        </p:nvSpPr>
        <p:spPr>
          <a:xfrm>
            <a:off x="896346" y="1124712"/>
            <a:ext cx="10454314" cy="380238"/>
          </a:xfrm>
        </p:spPr>
        <p:txBody>
          <a:bodyPr lIns="91440" tIns="45720" rIns="91440" bIns="45720"/>
          <a:lstStyle>
            <a:lvl1pPr>
              <a:defRPr sz="1600">
                <a:latin typeface="+mn-lt"/>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65" name="Rectangle 64">
            <a:extLst>
              <a:ext uri="{FF2B5EF4-FFF2-40B4-BE49-F238E27FC236}">
                <a16:creationId xmlns:a16="http://schemas.microsoft.com/office/drawing/2014/main" id="{ED5704F9-8304-0427-F6B4-B8EE722ABDB1}"/>
              </a:ext>
            </a:extLst>
          </p:cNvPr>
          <p:cNvSpPr/>
          <p:nvPr userDrawn="1"/>
        </p:nvSpPr>
        <p:spPr>
          <a:xfrm>
            <a:off x="248985" y="1727994"/>
            <a:ext cx="5713313" cy="3710782"/>
          </a:xfrm>
          <a:prstGeom prst="rect">
            <a:avLst/>
          </a:prstGeom>
          <a:solidFill>
            <a:srgbClr val="DDEFE8"/>
          </a:solidFill>
          <a:ln w="12700" cap="flat" cmpd="sng" algn="ctr">
            <a:noFill/>
            <a:prstDash val="solid"/>
            <a:miter lim="800000"/>
          </a:ln>
          <a:effectLst/>
        </p:spPr>
        <p:txBody>
          <a:bodyPr lIns="144000" tIns="144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66" name="Rectangle 65">
            <a:extLst>
              <a:ext uri="{FF2B5EF4-FFF2-40B4-BE49-F238E27FC236}">
                <a16:creationId xmlns:a16="http://schemas.microsoft.com/office/drawing/2014/main" id="{A69DCA29-163D-9B70-5C11-FD56BDC531A4}"/>
              </a:ext>
            </a:extLst>
          </p:cNvPr>
          <p:cNvSpPr/>
          <p:nvPr userDrawn="1"/>
        </p:nvSpPr>
        <p:spPr>
          <a:xfrm>
            <a:off x="6232878" y="1727994"/>
            <a:ext cx="5712678" cy="3710782"/>
          </a:xfrm>
          <a:prstGeom prst="rect">
            <a:avLst/>
          </a:prstGeom>
          <a:solidFill>
            <a:srgbClr val="DDEFE8"/>
          </a:solidFill>
          <a:ln w="12700" cap="flat" cmpd="sng" algn="ctr">
            <a:noFill/>
            <a:prstDash val="solid"/>
            <a:miter lim="800000"/>
          </a:ln>
          <a:effectLst/>
        </p:spPr>
        <p:txBody>
          <a:bodyPr lIns="144000" tIns="144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67" name="Text Placeholder 21">
            <a:extLst>
              <a:ext uri="{FF2B5EF4-FFF2-40B4-BE49-F238E27FC236}">
                <a16:creationId xmlns:a16="http://schemas.microsoft.com/office/drawing/2014/main" id="{EFB0ECB9-4294-0591-12B1-F6FB0C4E89F5}"/>
              </a:ext>
            </a:extLst>
          </p:cNvPr>
          <p:cNvSpPr>
            <a:spLocks noGrp="1"/>
          </p:cNvSpPr>
          <p:nvPr>
            <p:ph type="body" sz="quarter" idx="12" hasCustomPrompt="1"/>
          </p:nvPr>
        </p:nvSpPr>
        <p:spPr>
          <a:xfrm>
            <a:off x="376400" y="1846542"/>
            <a:ext cx="5458484" cy="3474720"/>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68" name="Text Placeholder 21">
            <a:extLst>
              <a:ext uri="{FF2B5EF4-FFF2-40B4-BE49-F238E27FC236}">
                <a16:creationId xmlns:a16="http://schemas.microsoft.com/office/drawing/2014/main" id="{72DE2BD1-1494-6D33-1F25-3F2ABDF641ED}"/>
              </a:ext>
            </a:extLst>
          </p:cNvPr>
          <p:cNvSpPr>
            <a:spLocks noGrp="1"/>
          </p:cNvSpPr>
          <p:nvPr>
            <p:ph type="body" sz="quarter" idx="13" hasCustomPrompt="1"/>
          </p:nvPr>
        </p:nvSpPr>
        <p:spPr>
          <a:xfrm>
            <a:off x="6359976" y="1846542"/>
            <a:ext cx="5458484" cy="3474720"/>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Tree>
    <p:extLst>
      <p:ext uri="{BB962C8B-B14F-4D97-AF65-F5344CB8AC3E}">
        <p14:creationId xmlns:p14="http://schemas.microsoft.com/office/powerpoint/2010/main" val="17343559"/>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ub-Topic Brea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D9F2110-B8AD-AC85-4C6A-BF643E91F66E}"/>
              </a:ext>
            </a:extLst>
          </p:cNvPr>
          <p:cNvSpPr/>
          <p:nvPr userDrawn="1"/>
        </p:nvSpPr>
        <p:spPr>
          <a:xfrm>
            <a:off x="0" y="-12191"/>
            <a:ext cx="12195176" cy="6870191"/>
          </a:xfrm>
          <a:prstGeom prst="rect">
            <a:avLst/>
          </a:prstGeom>
          <a:solidFill>
            <a:srgbClr val="0D839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FE983080-EA13-1EC7-1063-20E44C982CB7}"/>
              </a:ext>
            </a:extLst>
          </p:cNvPr>
          <p:cNvGrpSpPr/>
          <p:nvPr userDrawn="1"/>
        </p:nvGrpSpPr>
        <p:grpSpPr>
          <a:xfrm>
            <a:off x="2213424" y="2657475"/>
            <a:ext cx="1543452" cy="1543050"/>
            <a:chOff x="3273425" y="1247775"/>
            <a:chExt cx="1543050" cy="1543050"/>
          </a:xfrm>
        </p:grpSpPr>
        <p:pic>
          <p:nvPicPr>
            <p:cNvPr id="10" name="Picture 9">
              <a:extLst>
                <a:ext uri="{FF2B5EF4-FFF2-40B4-BE49-F238E27FC236}">
                  <a16:creationId xmlns:a16="http://schemas.microsoft.com/office/drawing/2014/main" id="{E07A3620-9BBE-3F5F-CA9F-B1859A9641F3}"/>
                </a:ext>
              </a:extLst>
            </p:cNvPr>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565525" y="1539875"/>
              <a:ext cx="958850" cy="958850"/>
            </a:xfrm>
            <a:prstGeom prst="rect">
              <a:avLst/>
            </a:prstGeom>
          </p:spPr>
        </p:pic>
        <p:sp>
          <p:nvSpPr>
            <p:cNvPr id="11" name="Oval 10">
              <a:extLst>
                <a:ext uri="{FF2B5EF4-FFF2-40B4-BE49-F238E27FC236}">
                  <a16:creationId xmlns:a16="http://schemas.microsoft.com/office/drawing/2014/main" id="{A19BE3E1-BF00-D5C2-ED19-9FCA6E745AEE}"/>
                </a:ext>
              </a:extLst>
            </p:cNvPr>
            <p:cNvSpPr/>
            <p:nvPr/>
          </p:nvSpPr>
          <p:spPr>
            <a:xfrm>
              <a:off x="3273425" y="1247775"/>
              <a:ext cx="1543050" cy="1543050"/>
            </a:xfrm>
            <a:prstGeom prst="ellipse">
              <a:avLst/>
            </a:prstGeom>
            <a:noFill/>
            <a:ln w="5715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sp>
        <p:nvSpPr>
          <p:cNvPr id="12" name="Text Placeholder 56">
            <a:extLst>
              <a:ext uri="{FF2B5EF4-FFF2-40B4-BE49-F238E27FC236}">
                <a16:creationId xmlns:a16="http://schemas.microsoft.com/office/drawing/2014/main" id="{1446D656-DA96-C24B-F1AC-FD0A617F91C5}"/>
              </a:ext>
            </a:extLst>
          </p:cNvPr>
          <p:cNvSpPr>
            <a:spLocks noGrp="1"/>
          </p:cNvSpPr>
          <p:nvPr>
            <p:ph type="body" sz="quarter" idx="13" hasCustomPrompt="1"/>
          </p:nvPr>
        </p:nvSpPr>
        <p:spPr>
          <a:xfrm>
            <a:off x="4216482" y="2680907"/>
            <a:ext cx="5771367" cy="590931"/>
          </a:xfrm>
        </p:spPr>
        <p:txBody>
          <a:bodyPr lIns="91440" tIns="45720" rIns="91440" bIns="45720" anchor="ctr">
            <a:spAutoFit/>
          </a:bodyPr>
          <a:lstStyle>
            <a:lvl1pPr>
              <a:defRPr lang="en-US" sz="3600" dirty="0" smtClean="0">
                <a:solidFill>
                  <a:schemeClr val="bg1"/>
                </a:solidFill>
                <a:latin typeface="Calibri" panose="020F0502020204030204" pitchFamily="34" charset="0"/>
                <a:ea typeface="+mj-ea"/>
                <a:cs typeface="Calibri" panose="020F0502020204030204" pitchFamily="34" charset="0"/>
              </a:defRPr>
            </a:lvl1pPr>
          </a:lstStyle>
          <a:p>
            <a:pPr lvl="0" defTabSz="914400">
              <a:lnSpc>
                <a:spcPct val="90000"/>
              </a:lnSpc>
              <a:spcBef>
                <a:spcPct val="0"/>
              </a:spcBef>
            </a:pPr>
            <a:r>
              <a:rPr lang="en-US"/>
              <a:t>Sub-Topic Break</a:t>
            </a:r>
          </a:p>
        </p:txBody>
      </p:sp>
      <p:sp>
        <p:nvSpPr>
          <p:cNvPr id="13" name="Text Placeholder 56">
            <a:extLst>
              <a:ext uri="{FF2B5EF4-FFF2-40B4-BE49-F238E27FC236}">
                <a16:creationId xmlns:a16="http://schemas.microsoft.com/office/drawing/2014/main" id="{5A5122BE-EE44-A0E6-6CF5-F9E24411C750}"/>
              </a:ext>
            </a:extLst>
          </p:cNvPr>
          <p:cNvSpPr>
            <a:spLocks noGrp="1"/>
          </p:cNvSpPr>
          <p:nvPr>
            <p:ph type="body" sz="quarter" idx="14" hasCustomPrompt="1"/>
          </p:nvPr>
        </p:nvSpPr>
        <p:spPr>
          <a:xfrm>
            <a:off x="4216482" y="3364992"/>
            <a:ext cx="5771367" cy="535531"/>
          </a:xfrm>
        </p:spPr>
        <p:txBody>
          <a:bodyPr lIns="91440" tIns="45720" rIns="91440" bIns="45720" anchor="t">
            <a:spAutoFit/>
          </a:bodyPr>
          <a:lstStyle>
            <a:lvl1pPr>
              <a:defRPr lang="en-US" sz="1600" dirty="0" smtClean="0">
                <a:solidFill>
                  <a:schemeClr val="bg1"/>
                </a:solidFill>
                <a:latin typeface="+mn-lt"/>
                <a:ea typeface="+mj-ea"/>
                <a:cs typeface="+mj-cs"/>
              </a:defRPr>
            </a:lvl1pPr>
          </a:lstStyle>
          <a:p>
            <a:pPr lvl="0" defTabSz="914400">
              <a:lnSpc>
                <a:spcPct val="90000"/>
              </a:lnSpc>
              <a:spcBef>
                <a:spcPct val="0"/>
              </a:spcBef>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p:txBody>
      </p:sp>
    </p:spTree>
    <p:extLst>
      <p:ext uri="{BB962C8B-B14F-4D97-AF65-F5344CB8AC3E}">
        <p14:creationId xmlns:p14="http://schemas.microsoft.com/office/powerpoint/2010/main" val="121467065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Activity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grpSp>
        <p:nvGrpSpPr>
          <p:cNvPr id="10" name="Group 9">
            <a:extLst>
              <a:ext uri="{FF2B5EF4-FFF2-40B4-BE49-F238E27FC236}">
                <a16:creationId xmlns:a16="http://schemas.microsoft.com/office/drawing/2014/main" id="{3389884F-AD1A-7981-B073-D3DF43CD070E}"/>
              </a:ext>
            </a:extLst>
          </p:cNvPr>
          <p:cNvGrpSpPr/>
          <p:nvPr userDrawn="1"/>
        </p:nvGrpSpPr>
        <p:grpSpPr>
          <a:xfrm>
            <a:off x="2958741" y="5885993"/>
            <a:ext cx="6302419" cy="416759"/>
            <a:chOff x="2709000" y="5696357"/>
            <a:chExt cx="6300778" cy="416759"/>
          </a:xfrm>
        </p:grpSpPr>
        <p:sp>
          <p:nvSpPr>
            <p:cNvPr id="11" name="TextBox 10">
              <a:extLst>
                <a:ext uri="{FF2B5EF4-FFF2-40B4-BE49-F238E27FC236}">
                  <a16:creationId xmlns:a16="http://schemas.microsoft.com/office/drawing/2014/main" id="{9ACBE535-327D-D60B-87B7-9093F45D5B50}"/>
                </a:ext>
              </a:extLst>
            </p:cNvPr>
            <p:cNvSpPr txBox="1"/>
            <p:nvPr/>
          </p:nvSpPr>
          <p:spPr>
            <a:xfrm>
              <a:off x="2709000" y="5735459"/>
              <a:ext cx="8018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Choose</a:t>
              </a:r>
              <a:endParaRPr kumimoji="0" lang="en-IN" sz="1600" b="0" i="0" u="none" strike="noStrike" kern="0" cap="none" spc="0" normalizeH="0" baseline="0" noProof="0">
                <a:ln>
                  <a:noFill/>
                </a:ln>
                <a:solidFill>
                  <a:prstClr val="black"/>
                </a:solidFill>
                <a:effectLst/>
                <a:uLnTx/>
                <a:uFillTx/>
              </a:endParaRPr>
            </a:p>
          </p:txBody>
        </p:sp>
        <p:pic>
          <p:nvPicPr>
            <p:cNvPr id="12" name="Graphic 11">
              <a:extLst>
                <a:ext uri="{FF2B5EF4-FFF2-40B4-BE49-F238E27FC236}">
                  <a16:creationId xmlns:a16="http://schemas.microsoft.com/office/drawing/2014/main" id="{2A45CC83-A613-5368-D071-E11015ED93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30148" y="5795861"/>
              <a:ext cx="217750" cy="217750"/>
            </a:xfrm>
            <a:prstGeom prst="rect">
              <a:avLst/>
            </a:prstGeom>
          </p:spPr>
        </p:pic>
        <p:sp>
          <p:nvSpPr>
            <p:cNvPr id="13" name="TextBox 12">
              <a:extLst>
                <a:ext uri="{FF2B5EF4-FFF2-40B4-BE49-F238E27FC236}">
                  <a16:creationId xmlns:a16="http://schemas.microsoft.com/office/drawing/2014/main" id="{C8E8B7AF-855B-6A99-CD16-D2320819D5D6}"/>
                </a:ext>
              </a:extLst>
            </p:cNvPr>
            <p:cNvSpPr txBox="1"/>
            <p:nvPr/>
          </p:nvSpPr>
          <p:spPr>
            <a:xfrm>
              <a:off x="4963650" y="5735459"/>
              <a:ext cx="570990"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then</a:t>
              </a:r>
              <a:endParaRPr kumimoji="0" lang="en-IN" sz="1600" b="0" i="0" u="none" strike="noStrike" kern="0" cap="none" spc="0" normalizeH="0" baseline="0" noProof="0">
                <a:ln>
                  <a:noFill/>
                </a:ln>
                <a:solidFill>
                  <a:prstClr val="black"/>
                </a:solidFill>
                <a:effectLst/>
                <a:uLnTx/>
                <a:uFillTx/>
                <a:latin typeface="Calibri "/>
              </a:endParaRPr>
            </a:p>
          </p:txBody>
        </p:sp>
        <p:pic>
          <p:nvPicPr>
            <p:cNvPr id="14" name="Graphic 13">
              <a:extLst>
                <a:ext uri="{FF2B5EF4-FFF2-40B4-BE49-F238E27FC236}">
                  <a16:creationId xmlns:a16="http://schemas.microsoft.com/office/drawing/2014/main" id="{D90666BF-A541-D5DE-7FF2-8BC14FEB27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20003" y="5801726"/>
              <a:ext cx="274336" cy="206021"/>
            </a:xfrm>
            <a:prstGeom prst="rect">
              <a:avLst/>
            </a:prstGeom>
          </p:spPr>
        </p:pic>
        <p:sp>
          <p:nvSpPr>
            <p:cNvPr id="15" name="TextBox 14">
              <a:extLst>
                <a:ext uri="{FF2B5EF4-FFF2-40B4-BE49-F238E27FC236}">
                  <a16:creationId xmlns:a16="http://schemas.microsoft.com/office/drawing/2014/main" id="{EB74D903-8D7A-B4E6-8A9E-19C5326D0516}"/>
                </a:ext>
              </a:extLst>
            </p:cNvPr>
            <p:cNvSpPr txBox="1"/>
            <p:nvPr/>
          </p:nvSpPr>
          <p:spPr>
            <a:xfrm>
              <a:off x="6980055" y="5735459"/>
              <a:ext cx="20297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to select your answer.</a:t>
              </a:r>
              <a:endParaRPr kumimoji="0" lang="en-IN" sz="1600" b="0" i="0" u="none" strike="noStrike" kern="0" cap="none" spc="0" normalizeH="0" baseline="0" noProof="0">
                <a:ln>
                  <a:noFill/>
                </a:ln>
                <a:solidFill>
                  <a:prstClr val="black"/>
                </a:solidFill>
                <a:effectLst/>
                <a:uLnTx/>
                <a:uFillTx/>
                <a:latin typeface="Calibri "/>
              </a:endParaRPr>
            </a:p>
          </p:txBody>
        </p:sp>
        <p:sp>
          <p:nvSpPr>
            <p:cNvPr id="16" name="TextBox 15">
              <a:extLst>
                <a:ext uri="{FF2B5EF4-FFF2-40B4-BE49-F238E27FC236}">
                  <a16:creationId xmlns:a16="http://schemas.microsoft.com/office/drawing/2014/main" id="{64419A82-47F8-D973-AA07-223FD9C67A9E}"/>
                </a:ext>
              </a:extLst>
            </p:cNvPr>
            <p:cNvSpPr txBox="1"/>
            <p:nvPr/>
          </p:nvSpPr>
          <p:spPr>
            <a:xfrm>
              <a:off x="3538554" y="5735459"/>
              <a:ext cx="937885"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annotate</a:t>
              </a:r>
              <a:endParaRPr kumimoji="0" lang="en-IN" sz="1600" b="0" i="0" u="none" strike="noStrike" kern="0" cap="none" spc="0" normalizeH="0" baseline="0" noProof="0">
                <a:ln>
                  <a:noFill/>
                </a:ln>
                <a:solidFill>
                  <a:prstClr val="black"/>
                </a:solidFill>
                <a:effectLst/>
                <a:uLnTx/>
                <a:uFillTx/>
              </a:endParaRPr>
            </a:p>
          </p:txBody>
        </p:sp>
        <p:sp>
          <p:nvSpPr>
            <p:cNvPr id="17" name="Rectangle 16">
              <a:extLst>
                <a:ext uri="{FF2B5EF4-FFF2-40B4-BE49-F238E27FC236}">
                  <a16:creationId xmlns:a16="http://schemas.microsoft.com/office/drawing/2014/main" id="{6EE0A89F-0957-98DF-94AF-1E5861F542AA}"/>
                </a:ext>
              </a:extLst>
            </p:cNvPr>
            <p:cNvSpPr/>
            <p:nvPr/>
          </p:nvSpPr>
          <p:spPr>
            <a:xfrm>
              <a:off x="3511394"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8" name="Straight Connector 17">
              <a:extLst>
                <a:ext uri="{FF2B5EF4-FFF2-40B4-BE49-F238E27FC236}">
                  <a16:creationId xmlns:a16="http://schemas.microsoft.com/office/drawing/2014/main" id="{36014BFA-CBF5-B50C-DB52-4F06DCBC00AE}"/>
                </a:ext>
              </a:extLst>
            </p:cNvPr>
            <p:cNvCxnSpPr>
              <a:cxnSpLocks/>
            </p:cNvCxnSpPr>
            <p:nvPr/>
          </p:nvCxnSpPr>
          <p:spPr>
            <a:xfrm>
              <a:off x="4511040" y="5765660"/>
              <a:ext cx="0" cy="278152"/>
            </a:xfrm>
            <a:prstGeom prst="line">
              <a:avLst/>
            </a:prstGeom>
            <a:noFill/>
            <a:ln w="6350" cap="flat" cmpd="sng" algn="ctr">
              <a:solidFill>
                <a:srgbClr val="0097A9"/>
              </a:solidFill>
              <a:prstDash val="solid"/>
              <a:miter lim="800000"/>
            </a:ln>
            <a:effectLst/>
          </p:spPr>
        </p:cxnSp>
        <p:sp>
          <p:nvSpPr>
            <p:cNvPr id="19" name="TextBox 18">
              <a:extLst>
                <a:ext uri="{FF2B5EF4-FFF2-40B4-BE49-F238E27FC236}">
                  <a16:creationId xmlns:a16="http://schemas.microsoft.com/office/drawing/2014/main" id="{77F15F28-9A82-460E-4F9C-A963BE5A73BC}"/>
                </a:ext>
              </a:extLst>
            </p:cNvPr>
            <p:cNvSpPr txBox="1"/>
            <p:nvPr/>
          </p:nvSpPr>
          <p:spPr>
            <a:xfrm>
              <a:off x="5677281" y="5735459"/>
              <a:ext cx="71436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Stamp</a:t>
              </a:r>
              <a:endParaRPr kumimoji="0" lang="en-IN" sz="1600" b="0" i="0" u="none" strike="noStrike" kern="0" cap="none" spc="0" normalizeH="0" baseline="0" noProof="0">
                <a:ln>
                  <a:noFill/>
                </a:ln>
                <a:solidFill>
                  <a:prstClr val="black"/>
                </a:solidFill>
                <a:effectLst/>
                <a:uLnTx/>
                <a:uFillTx/>
              </a:endParaRPr>
            </a:p>
          </p:txBody>
        </p:sp>
        <p:sp>
          <p:nvSpPr>
            <p:cNvPr id="20" name="Rectangle 19">
              <a:extLst>
                <a:ext uri="{FF2B5EF4-FFF2-40B4-BE49-F238E27FC236}">
                  <a16:creationId xmlns:a16="http://schemas.microsoft.com/office/drawing/2014/main" id="{A47A44AE-2E00-C744-2777-74841AB68BD8}"/>
                </a:ext>
              </a:extLst>
            </p:cNvPr>
            <p:cNvSpPr/>
            <p:nvPr/>
          </p:nvSpPr>
          <p:spPr>
            <a:xfrm>
              <a:off x="5534640"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25" name="Straight Connector 24">
              <a:extLst>
                <a:ext uri="{FF2B5EF4-FFF2-40B4-BE49-F238E27FC236}">
                  <a16:creationId xmlns:a16="http://schemas.microsoft.com/office/drawing/2014/main" id="{1584CB0C-F434-7161-3266-78E64CCE5628}"/>
                </a:ext>
              </a:extLst>
            </p:cNvPr>
            <p:cNvCxnSpPr>
              <a:cxnSpLocks/>
            </p:cNvCxnSpPr>
            <p:nvPr/>
          </p:nvCxnSpPr>
          <p:spPr>
            <a:xfrm>
              <a:off x="6534286" y="5765660"/>
              <a:ext cx="0" cy="278152"/>
            </a:xfrm>
            <a:prstGeom prst="line">
              <a:avLst/>
            </a:prstGeom>
            <a:noFill/>
            <a:ln w="6350" cap="flat" cmpd="sng" algn="ctr">
              <a:solidFill>
                <a:srgbClr val="0097A9"/>
              </a:solidFill>
              <a:prstDash val="solid"/>
              <a:miter lim="800000"/>
            </a:ln>
            <a:effectLst/>
          </p:spPr>
        </p:cxnSp>
      </p:grpSp>
      <p:sp>
        <p:nvSpPr>
          <p:cNvPr id="53" name="Rectangle 52">
            <a:extLst>
              <a:ext uri="{FF2B5EF4-FFF2-40B4-BE49-F238E27FC236}">
                <a16:creationId xmlns:a16="http://schemas.microsoft.com/office/drawing/2014/main" id="{CC835826-20BD-69B0-16D0-7EC2B2233353}"/>
              </a:ext>
            </a:extLst>
          </p:cNvPr>
          <p:cNvSpPr/>
          <p:nvPr userDrawn="1"/>
        </p:nvSpPr>
        <p:spPr>
          <a:xfrm>
            <a:off x="246888" y="1275896"/>
            <a:ext cx="11698222" cy="2926080"/>
          </a:xfrm>
          <a:prstGeom prst="rect">
            <a:avLst/>
          </a:prstGeom>
          <a:solidFill>
            <a:srgbClr val="DDEFE8"/>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54" name="Text Placeholder 21">
            <a:extLst>
              <a:ext uri="{FF2B5EF4-FFF2-40B4-BE49-F238E27FC236}">
                <a16:creationId xmlns:a16="http://schemas.microsoft.com/office/drawing/2014/main" id="{F231B7B1-2403-EF43-BACA-3198E355FBE5}"/>
              </a:ext>
            </a:extLst>
          </p:cNvPr>
          <p:cNvSpPr>
            <a:spLocks noGrp="1"/>
          </p:cNvSpPr>
          <p:nvPr>
            <p:ph type="body" sz="quarter" idx="12" hasCustomPrompt="1"/>
          </p:nvPr>
        </p:nvSpPr>
        <p:spPr>
          <a:xfrm>
            <a:off x="396217" y="1424259"/>
            <a:ext cx="11399568" cy="2629354"/>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56" name="Rectangle 55">
            <a:extLst>
              <a:ext uri="{FF2B5EF4-FFF2-40B4-BE49-F238E27FC236}">
                <a16:creationId xmlns:a16="http://schemas.microsoft.com/office/drawing/2014/main" id="{B4392D7E-AF7D-EF2A-C82C-17738AA17F45}"/>
              </a:ext>
            </a:extLst>
          </p:cNvPr>
          <p:cNvSpPr/>
          <p:nvPr/>
        </p:nvSpPr>
        <p:spPr>
          <a:xfrm>
            <a:off x="244445" y="4396689"/>
            <a:ext cx="5615830" cy="1252237"/>
          </a:xfrm>
          <a:prstGeom prst="rect">
            <a:avLst/>
          </a:prstGeom>
          <a:noFill/>
          <a:ln w="12700" cap="flat" cmpd="sng" algn="ctr">
            <a:solidFill>
              <a:srgbClr val="007680"/>
            </a:solid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58" name="Rectangle 57">
            <a:extLst>
              <a:ext uri="{FF2B5EF4-FFF2-40B4-BE49-F238E27FC236}">
                <a16:creationId xmlns:a16="http://schemas.microsoft.com/office/drawing/2014/main" id="{0657112F-FDC0-CEE8-87D5-B7A0DF012AFC}"/>
              </a:ext>
            </a:extLst>
          </p:cNvPr>
          <p:cNvSpPr/>
          <p:nvPr/>
        </p:nvSpPr>
        <p:spPr>
          <a:xfrm>
            <a:off x="6331725" y="4396689"/>
            <a:ext cx="5615830" cy="1252237"/>
          </a:xfrm>
          <a:prstGeom prst="rect">
            <a:avLst/>
          </a:prstGeom>
          <a:noFill/>
          <a:ln w="12700" cap="flat" cmpd="sng" algn="ctr">
            <a:solidFill>
              <a:srgbClr val="007680"/>
            </a:solid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60" name="Text Placeholder 21">
            <a:extLst>
              <a:ext uri="{FF2B5EF4-FFF2-40B4-BE49-F238E27FC236}">
                <a16:creationId xmlns:a16="http://schemas.microsoft.com/office/drawing/2014/main" id="{B4626336-FC89-076B-69AA-B8D3D768ED22}"/>
              </a:ext>
            </a:extLst>
          </p:cNvPr>
          <p:cNvSpPr>
            <a:spLocks noGrp="1"/>
          </p:cNvSpPr>
          <p:nvPr userDrawn="1">
            <p:ph type="body" sz="quarter" idx="13" hasCustomPrompt="1"/>
          </p:nvPr>
        </p:nvSpPr>
        <p:spPr>
          <a:xfrm>
            <a:off x="354177" y="4496234"/>
            <a:ext cx="5396365" cy="1053144"/>
          </a:xfrm>
        </p:spPr>
        <p:txBody>
          <a:bodyPr lIns="91440" tIns="45720" rIns="91440" bIns="45720" anchor="ctr"/>
          <a:lstStyle>
            <a:lvl1pPr algn="ct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sp>
        <p:nvSpPr>
          <p:cNvPr id="62" name="Text Placeholder 21">
            <a:extLst>
              <a:ext uri="{FF2B5EF4-FFF2-40B4-BE49-F238E27FC236}">
                <a16:creationId xmlns:a16="http://schemas.microsoft.com/office/drawing/2014/main" id="{83DEF703-BA89-28D8-6692-F79B3E816062}"/>
              </a:ext>
            </a:extLst>
          </p:cNvPr>
          <p:cNvSpPr>
            <a:spLocks noGrp="1"/>
          </p:cNvSpPr>
          <p:nvPr>
            <p:ph type="body" sz="quarter" idx="14" hasCustomPrompt="1"/>
          </p:nvPr>
        </p:nvSpPr>
        <p:spPr>
          <a:xfrm>
            <a:off x="6441458" y="4496234"/>
            <a:ext cx="5396365" cy="1053144"/>
          </a:xfrm>
        </p:spPr>
        <p:txBody>
          <a:bodyPr lIns="91440" tIns="45720" rIns="91440" bIns="45720" anchor="ctr"/>
          <a:lstStyle>
            <a:lvl1pPr algn="ct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a:t>
            </a:r>
          </a:p>
        </p:txBody>
      </p:sp>
      <p:cxnSp>
        <p:nvCxnSpPr>
          <p:cNvPr id="63" name="Straight Connector 62">
            <a:extLst>
              <a:ext uri="{FF2B5EF4-FFF2-40B4-BE49-F238E27FC236}">
                <a16:creationId xmlns:a16="http://schemas.microsoft.com/office/drawing/2014/main" id="{B36EF722-5A30-AD7A-BDCA-C7DAB18B4481}"/>
              </a:ext>
            </a:extLst>
          </p:cNvPr>
          <p:cNvCxnSpPr>
            <a:cxnSpLocks/>
          </p:cNvCxnSpPr>
          <p:nvPr userDrawn="1"/>
        </p:nvCxnSpPr>
        <p:spPr>
          <a:xfrm>
            <a:off x="5858658" y="5022806"/>
            <a:ext cx="471450" cy="0"/>
          </a:xfrm>
          <a:prstGeom prst="line">
            <a:avLst/>
          </a:prstGeom>
          <a:ln w="12700">
            <a:solidFill>
              <a:srgbClr val="00768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4341662"/>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Knowledge Check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grpSp>
        <p:nvGrpSpPr>
          <p:cNvPr id="10" name="Group 9">
            <a:extLst>
              <a:ext uri="{FF2B5EF4-FFF2-40B4-BE49-F238E27FC236}">
                <a16:creationId xmlns:a16="http://schemas.microsoft.com/office/drawing/2014/main" id="{3389884F-AD1A-7981-B073-D3DF43CD070E}"/>
              </a:ext>
            </a:extLst>
          </p:cNvPr>
          <p:cNvGrpSpPr/>
          <p:nvPr userDrawn="1"/>
        </p:nvGrpSpPr>
        <p:grpSpPr>
          <a:xfrm>
            <a:off x="2958741" y="1190168"/>
            <a:ext cx="6302419" cy="416759"/>
            <a:chOff x="2709000" y="5696357"/>
            <a:chExt cx="6300778" cy="416759"/>
          </a:xfrm>
        </p:grpSpPr>
        <p:sp>
          <p:nvSpPr>
            <p:cNvPr id="11" name="TextBox 10">
              <a:extLst>
                <a:ext uri="{FF2B5EF4-FFF2-40B4-BE49-F238E27FC236}">
                  <a16:creationId xmlns:a16="http://schemas.microsoft.com/office/drawing/2014/main" id="{9ACBE535-327D-D60B-87B7-9093F45D5B50}"/>
                </a:ext>
              </a:extLst>
            </p:cNvPr>
            <p:cNvSpPr txBox="1"/>
            <p:nvPr/>
          </p:nvSpPr>
          <p:spPr>
            <a:xfrm>
              <a:off x="2709000" y="5735459"/>
              <a:ext cx="8018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Choose</a:t>
              </a:r>
              <a:endParaRPr kumimoji="0" lang="en-IN" sz="1600" b="0" i="0" u="none" strike="noStrike" kern="0" cap="none" spc="0" normalizeH="0" baseline="0" noProof="0">
                <a:ln>
                  <a:noFill/>
                </a:ln>
                <a:solidFill>
                  <a:prstClr val="black"/>
                </a:solidFill>
                <a:effectLst/>
                <a:uLnTx/>
                <a:uFillTx/>
              </a:endParaRPr>
            </a:p>
          </p:txBody>
        </p:sp>
        <p:pic>
          <p:nvPicPr>
            <p:cNvPr id="12" name="Graphic 11">
              <a:extLst>
                <a:ext uri="{FF2B5EF4-FFF2-40B4-BE49-F238E27FC236}">
                  <a16:creationId xmlns:a16="http://schemas.microsoft.com/office/drawing/2014/main" id="{2A45CC83-A613-5368-D071-E11015ED93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630148" y="5795861"/>
              <a:ext cx="217750" cy="217750"/>
            </a:xfrm>
            <a:prstGeom prst="rect">
              <a:avLst/>
            </a:prstGeom>
          </p:spPr>
        </p:pic>
        <p:sp>
          <p:nvSpPr>
            <p:cNvPr id="13" name="TextBox 12">
              <a:extLst>
                <a:ext uri="{FF2B5EF4-FFF2-40B4-BE49-F238E27FC236}">
                  <a16:creationId xmlns:a16="http://schemas.microsoft.com/office/drawing/2014/main" id="{C8E8B7AF-855B-6A99-CD16-D2320819D5D6}"/>
                </a:ext>
              </a:extLst>
            </p:cNvPr>
            <p:cNvSpPr txBox="1"/>
            <p:nvPr/>
          </p:nvSpPr>
          <p:spPr>
            <a:xfrm>
              <a:off x="4963650" y="5735459"/>
              <a:ext cx="570990"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then</a:t>
              </a:r>
              <a:endParaRPr kumimoji="0" lang="en-IN" sz="1600" b="0" i="0" u="none" strike="noStrike" kern="0" cap="none" spc="0" normalizeH="0" baseline="0" noProof="0">
                <a:ln>
                  <a:noFill/>
                </a:ln>
                <a:solidFill>
                  <a:prstClr val="black"/>
                </a:solidFill>
                <a:effectLst/>
                <a:uLnTx/>
                <a:uFillTx/>
                <a:latin typeface="Calibri "/>
              </a:endParaRPr>
            </a:p>
          </p:txBody>
        </p:sp>
        <p:pic>
          <p:nvPicPr>
            <p:cNvPr id="14" name="Graphic 13">
              <a:extLst>
                <a:ext uri="{FF2B5EF4-FFF2-40B4-BE49-F238E27FC236}">
                  <a16:creationId xmlns:a16="http://schemas.microsoft.com/office/drawing/2014/main" id="{D90666BF-A541-D5DE-7FF2-8BC14FEB271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20003" y="5801726"/>
              <a:ext cx="274336" cy="206021"/>
            </a:xfrm>
            <a:prstGeom prst="rect">
              <a:avLst/>
            </a:prstGeom>
          </p:spPr>
        </p:pic>
        <p:sp>
          <p:nvSpPr>
            <p:cNvPr id="15" name="TextBox 14">
              <a:extLst>
                <a:ext uri="{FF2B5EF4-FFF2-40B4-BE49-F238E27FC236}">
                  <a16:creationId xmlns:a16="http://schemas.microsoft.com/office/drawing/2014/main" id="{EB74D903-8D7A-B4E6-8A9E-19C5326D0516}"/>
                </a:ext>
              </a:extLst>
            </p:cNvPr>
            <p:cNvSpPr txBox="1"/>
            <p:nvPr/>
          </p:nvSpPr>
          <p:spPr>
            <a:xfrm>
              <a:off x="6980055" y="5735459"/>
              <a:ext cx="202972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latin typeface="Calibri "/>
                </a:rPr>
                <a:t>to select your answer.</a:t>
              </a:r>
              <a:endParaRPr kumimoji="0" lang="en-IN" sz="1600" b="0" i="0" u="none" strike="noStrike" kern="0" cap="none" spc="0" normalizeH="0" baseline="0" noProof="0">
                <a:ln>
                  <a:noFill/>
                </a:ln>
                <a:solidFill>
                  <a:prstClr val="black"/>
                </a:solidFill>
                <a:effectLst/>
                <a:uLnTx/>
                <a:uFillTx/>
                <a:latin typeface="Calibri "/>
              </a:endParaRPr>
            </a:p>
          </p:txBody>
        </p:sp>
        <p:sp>
          <p:nvSpPr>
            <p:cNvPr id="16" name="TextBox 15">
              <a:extLst>
                <a:ext uri="{FF2B5EF4-FFF2-40B4-BE49-F238E27FC236}">
                  <a16:creationId xmlns:a16="http://schemas.microsoft.com/office/drawing/2014/main" id="{64419A82-47F8-D973-AA07-223FD9C67A9E}"/>
                </a:ext>
              </a:extLst>
            </p:cNvPr>
            <p:cNvSpPr txBox="1"/>
            <p:nvPr/>
          </p:nvSpPr>
          <p:spPr>
            <a:xfrm>
              <a:off x="3538554" y="5735459"/>
              <a:ext cx="937885"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annotate</a:t>
              </a:r>
              <a:endParaRPr kumimoji="0" lang="en-IN" sz="1600" b="0" i="0" u="none" strike="noStrike" kern="0" cap="none" spc="0" normalizeH="0" baseline="0" noProof="0">
                <a:ln>
                  <a:noFill/>
                </a:ln>
                <a:solidFill>
                  <a:prstClr val="black"/>
                </a:solidFill>
                <a:effectLst/>
                <a:uLnTx/>
                <a:uFillTx/>
              </a:endParaRPr>
            </a:p>
          </p:txBody>
        </p:sp>
        <p:sp>
          <p:nvSpPr>
            <p:cNvPr id="17" name="Rectangle 16">
              <a:extLst>
                <a:ext uri="{FF2B5EF4-FFF2-40B4-BE49-F238E27FC236}">
                  <a16:creationId xmlns:a16="http://schemas.microsoft.com/office/drawing/2014/main" id="{6EE0A89F-0957-98DF-94AF-1E5861F542AA}"/>
                </a:ext>
              </a:extLst>
            </p:cNvPr>
            <p:cNvSpPr/>
            <p:nvPr/>
          </p:nvSpPr>
          <p:spPr>
            <a:xfrm>
              <a:off x="3511394"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18" name="Straight Connector 17">
              <a:extLst>
                <a:ext uri="{FF2B5EF4-FFF2-40B4-BE49-F238E27FC236}">
                  <a16:creationId xmlns:a16="http://schemas.microsoft.com/office/drawing/2014/main" id="{36014BFA-CBF5-B50C-DB52-4F06DCBC00AE}"/>
                </a:ext>
              </a:extLst>
            </p:cNvPr>
            <p:cNvCxnSpPr>
              <a:cxnSpLocks/>
            </p:cNvCxnSpPr>
            <p:nvPr/>
          </p:nvCxnSpPr>
          <p:spPr>
            <a:xfrm>
              <a:off x="4511040" y="5765660"/>
              <a:ext cx="0" cy="278152"/>
            </a:xfrm>
            <a:prstGeom prst="line">
              <a:avLst/>
            </a:prstGeom>
            <a:noFill/>
            <a:ln w="6350" cap="flat" cmpd="sng" algn="ctr">
              <a:solidFill>
                <a:srgbClr val="0097A9"/>
              </a:solidFill>
              <a:prstDash val="solid"/>
              <a:miter lim="800000"/>
            </a:ln>
            <a:effectLst/>
          </p:spPr>
        </p:cxnSp>
        <p:sp>
          <p:nvSpPr>
            <p:cNvPr id="19" name="TextBox 18">
              <a:extLst>
                <a:ext uri="{FF2B5EF4-FFF2-40B4-BE49-F238E27FC236}">
                  <a16:creationId xmlns:a16="http://schemas.microsoft.com/office/drawing/2014/main" id="{77F15F28-9A82-460E-4F9C-A963BE5A73BC}"/>
                </a:ext>
              </a:extLst>
            </p:cNvPr>
            <p:cNvSpPr txBox="1"/>
            <p:nvPr/>
          </p:nvSpPr>
          <p:spPr>
            <a:xfrm>
              <a:off x="5677281" y="5735459"/>
              <a:ext cx="714363"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a:ln>
                    <a:noFill/>
                  </a:ln>
                  <a:solidFill>
                    <a:prstClr val="black"/>
                  </a:solidFill>
                  <a:effectLst/>
                  <a:uLnTx/>
                  <a:uFillTx/>
                </a:rPr>
                <a:t>Stamp</a:t>
              </a:r>
              <a:endParaRPr kumimoji="0" lang="en-IN" sz="1600" b="0" i="0" u="none" strike="noStrike" kern="0" cap="none" spc="0" normalizeH="0" baseline="0" noProof="0">
                <a:ln>
                  <a:noFill/>
                </a:ln>
                <a:solidFill>
                  <a:prstClr val="black"/>
                </a:solidFill>
                <a:effectLst/>
                <a:uLnTx/>
                <a:uFillTx/>
              </a:endParaRPr>
            </a:p>
          </p:txBody>
        </p:sp>
        <p:sp>
          <p:nvSpPr>
            <p:cNvPr id="20" name="Rectangle 19">
              <a:extLst>
                <a:ext uri="{FF2B5EF4-FFF2-40B4-BE49-F238E27FC236}">
                  <a16:creationId xmlns:a16="http://schemas.microsoft.com/office/drawing/2014/main" id="{A47A44AE-2E00-C744-2777-74841AB68BD8}"/>
                </a:ext>
              </a:extLst>
            </p:cNvPr>
            <p:cNvSpPr/>
            <p:nvPr/>
          </p:nvSpPr>
          <p:spPr>
            <a:xfrm>
              <a:off x="5534640" y="5696357"/>
              <a:ext cx="1445416" cy="416759"/>
            </a:xfrm>
            <a:prstGeom prst="rect">
              <a:avLst/>
            </a:prstGeom>
            <a:noFill/>
            <a:ln w="6350" cap="flat" cmpd="sng" algn="ctr">
              <a:solidFill>
                <a:srgbClr val="004F5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25" name="Straight Connector 24">
              <a:extLst>
                <a:ext uri="{FF2B5EF4-FFF2-40B4-BE49-F238E27FC236}">
                  <a16:creationId xmlns:a16="http://schemas.microsoft.com/office/drawing/2014/main" id="{1584CB0C-F434-7161-3266-78E64CCE5628}"/>
                </a:ext>
              </a:extLst>
            </p:cNvPr>
            <p:cNvCxnSpPr>
              <a:cxnSpLocks/>
            </p:cNvCxnSpPr>
            <p:nvPr/>
          </p:nvCxnSpPr>
          <p:spPr>
            <a:xfrm>
              <a:off x="6534286" y="5765660"/>
              <a:ext cx="0" cy="278152"/>
            </a:xfrm>
            <a:prstGeom prst="line">
              <a:avLst/>
            </a:prstGeom>
            <a:noFill/>
            <a:ln w="6350" cap="flat" cmpd="sng" algn="ctr">
              <a:solidFill>
                <a:srgbClr val="0097A9"/>
              </a:solidFill>
              <a:prstDash val="solid"/>
              <a:miter lim="800000"/>
            </a:ln>
            <a:effectLst/>
          </p:spPr>
        </p:cxnSp>
      </p:grpSp>
      <p:sp>
        <p:nvSpPr>
          <p:cNvPr id="37" name="Rectangle 36">
            <a:extLst>
              <a:ext uri="{FF2B5EF4-FFF2-40B4-BE49-F238E27FC236}">
                <a16:creationId xmlns:a16="http://schemas.microsoft.com/office/drawing/2014/main" id="{7BAF0551-F5C2-F6BC-DC56-5E92DA020065}"/>
              </a:ext>
            </a:extLst>
          </p:cNvPr>
          <p:cNvSpPr/>
          <p:nvPr userDrawn="1"/>
        </p:nvSpPr>
        <p:spPr>
          <a:xfrm>
            <a:off x="9072684" y="3034112"/>
            <a:ext cx="2604033" cy="2494008"/>
          </a:xfrm>
          <a:prstGeom prst="rect">
            <a:avLst/>
          </a:prstGeom>
          <a:solidFill>
            <a:sysClr val="window" lastClr="FFFFFF"/>
          </a:solidFill>
          <a:ln w="12700" cap="flat" cmpd="sng" algn="ctr">
            <a:solidFill>
              <a:srgbClr val="0097A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sp>
        <p:nvSpPr>
          <p:cNvPr id="38" name="Rectangle 37">
            <a:extLst>
              <a:ext uri="{FF2B5EF4-FFF2-40B4-BE49-F238E27FC236}">
                <a16:creationId xmlns:a16="http://schemas.microsoft.com/office/drawing/2014/main" id="{9CA5F63F-4D4A-FECB-7D37-93E6C39C2DF4}"/>
              </a:ext>
            </a:extLst>
          </p:cNvPr>
          <p:cNvSpPr/>
          <p:nvPr userDrawn="1"/>
        </p:nvSpPr>
        <p:spPr>
          <a:xfrm>
            <a:off x="509958" y="3034112"/>
            <a:ext cx="2604033" cy="2494008"/>
          </a:xfrm>
          <a:prstGeom prst="rect">
            <a:avLst/>
          </a:prstGeom>
          <a:solidFill>
            <a:sysClr val="window" lastClr="FFFFFF"/>
          </a:solidFill>
          <a:ln w="12700" cap="flat" cmpd="sng" algn="ctr">
            <a:solidFill>
              <a:srgbClr val="0097A9"/>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cxnSp>
        <p:nvCxnSpPr>
          <p:cNvPr id="41" name="Straight Connector 40">
            <a:extLst>
              <a:ext uri="{FF2B5EF4-FFF2-40B4-BE49-F238E27FC236}">
                <a16:creationId xmlns:a16="http://schemas.microsoft.com/office/drawing/2014/main" id="{28EC9C6F-CCB2-9C5E-3A04-A9613E825308}"/>
              </a:ext>
            </a:extLst>
          </p:cNvPr>
          <p:cNvCxnSpPr/>
          <p:nvPr/>
        </p:nvCxnSpPr>
        <p:spPr>
          <a:xfrm>
            <a:off x="0" y="2811083"/>
            <a:ext cx="12195176" cy="0"/>
          </a:xfrm>
          <a:prstGeom prst="line">
            <a:avLst/>
          </a:prstGeom>
          <a:noFill/>
          <a:ln w="6350" cap="flat" cmpd="sng" algn="ctr">
            <a:solidFill>
              <a:srgbClr val="007680"/>
            </a:solidFill>
            <a:prstDash val="solid"/>
            <a:miter lim="800000"/>
          </a:ln>
          <a:effectLst/>
        </p:spPr>
      </p:cxnSp>
      <p:sp>
        <p:nvSpPr>
          <p:cNvPr id="42" name="Double Bracket 41">
            <a:extLst>
              <a:ext uri="{FF2B5EF4-FFF2-40B4-BE49-F238E27FC236}">
                <a16:creationId xmlns:a16="http://schemas.microsoft.com/office/drawing/2014/main" id="{6141E70F-4503-E832-78C1-5929FDC37B68}"/>
              </a:ext>
            </a:extLst>
          </p:cNvPr>
          <p:cNvSpPr/>
          <p:nvPr/>
        </p:nvSpPr>
        <p:spPr>
          <a:xfrm>
            <a:off x="3373998" y="2247968"/>
            <a:ext cx="5447179" cy="3280153"/>
          </a:xfrm>
          <a:prstGeom prst="bracketPair">
            <a:avLst/>
          </a:prstGeom>
          <a:solidFill>
            <a:sysClr val="window" lastClr="FFFFFF"/>
          </a:solidFill>
          <a:ln w="6350" cap="flat" cmpd="sng" algn="ctr">
            <a:solidFill>
              <a:srgbClr val="00768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alibri"/>
              <a:ea typeface="+mn-ea"/>
              <a:cs typeface="+mn-cs"/>
            </a:endParaRPr>
          </a:p>
        </p:txBody>
      </p:sp>
      <p:sp>
        <p:nvSpPr>
          <p:cNvPr id="43" name="Rectangle: Rounded Corners 42">
            <a:extLst>
              <a:ext uri="{FF2B5EF4-FFF2-40B4-BE49-F238E27FC236}">
                <a16:creationId xmlns:a16="http://schemas.microsoft.com/office/drawing/2014/main" id="{1B06BAA0-CB94-529E-43EC-7336E97036AF}"/>
              </a:ext>
            </a:extLst>
          </p:cNvPr>
          <p:cNvSpPr/>
          <p:nvPr/>
        </p:nvSpPr>
        <p:spPr>
          <a:xfrm>
            <a:off x="3508018" y="2332540"/>
            <a:ext cx="5191208" cy="3111009"/>
          </a:xfrm>
          <a:prstGeom prst="roundRect">
            <a:avLst>
              <a:gd name="adj" fmla="val 16170"/>
            </a:avLst>
          </a:prstGeom>
          <a:solidFill>
            <a:srgbClr val="DDEFE8"/>
          </a:solidFill>
          <a:ln w="12700" cap="flat" cmpd="sng" algn="ctr">
            <a:noFill/>
            <a:prstDash val="solid"/>
            <a:miter lim="800000"/>
          </a:ln>
          <a:effectLst/>
        </p:spPr>
        <p:txBody>
          <a:bodyPr rtlCol="0" anchor="ctr"/>
          <a:lstStyle/>
          <a:p>
            <a:pPr marR="0" lvl="0" indent="0" algn="ctr" defTabSz="914400" fontAlgn="auto">
              <a:lnSpc>
                <a:spcPct val="100000"/>
              </a:lnSpc>
              <a:spcBef>
                <a:spcPts val="0"/>
              </a:spcBef>
              <a:spcAft>
                <a:spcPts val="0"/>
              </a:spcAft>
              <a:buClrTx/>
              <a:buSzTx/>
              <a:buFontTx/>
              <a:buNone/>
              <a:tabLst/>
            </a:pPr>
            <a:endParaRPr kumimoji="0" lang="en-IN" sz="1600" b="0" i="0" u="none" strike="noStrike" kern="0" cap="none" spc="0" normalizeH="0" baseline="0" noProof="0">
              <a:ln>
                <a:noFill/>
              </a:ln>
              <a:solidFill>
                <a:prstClr val="white"/>
              </a:solidFill>
              <a:effectLst/>
              <a:uLnTx/>
              <a:uFillTx/>
              <a:latin typeface="Calibri"/>
            </a:endParaRPr>
          </a:p>
        </p:txBody>
      </p:sp>
      <p:grpSp>
        <p:nvGrpSpPr>
          <p:cNvPr id="44" name="Group 43">
            <a:extLst>
              <a:ext uri="{FF2B5EF4-FFF2-40B4-BE49-F238E27FC236}">
                <a16:creationId xmlns:a16="http://schemas.microsoft.com/office/drawing/2014/main" id="{9BDC76C2-C249-BF15-5E92-6627FB264F4D}"/>
              </a:ext>
            </a:extLst>
          </p:cNvPr>
          <p:cNvGrpSpPr/>
          <p:nvPr userDrawn="1"/>
        </p:nvGrpSpPr>
        <p:grpSpPr>
          <a:xfrm>
            <a:off x="1451141" y="2433975"/>
            <a:ext cx="742461" cy="742268"/>
            <a:chOff x="1308474" y="3348587"/>
            <a:chExt cx="1017198" cy="1017198"/>
          </a:xfrm>
        </p:grpSpPr>
        <p:sp>
          <p:nvSpPr>
            <p:cNvPr id="45" name="Rectangle 44">
              <a:extLst>
                <a:ext uri="{FF2B5EF4-FFF2-40B4-BE49-F238E27FC236}">
                  <a16:creationId xmlns:a16="http://schemas.microsoft.com/office/drawing/2014/main" id="{70B456F5-8904-AEBC-92ED-F0D1161286DB}"/>
                </a:ext>
              </a:extLst>
            </p:cNvPr>
            <p:cNvSpPr/>
            <p:nvPr/>
          </p:nvSpPr>
          <p:spPr>
            <a:xfrm>
              <a:off x="1308474" y="3348587"/>
              <a:ext cx="1017198" cy="1017198"/>
            </a:xfrm>
            <a:prstGeom prst="rect">
              <a:avLst/>
            </a:prstGeom>
            <a:solidFill>
              <a:sysClr val="window" lastClr="FFFFFF"/>
            </a:solidFill>
            <a:ln w="12700" cap="flat" cmpd="sng" algn="ctr">
              <a:solidFill>
                <a:srgbClr val="009A4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pic>
          <p:nvPicPr>
            <p:cNvPr id="46" name="Graphic 45">
              <a:extLst>
                <a:ext uri="{FF2B5EF4-FFF2-40B4-BE49-F238E27FC236}">
                  <a16:creationId xmlns:a16="http://schemas.microsoft.com/office/drawing/2014/main" id="{A6DEFDBB-6163-C2C9-060A-33136AD4152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613581" y="3704368"/>
              <a:ext cx="406984" cy="305637"/>
            </a:xfrm>
            <a:prstGeom prst="rect">
              <a:avLst/>
            </a:prstGeom>
          </p:spPr>
        </p:pic>
      </p:grpSp>
      <p:grpSp>
        <p:nvGrpSpPr>
          <p:cNvPr id="47" name="Group 46">
            <a:extLst>
              <a:ext uri="{FF2B5EF4-FFF2-40B4-BE49-F238E27FC236}">
                <a16:creationId xmlns:a16="http://schemas.microsoft.com/office/drawing/2014/main" id="{96B85989-FA22-733D-CB52-DBB16173F60C}"/>
              </a:ext>
            </a:extLst>
          </p:cNvPr>
          <p:cNvGrpSpPr/>
          <p:nvPr userDrawn="1"/>
        </p:nvGrpSpPr>
        <p:grpSpPr>
          <a:xfrm>
            <a:off x="9997317" y="2429719"/>
            <a:ext cx="746718" cy="746524"/>
            <a:chOff x="9994713" y="3348587"/>
            <a:chExt cx="1017198" cy="1017198"/>
          </a:xfrm>
        </p:grpSpPr>
        <p:sp>
          <p:nvSpPr>
            <p:cNvPr id="48" name="Rectangle 47">
              <a:extLst>
                <a:ext uri="{FF2B5EF4-FFF2-40B4-BE49-F238E27FC236}">
                  <a16:creationId xmlns:a16="http://schemas.microsoft.com/office/drawing/2014/main" id="{433A83C3-5569-1BA9-F26C-E12379AFE094}"/>
                </a:ext>
              </a:extLst>
            </p:cNvPr>
            <p:cNvSpPr/>
            <p:nvPr/>
          </p:nvSpPr>
          <p:spPr>
            <a:xfrm>
              <a:off x="9994713" y="3348587"/>
              <a:ext cx="1017198" cy="1017198"/>
            </a:xfrm>
            <a:prstGeom prst="rect">
              <a:avLst/>
            </a:prstGeom>
            <a:solidFill>
              <a:sysClr val="window" lastClr="FFFFFF"/>
            </a:solidFill>
            <a:ln w="12700" cap="flat" cmpd="sng" algn="ctr">
              <a:solidFill>
                <a:srgbClr val="009A4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nvGrpSpPr>
            <p:cNvPr id="49" name="Group 48">
              <a:extLst>
                <a:ext uri="{FF2B5EF4-FFF2-40B4-BE49-F238E27FC236}">
                  <a16:creationId xmlns:a16="http://schemas.microsoft.com/office/drawing/2014/main" id="{D31BDF20-500F-63C3-0CC4-9F864025171E}"/>
                </a:ext>
              </a:extLst>
            </p:cNvPr>
            <p:cNvGrpSpPr/>
            <p:nvPr/>
          </p:nvGrpSpPr>
          <p:grpSpPr>
            <a:xfrm>
              <a:off x="10331704" y="3685578"/>
              <a:ext cx="343217" cy="343217"/>
              <a:chOff x="9774950" y="1775534"/>
              <a:chExt cx="557005" cy="557005"/>
            </a:xfrm>
          </p:grpSpPr>
          <p:cxnSp>
            <p:nvCxnSpPr>
              <p:cNvPr id="50" name="Straight Connector 49">
                <a:extLst>
                  <a:ext uri="{FF2B5EF4-FFF2-40B4-BE49-F238E27FC236}">
                    <a16:creationId xmlns:a16="http://schemas.microsoft.com/office/drawing/2014/main" id="{7405FCCD-76CF-EE0D-FCEE-61CE3BF38B25}"/>
                  </a:ext>
                </a:extLst>
              </p:cNvPr>
              <p:cNvCxnSpPr/>
              <p:nvPr/>
            </p:nvCxnSpPr>
            <p:spPr>
              <a:xfrm>
                <a:off x="9774950" y="1775534"/>
                <a:ext cx="557005" cy="557005"/>
              </a:xfrm>
              <a:prstGeom prst="line">
                <a:avLst/>
              </a:prstGeom>
              <a:noFill/>
              <a:ln w="19957" cap="flat" cmpd="sng" algn="ctr">
                <a:solidFill>
                  <a:srgbClr val="0097A9"/>
                </a:solidFill>
                <a:prstDash val="solid"/>
                <a:miter lim="800000"/>
              </a:ln>
              <a:effectLst/>
            </p:spPr>
          </p:cxnSp>
          <p:cxnSp>
            <p:nvCxnSpPr>
              <p:cNvPr id="51" name="Straight Connector 50">
                <a:extLst>
                  <a:ext uri="{FF2B5EF4-FFF2-40B4-BE49-F238E27FC236}">
                    <a16:creationId xmlns:a16="http://schemas.microsoft.com/office/drawing/2014/main" id="{EAA91923-2971-5568-50A9-0B0513BDF840}"/>
                  </a:ext>
                </a:extLst>
              </p:cNvPr>
              <p:cNvCxnSpPr>
                <a:cxnSpLocks/>
              </p:cNvCxnSpPr>
              <p:nvPr/>
            </p:nvCxnSpPr>
            <p:spPr>
              <a:xfrm flipH="1">
                <a:off x="9774950" y="1775534"/>
                <a:ext cx="557005" cy="557005"/>
              </a:xfrm>
              <a:prstGeom prst="line">
                <a:avLst/>
              </a:prstGeom>
              <a:noFill/>
              <a:ln w="19957" cap="flat" cmpd="sng" algn="ctr">
                <a:solidFill>
                  <a:srgbClr val="0097A9"/>
                </a:solidFill>
                <a:prstDash val="solid"/>
                <a:miter lim="800000"/>
              </a:ln>
              <a:effectLst/>
            </p:spPr>
          </p:cxnSp>
        </p:grpSp>
      </p:grpSp>
      <p:sp>
        <p:nvSpPr>
          <p:cNvPr id="52" name="Text Placeholder 56">
            <a:extLst>
              <a:ext uri="{FF2B5EF4-FFF2-40B4-BE49-F238E27FC236}">
                <a16:creationId xmlns:a16="http://schemas.microsoft.com/office/drawing/2014/main" id="{FBB980AB-B87D-FDC9-6FE2-AC80363D592D}"/>
              </a:ext>
            </a:extLst>
          </p:cNvPr>
          <p:cNvSpPr>
            <a:spLocks noGrp="1"/>
          </p:cNvSpPr>
          <p:nvPr>
            <p:ph type="body" sz="quarter" idx="13"/>
          </p:nvPr>
        </p:nvSpPr>
        <p:spPr>
          <a:xfrm>
            <a:off x="3664587" y="3703377"/>
            <a:ext cx="4878070" cy="369332"/>
          </a:xfrm>
          <a:noFill/>
        </p:spPr>
        <p:txBody>
          <a:bodyPr wrap="square" lIns="91440" tIns="45720" rIns="91440" bIns="45720" rtlCol="0" anchor="ctr">
            <a:spAutoFit/>
          </a:bodyPr>
          <a:lstStyle>
            <a:lvl1pPr algn="ctr">
              <a:defRPr kumimoji="0" lang="en-IN" sz="18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endParaRPr lang="en-IN"/>
          </a:p>
        </p:txBody>
      </p:sp>
    </p:spTree>
    <p:extLst>
      <p:ext uri="{BB962C8B-B14F-4D97-AF65-F5344CB8AC3E}">
        <p14:creationId xmlns:p14="http://schemas.microsoft.com/office/powerpoint/2010/main" val="4203246543"/>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mos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30" name="Rectangle 29">
            <a:extLst>
              <a:ext uri="{FF2B5EF4-FFF2-40B4-BE49-F238E27FC236}">
                <a16:creationId xmlns:a16="http://schemas.microsoft.com/office/drawing/2014/main" id="{2D91936D-B017-D917-7E66-4A63EE0BB8CB}"/>
              </a:ext>
            </a:extLst>
          </p:cNvPr>
          <p:cNvSpPr/>
          <p:nvPr userDrawn="1"/>
        </p:nvSpPr>
        <p:spPr>
          <a:xfrm>
            <a:off x="246888" y="1275896"/>
            <a:ext cx="11698222" cy="3200400"/>
          </a:xfrm>
          <a:prstGeom prst="rect">
            <a:avLst/>
          </a:prstGeom>
          <a:solidFill>
            <a:srgbClr val="E3E48D"/>
          </a:solidFill>
          <a:ln w="12700" cap="flat" cmpd="sng" algn="ctr">
            <a:noFill/>
            <a:prstDash val="solid"/>
            <a:miter lim="800000"/>
          </a:ln>
          <a:effectLst/>
        </p:spPr>
        <p:txBody>
          <a:bodyPr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31" name="Text Placeholder 21">
            <a:extLst>
              <a:ext uri="{FF2B5EF4-FFF2-40B4-BE49-F238E27FC236}">
                <a16:creationId xmlns:a16="http://schemas.microsoft.com/office/drawing/2014/main" id="{0A0DABBD-FE74-2392-D0A1-DE6EF6D308BE}"/>
              </a:ext>
            </a:extLst>
          </p:cNvPr>
          <p:cNvSpPr>
            <a:spLocks noGrp="1"/>
          </p:cNvSpPr>
          <p:nvPr>
            <p:ph type="body" sz="quarter" idx="12" hasCustomPrompt="1"/>
          </p:nvPr>
        </p:nvSpPr>
        <p:spPr>
          <a:xfrm>
            <a:off x="396217" y="1416527"/>
            <a:ext cx="11399568" cy="2919141"/>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cxnSp>
        <p:nvCxnSpPr>
          <p:cNvPr id="32" name="Straight Connector 31">
            <a:extLst>
              <a:ext uri="{FF2B5EF4-FFF2-40B4-BE49-F238E27FC236}">
                <a16:creationId xmlns:a16="http://schemas.microsoft.com/office/drawing/2014/main" id="{E317C1F5-9C5D-ECB5-7503-1028F09E1001}"/>
              </a:ext>
            </a:extLst>
          </p:cNvPr>
          <p:cNvCxnSpPr>
            <a:cxnSpLocks/>
          </p:cNvCxnSpPr>
          <p:nvPr userDrawn="1"/>
        </p:nvCxnSpPr>
        <p:spPr>
          <a:xfrm>
            <a:off x="805407" y="4466595"/>
            <a:ext cx="0" cy="878786"/>
          </a:xfrm>
          <a:prstGeom prst="line">
            <a:avLst/>
          </a:prstGeom>
          <a:noFill/>
          <a:ln w="6350" cap="flat" cmpd="sng" algn="ctr">
            <a:solidFill>
              <a:srgbClr val="0097A9"/>
            </a:solidFill>
            <a:prstDash val="solid"/>
            <a:miter lim="800000"/>
          </a:ln>
          <a:effectLst/>
        </p:spPr>
      </p:cxnSp>
      <p:sp>
        <p:nvSpPr>
          <p:cNvPr id="33" name="Text Placeholder 21">
            <a:extLst>
              <a:ext uri="{FF2B5EF4-FFF2-40B4-BE49-F238E27FC236}">
                <a16:creationId xmlns:a16="http://schemas.microsoft.com/office/drawing/2014/main" id="{255FE164-1CA5-4022-79D8-8D643438E5EB}"/>
              </a:ext>
            </a:extLst>
          </p:cNvPr>
          <p:cNvSpPr>
            <a:spLocks noGrp="1"/>
          </p:cNvSpPr>
          <p:nvPr>
            <p:ph type="body" sz="quarter" idx="16" hasCustomPrompt="1"/>
          </p:nvPr>
        </p:nvSpPr>
        <p:spPr>
          <a:xfrm>
            <a:off x="686083" y="4552497"/>
            <a:ext cx="10819833" cy="984885"/>
          </a:xfrm>
        </p:spPr>
        <p:txBody>
          <a:bodyPr wrap="square" lIns="91440" tIns="45720" rIns="91440" bIns="45720">
            <a:spAutoFit/>
          </a:bodyPr>
          <a:lstStyle>
            <a:lvl1pPr marL="173736" indent="-173736">
              <a:lnSpc>
                <a:spcPct val="100000"/>
              </a:lnSpc>
              <a:buClr>
                <a:srgbClr val="0097A9"/>
              </a:buClr>
              <a:buFont typeface="Arial" panose="020B0604020202020204" pitchFamily="34" charset="0"/>
              <a:buChar char="•"/>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 and</a:t>
            </a:r>
          </a:p>
          <a:p>
            <a:pPr lvl="0"/>
            <a:r>
              <a:rPr lang="en-US"/>
              <a:t>Lorem Ipsum is simply dummy text of the printing and</a:t>
            </a:r>
          </a:p>
        </p:txBody>
      </p:sp>
    </p:spTree>
    <p:extLst>
      <p:ext uri="{BB962C8B-B14F-4D97-AF65-F5344CB8AC3E}">
        <p14:creationId xmlns:p14="http://schemas.microsoft.com/office/powerpoint/2010/main" val="1359371934"/>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Guided Practice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6" name="Picture Placeholder 16">
            <a:extLst>
              <a:ext uri="{FF2B5EF4-FFF2-40B4-BE49-F238E27FC236}">
                <a16:creationId xmlns:a16="http://schemas.microsoft.com/office/drawing/2014/main" id="{69C94FC6-1F1B-38E2-63F4-B9EA0411ABAF}"/>
              </a:ext>
            </a:extLst>
          </p:cNvPr>
          <p:cNvSpPr>
            <a:spLocks noGrp="1"/>
          </p:cNvSpPr>
          <p:nvPr>
            <p:ph type="pic" sz="quarter" idx="11"/>
          </p:nvPr>
        </p:nvSpPr>
        <p:spPr>
          <a:xfrm>
            <a:off x="249235" y="1191777"/>
            <a:ext cx="8277226" cy="5088191"/>
          </a:xfrm>
        </p:spPr>
        <p:txBody>
          <a:bodyPr/>
          <a:lstStyle/>
          <a:p>
            <a:endParaRPr lang="en-IN"/>
          </a:p>
        </p:txBody>
      </p:sp>
      <p:sp>
        <p:nvSpPr>
          <p:cNvPr id="25" name="Rectangle 24">
            <a:extLst>
              <a:ext uri="{FF2B5EF4-FFF2-40B4-BE49-F238E27FC236}">
                <a16:creationId xmlns:a16="http://schemas.microsoft.com/office/drawing/2014/main" id="{4B7FB6AA-00D5-DFDC-18B0-1442192E32D4}"/>
              </a:ext>
            </a:extLst>
          </p:cNvPr>
          <p:cNvSpPr/>
          <p:nvPr userDrawn="1"/>
        </p:nvSpPr>
        <p:spPr>
          <a:xfrm>
            <a:off x="8526461" y="1191777"/>
            <a:ext cx="3419480" cy="5088195"/>
          </a:xfrm>
          <a:prstGeom prst="rect">
            <a:avLst/>
          </a:prstGeom>
          <a:solidFill>
            <a:srgbClr val="DDEFE8"/>
          </a:solidFill>
          <a:ln>
            <a:solidFill>
              <a:srgbClr val="DDEFE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800"/>
          </a:p>
        </p:txBody>
      </p:sp>
      <p:cxnSp>
        <p:nvCxnSpPr>
          <p:cNvPr id="26" name="Straight Connector 25">
            <a:extLst>
              <a:ext uri="{FF2B5EF4-FFF2-40B4-BE49-F238E27FC236}">
                <a16:creationId xmlns:a16="http://schemas.microsoft.com/office/drawing/2014/main" id="{808B075F-78E7-AD8F-47AC-647818313ECA}"/>
              </a:ext>
            </a:extLst>
          </p:cNvPr>
          <p:cNvCxnSpPr/>
          <p:nvPr userDrawn="1"/>
        </p:nvCxnSpPr>
        <p:spPr>
          <a:xfrm>
            <a:off x="695081" y="968532"/>
            <a:ext cx="11500095" cy="0"/>
          </a:xfrm>
          <a:prstGeom prst="line">
            <a:avLst/>
          </a:prstGeom>
          <a:noFill/>
          <a:ln w="12700" cap="flat" cmpd="sng" algn="ctr">
            <a:gradFill>
              <a:gsLst>
                <a:gs pos="0">
                  <a:srgbClr val="0076A8"/>
                </a:gs>
                <a:gs pos="100000">
                  <a:srgbClr val="007CB0"/>
                </a:gs>
              </a:gsLst>
              <a:lin ang="10800000" scaled="0"/>
            </a:gradFill>
            <a:prstDash val="solid"/>
            <a:miter lim="800000"/>
          </a:ln>
          <a:effectLst/>
        </p:spPr>
      </p:cxnSp>
      <p:sp>
        <p:nvSpPr>
          <p:cNvPr id="27" name="Rectangle 26">
            <a:extLst>
              <a:ext uri="{FF2B5EF4-FFF2-40B4-BE49-F238E27FC236}">
                <a16:creationId xmlns:a16="http://schemas.microsoft.com/office/drawing/2014/main" id="{E6BC4E25-F342-84CB-FC7D-9308D9DF9B9B}"/>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31" name="Text Placeholder 56">
            <a:extLst>
              <a:ext uri="{FF2B5EF4-FFF2-40B4-BE49-F238E27FC236}">
                <a16:creationId xmlns:a16="http://schemas.microsoft.com/office/drawing/2014/main" id="{2F8154B0-F465-88CD-1B48-B559EF613AE2}"/>
              </a:ext>
            </a:extLst>
          </p:cNvPr>
          <p:cNvSpPr>
            <a:spLocks noGrp="1"/>
          </p:cNvSpPr>
          <p:nvPr>
            <p:ph type="body" sz="quarter" idx="13"/>
          </p:nvPr>
        </p:nvSpPr>
        <p:spPr>
          <a:xfrm>
            <a:off x="8714277" y="1401318"/>
            <a:ext cx="2394766"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cs typeface="Calibri" panose="020F0502020204030204" pitchFamily="34" charset="0"/>
              </a:defRPr>
            </a:lvl1pPr>
          </a:lstStyle>
          <a:p>
            <a:pPr marR="0" lvl="0" defTabSz="914400" fontAlgn="auto">
              <a:lnSpc>
                <a:spcPct val="100000"/>
              </a:lnSpc>
              <a:spcBef>
                <a:spcPts val="0"/>
              </a:spcBef>
              <a:buClrTx/>
              <a:buSzTx/>
              <a:tabLst/>
            </a:pPr>
            <a:endParaRPr lang="en-IN"/>
          </a:p>
        </p:txBody>
      </p:sp>
      <p:cxnSp>
        <p:nvCxnSpPr>
          <p:cNvPr id="14" name="Straight Connector 13">
            <a:extLst>
              <a:ext uri="{FF2B5EF4-FFF2-40B4-BE49-F238E27FC236}">
                <a16:creationId xmlns:a16="http://schemas.microsoft.com/office/drawing/2014/main" id="{F87060F9-862A-C746-C31E-884BD8351101}"/>
              </a:ext>
            </a:extLst>
          </p:cNvPr>
          <p:cNvCxnSpPr/>
          <p:nvPr userDrawn="1"/>
        </p:nvCxnSpPr>
        <p:spPr>
          <a:xfrm>
            <a:off x="0" y="6487423"/>
            <a:ext cx="11500095" cy="0"/>
          </a:xfrm>
          <a:prstGeom prst="line">
            <a:avLst/>
          </a:prstGeom>
          <a:noFill/>
          <a:ln w="12700" cap="flat" cmpd="sng" algn="ctr">
            <a:gradFill>
              <a:gsLst>
                <a:gs pos="0">
                  <a:srgbClr val="0076A8"/>
                </a:gs>
                <a:gs pos="100000">
                  <a:srgbClr val="86BC25"/>
                </a:gs>
              </a:gsLst>
              <a:lin ang="10800000" scaled="0"/>
            </a:gradFill>
            <a:prstDash val="solid"/>
            <a:miter lim="800000"/>
          </a:ln>
          <a:effectLst/>
        </p:spPr>
      </p:cxnSp>
      <p:sp>
        <p:nvSpPr>
          <p:cNvPr id="15" name="Rectangle 14">
            <a:extLst>
              <a:ext uri="{FF2B5EF4-FFF2-40B4-BE49-F238E27FC236}">
                <a16:creationId xmlns:a16="http://schemas.microsoft.com/office/drawing/2014/main" id="{4E0B7042-7E3E-F6DA-85F5-BEEDD7A20E8C}"/>
              </a:ext>
            </a:extLst>
          </p:cNvPr>
          <p:cNvSpPr/>
          <p:nvPr userDrawn="1"/>
        </p:nvSpPr>
        <p:spPr>
          <a:xfrm>
            <a:off x="11421124" y="6226768"/>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18" name="TextBox 17">
            <a:extLst>
              <a:ext uri="{FF2B5EF4-FFF2-40B4-BE49-F238E27FC236}">
                <a16:creationId xmlns:a16="http://schemas.microsoft.com/office/drawing/2014/main" id="{29B5C578-70C3-CC0D-E394-B20A538900F9}"/>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17" name="Slide Number Placeholder 7">
            <a:extLst>
              <a:ext uri="{FF2B5EF4-FFF2-40B4-BE49-F238E27FC236}">
                <a16:creationId xmlns:a16="http://schemas.microsoft.com/office/drawing/2014/main" id="{54056A27-A1F5-597A-DF47-B539B8AF1187}"/>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16" name="Text Placeholder 11">
            <a:extLst>
              <a:ext uri="{FF2B5EF4-FFF2-40B4-BE49-F238E27FC236}">
                <a16:creationId xmlns:a16="http://schemas.microsoft.com/office/drawing/2014/main" id="{AC5B6158-C7A0-0699-E24F-C7ADA47205C2}"/>
              </a:ext>
            </a:extLst>
          </p:cNvPr>
          <p:cNvSpPr>
            <a:spLocks noGrp="1"/>
          </p:cNvSpPr>
          <p:nvPr>
            <p:ph type="body" sz="quarter" idx="14" hasCustomPrompt="1"/>
          </p:nvPr>
        </p:nvSpPr>
        <p:spPr>
          <a:xfrm>
            <a:off x="8714277" y="1802678"/>
            <a:ext cx="3010876" cy="3524042"/>
          </a:xfrm>
        </p:spPr>
        <p:txBody>
          <a:bodyPr wrap="square" lIns="91440" tIns="45720" rIns="91440" bIns="45720">
            <a:spAutoFit/>
          </a:bodyPr>
          <a:lstStyle/>
          <a:p>
            <a:pPr lvl="1"/>
            <a:r>
              <a:rPr lang="en-US"/>
              <a:t>Lorem Ipsum is simply dummy text of the printing and typesetting industry. </a:t>
            </a:r>
          </a:p>
          <a:p>
            <a:pPr lvl="2"/>
            <a:r>
              <a:rPr lang="en-US"/>
              <a:t>Lorem Ipsum is simply dummy text of the printing and typesetting industry. </a:t>
            </a:r>
          </a:p>
          <a:p>
            <a:pPr lvl="3"/>
            <a:r>
              <a:rPr lang="en-US"/>
              <a:t>Lorem Ipsum is simply dummy text of the printing and typesetting industry. </a:t>
            </a:r>
          </a:p>
          <a:p>
            <a:pPr lvl="4"/>
            <a:r>
              <a:rPr lang="en-US"/>
              <a:t>Lorem Ipsum is simply dummy text of the printing and typesetting industry. </a:t>
            </a:r>
            <a:endParaRPr lang="en-IN"/>
          </a:p>
        </p:txBody>
      </p:sp>
      <p:sp>
        <p:nvSpPr>
          <p:cNvPr id="19" name="Rectangle 18">
            <a:extLst>
              <a:ext uri="{FF2B5EF4-FFF2-40B4-BE49-F238E27FC236}">
                <a16:creationId xmlns:a16="http://schemas.microsoft.com/office/drawing/2014/main" id="{B80CD057-4801-D293-9DF7-7A91393649E7}"/>
              </a:ext>
            </a:extLst>
          </p:cNvPr>
          <p:cNvSpPr/>
          <p:nvPr userDrawn="1"/>
        </p:nvSpPr>
        <p:spPr>
          <a:xfrm>
            <a:off x="466465" y="6625510"/>
            <a:ext cx="3544605" cy="100027"/>
          </a:xfrm>
          <a:prstGeom prst="rect">
            <a:avLst/>
          </a:prstGeom>
        </p:spPr>
        <p:txBody>
          <a:bodyPr wrap="square" lIns="0" tIns="0" rIns="0" bIns="0" anchor="ctr">
            <a:noAutofit/>
          </a:bodyPr>
          <a:lstStyle/>
          <a:p>
            <a:pPr marL="0" marR="0" lvl="0" indent="0" algn="l" defTabSz="1218957" rtl="0" eaLnBrk="1" fontAlgn="auto" latinLnBrk="0" hangingPunct="1">
              <a:lnSpc>
                <a:spcPct val="100000"/>
              </a:lnSpc>
              <a:spcBef>
                <a:spcPts val="0"/>
              </a:spcBef>
              <a:spcAft>
                <a:spcPts val="0"/>
              </a:spcAft>
              <a:buClrTx/>
              <a:buSzTx/>
              <a:buFontTx/>
              <a:buNone/>
              <a:tabLst>
                <a:tab pos="2291950" algn="ctr"/>
                <a:tab pos="10334404" algn="r"/>
              </a:tabLst>
              <a:defRPr/>
            </a:pPr>
            <a:r>
              <a:rPr kumimoji="0" lang="en-US" sz="900" b="0" i="0" u="none" strike="noStrike" kern="1200" cap="none" spc="0" normalizeH="0" baseline="0" noProof="0">
                <a:ln>
                  <a:noFill/>
                </a:ln>
                <a:solidFill>
                  <a:srgbClr val="000000"/>
                </a:solidFill>
                <a:effectLst/>
                <a:uLnTx/>
                <a:uFillTx/>
                <a:latin typeface="Calibri"/>
                <a:ea typeface="Verdana" panose="020B0604030504040204" pitchFamily="34" charset="0"/>
                <a:cs typeface="+mn-cs"/>
              </a:rPr>
              <a:t>Copyright © 2022 Deloitte Development LLC. All rights reserved.</a:t>
            </a:r>
          </a:p>
        </p:txBody>
      </p:sp>
    </p:spTree>
    <p:extLst>
      <p:ext uri="{BB962C8B-B14F-4D97-AF65-F5344CB8AC3E}">
        <p14:creationId xmlns:p14="http://schemas.microsoft.com/office/powerpoint/2010/main" val="24463056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ding Challenges 01">
    <p:spTree>
      <p:nvGrpSpPr>
        <p:cNvPr id="1" name=""/>
        <p:cNvGrpSpPr/>
        <p:nvPr/>
      </p:nvGrpSpPr>
      <p:grpSpPr>
        <a:xfrm>
          <a:off x="0" y="0"/>
          <a:ext cx="0" cy="0"/>
          <a:chOff x="0" y="0"/>
          <a:chExt cx="0" cy="0"/>
        </a:xfrm>
      </p:grpSpPr>
      <p:sp>
        <p:nvSpPr>
          <p:cNvPr id="40" name="Picture Placeholder 16">
            <a:extLst>
              <a:ext uri="{FF2B5EF4-FFF2-40B4-BE49-F238E27FC236}">
                <a16:creationId xmlns:a16="http://schemas.microsoft.com/office/drawing/2014/main" id="{681C5A98-44B0-627A-7D17-E678B118A925}"/>
              </a:ext>
            </a:extLst>
          </p:cNvPr>
          <p:cNvSpPr>
            <a:spLocks noGrp="1"/>
          </p:cNvSpPr>
          <p:nvPr>
            <p:ph type="pic" sz="quarter" idx="11"/>
          </p:nvPr>
        </p:nvSpPr>
        <p:spPr>
          <a:xfrm>
            <a:off x="249234" y="972702"/>
            <a:ext cx="11693530" cy="3723124"/>
          </a:xfrm>
        </p:spPr>
        <p:txBody>
          <a:bodyPr/>
          <a:lstStyle/>
          <a:p>
            <a:endParaRPr lang="en-IN"/>
          </a:p>
        </p:txBody>
      </p: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28" name="Rectangle: Rounded Corners 27">
            <a:extLst>
              <a:ext uri="{FF2B5EF4-FFF2-40B4-BE49-F238E27FC236}">
                <a16:creationId xmlns:a16="http://schemas.microsoft.com/office/drawing/2014/main" id="{F8C1AA39-215A-D2ED-AFA7-CA2F7C04D7B2}"/>
              </a:ext>
            </a:extLst>
          </p:cNvPr>
          <p:cNvSpPr/>
          <p:nvPr userDrawn="1"/>
        </p:nvSpPr>
        <p:spPr>
          <a:xfrm>
            <a:off x="914426" y="5068039"/>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29" name="Oval 28">
            <a:extLst>
              <a:ext uri="{FF2B5EF4-FFF2-40B4-BE49-F238E27FC236}">
                <a16:creationId xmlns:a16="http://schemas.microsoft.com/office/drawing/2014/main" id="{2A4B17A6-F6C2-8636-EB30-CA1C2E389A4A}"/>
              </a:ext>
            </a:extLst>
          </p:cNvPr>
          <p:cNvSpPr/>
          <p:nvPr userDrawn="1"/>
        </p:nvSpPr>
        <p:spPr>
          <a:xfrm>
            <a:off x="914426" y="5065019"/>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A.</a:t>
            </a:r>
          </a:p>
        </p:txBody>
      </p:sp>
      <p:sp>
        <p:nvSpPr>
          <p:cNvPr id="30" name="Rectangle: Rounded Corners 29">
            <a:extLst>
              <a:ext uri="{FF2B5EF4-FFF2-40B4-BE49-F238E27FC236}">
                <a16:creationId xmlns:a16="http://schemas.microsoft.com/office/drawing/2014/main" id="{35ECC051-63C1-2ECC-5E39-2D99D7C3406D}"/>
              </a:ext>
            </a:extLst>
          </p:cNvPr>
          <p:cNvSpPr/>
          <p:nvPr userDrawn="1"/>
        </p:nvSpPr>
        <p:spPr>
          <a:xfrm>
            <a:off x="6735717" y="5068039"/>
            <a:ext cx="4542915" cy="720000"/>
          </a:xfrm>
          <a:prstGeom prst="roundRect">
            <a:avLst>
              <a:gd name="adj" fmla="val 50000"/>
            </a:avLst>
          </a:prstGeom>
          <a:solidFill>
            <a:sysClr val="window" lastClr="FFFFFF"/>
          </a:solidFill>
          <a:ln w="12700" cap="flat" cmpd="sng" algn="ctr">
            <a:solidFill>
              <a:srgbClr val="0D8390"/>
            </a:solidFill>
            <a:prstDash val="solid"/>
            <a:miter lim="800000"/>
          </a:ln>
          <a:effectLst/>
        </p:spPr>
        <p:txBody>
          <a:bodyPr lIns="756000" rIns="90000"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31" name="Oval 30">
            <a:extLst>
              <a:ext uri="{FF2B5EF4-FFF2-40B4-BE49-F238E27FC236}">
                <a16:creationId xmlns:a16="http://schemas.microsoft.com/office/drawing/2014/main" id="{FEF1FBBA-BFE9-332B-1037-893C43D3F596}"/>
              </a:ext>
            </a:extLst>
          </p:cNvPr>
          <p:cNvSpPr/>
          <p:nvPr userDrawn="1"/>
        </p:nvSpPr>
        <p:spPr>
          <a:xfrm>
            <a:off x="6735717" y="5065019"/>
            <a:ext cx="728970" cy="728780"/>
          </a:xfrm>
          <a:prstGeom prst="ellipse">
            <a:avLst/>
          </a:prstGeom>
          <a:solidFill>
            <a:sysClr val="window" lastClr="FFFFFF"/>
          </a:solidFill>
          <a:ln w="12700" cap="flat" cmpd="sng" algn="ctr">
            <a:solidFill>
              <a:srgbClr val="0D839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IN" sz="1600" b="0" i="0" u="none" strike="noStrike" kern="0" cap="none" spc="0" normalizeH="0" baseline="0" noProof="0">
                <a:ln>
                  <a:noFill/>
                </a:ln>
                <a:solidFill>
                  <a:prstClr val="black"/>
                </a:solidFill>
                <a:effectLst/>
                <a:uLnTx/>
                <a:uFillTx/>
                <a:latin typeface="Calibri"/>
                <a:ea typeface="+mn-ea"/>
                <a:cs typeface="+mn-cs"/>
              </a:rPr>
              <a:t>B.</a:t>
            </a:r>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730826" y="5135652"/>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38" name="Text Placeholder 56">
            <a:extLst>
              <a:ext uri="{FF2B5EF4-FFF2-40B4-BE49-F238E27FC236}">
                <a16:creationId xmlns:a16="http://schemas.microsoft.com/office/drawing/2014/main" id="{E66017A5-AC85-8FF5-5A2E-859FEF1A560B}"/>
              </a:ext>
            </a:extLst>
          </p:cNvPr>
          <p:cNvSpPr>
            <a:spLocks noGrp="1"/>
          </p:cNvSpPr>
          <p:nvPr>
            <p:ph type="body" sz="quarter" idx="20" hasCustomPrompt="1"/>
          </p:nvPr>
        </p:nvSpPr>
        <p:spPr>
          <a:xfrm>
            <a:off x="7575842" y="5137022"/>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Calibri" panose="020F0502020204030204" pitchFamily="34" charset="0"/>
                <a:cs typeface="Calibri" panose="020F05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cxnSp>
        <p:nvCxnSpPr>
          <p:cNvPr id="20" name="Straight Connector 19">
            <a:extLst>
              <a:ext uri="{FF2B5EF4-FFF2-40B4-BE49-F238E27FC236}">
                <a16:creationId xmlns:a16="http://schemas.microsoft.com/office/drawing/2014/main" id="{E3BA8027-AE63-A43E-BCB1-DACFC5504280}"/>
              </a:ext>
            </a:extLst>
          </p:cNvPr>
          <p:cNvCxnSpPr/>
          <p:nvPr userDrawn="1"/>
        </p:nvCxnSpPr>
        <p:spPr>
          <a:xfrm>
            <a:off x="695081" y="968532"/>
            <a:ext cx="11500095" cy="0"/>
          </a:xfrm>
          <a:prstGeom prst="line">
            <a:avLst/>
          </a:prstGeom>
          <a:noFill/>
          <a:ln w="12700" cap="flat" cmpd="sng" algn="ctr">
            <a:gradFill>
              <a:gsLst>
                <a:gs pos="0">
                  <a:srgbClr val="0076A8"/>
                </a:gs>
                <a:gs pos="100000">
                  <a:srgbClr val="007CB0"/>
                </a:gs>
              </a:gsLst>
              <a:lin ang="10800000" scaled="0"/>
            </a:gradFill>
            <a:prstDash val="solid"/>
            <a:miter lim="800000"/>
          </a:ln>
          <a:effectLst/>
        </p:spPr>
      </p:cxnSp>
      <p:sp>
        <p:nvSpPr>
          <p:cNvPr id="21" name="Rectangle 20">
            <a:extLst>
              <a:ext uri="{FF2B5EF4-FFF2-40B4-BE49-F238E27FC236}">
                <a16:creationId xmlns:a16="http://schemas.microsoft.com/office/drawing/2014/main" id="{9A6A97A9-27E0-684F-7354-B559F10C3BA4}"/>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24" name="TextBox 23">
            <a:extLst>
              <a:ext uri="{FF2B5EF4-FFF2-40B4-BE49-F238E27FC236}">
                <a16:creationId xmlns:a16="http://schemas.microsoft.com/office/drawing/2014/main" id="{63B96CCC-2DF7-F6B1-D34B-51B8159C8E70}"/>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22" name="Slide Number Placeholder 7">
            <a:extLst>
              <a:ext uri="{FF2B5EF4-FFF2-40B4-BE49-F238E27FC236}">
                <a16:creationId xmlns:a16="http://schemas.microsoft.com/office/drawing/2014/main" id="{B0984AF4-2F58-2A9A-8406-175BA060DCEB}"/>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Tree>
    <p:extLst>
      <p:ext uri="{BB962C8B-B14F-4D97-AF65-F5344CB8AC3E}">
        <p14:creationId xmlns:p14="http://schemas.microsoft.com/office/powerpoint/2010/main" val="2091142659"/>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ding Challenges 02">
    <p:spTree>
      <p:nvGrpSpPr>
        <p:cNvPr id="1" name=""/>
        <p:cNvGrpSpPr/>
        <p:nvPr/>
      </p:nvGrpSpPr>
      <p:grpSpPr>
        <a:xfrm>
          <a:off x="0" y="0"/>
          <a:ext cx="0" cy="0"/>
          <a:chOff x="0" y="0"/>
          <a:chExt cx="0" cy="0"/>
        </a:xfrm>
      </p:grpSpPr>
      <p:sp>
        <p:nvSpPr>
          <p:cNvPr id="40" name="Picture Placeholder 16">
            <a:extLst>
              <a:ext uri="{FF2B5EF4-FFF2-40B4-BE49-F238E27FC236}">
                <a16:creationId xmlns:a16="http://schemas.microsoft.com/office/drawing/2014/main" id="{681C5A98-44B0-627A-7D17-E678B118A925}"/>
              </a:ext>
            </a:extLst>
          </p:cNvPr>
          <p:cNvSpPr>
            <a:spLocks noGrp="1"/>
          </p:cNvSpPr>
          <p:nvPr>
            <p:ph type="pic" sz="quarter" idx="11"/>
          </p:nvPr>
        </p:nvSpPr>
        <p:spPr>
          <a:xfrm>
            <a:off x="249234" y="972702"/>
            <a:ext cx="11693530" cy="3723124"/>
          </a:xfrm>
        </p:spPr>
        <p:txBody>
          <a:bodyPr/>
          <a:lstStyle/>
          <a:p>
            <a:endParaRPr lang="en-IN"/>
          </a:p>
        </p:txBody>
      </p:sp>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6" name="Text Placeholder 56">
            <a:extLst>
              <a:ext uri="{FF2B5EF4-FFF2-40B4-BE49-F238E27FC236}">
                <a16:creationId xmlns:a16="http://schemas.microsoft.com/office/drawing/2014/main" id="{E3244415-01CE-53EA-90B3-C8F7E2E5DD92}"/>
              </a:ext>
            </a:extLst>
          </p:cNvPr>
          <p:cNvSpPr>
            <a:spLocks noGrp="1"/>
          </p:cNvSpPr>
          <p:nvPr>
            <p:ph type="body" sz="quarter" idx="18" hasCustomPrompt="1"/>
          </p:nvPr>
        </p:nvSpPr>
        <p:spPr>
          <a:xfrm>
            <a:off x="1054375" y="5218852"/>
            <a:ext cx="3318739" cy="584775"/>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latin typeface="+mn-lt"/>
                <a:cs typeface="Calibri Light" panose="020F0302020204030204" pitchFamily="34" charset="0"/>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cxnSp>
        <p:nvCxnSpPr>
          <p:cNvPr id="20" name="Straight Connector 19">
            <a:extLst>
              <a:ext uri="{FF2B5EF4-FFF2-40B4-BE49-F238E27FC236}">
                <a16:creationId xmlns:a16="http://schemas.microsoft.com/office/drawing/2014/main" id="{E3BA8027-AE63-A43E-BCB1-DACFC5504280}"/>
              </a:ext>
            </a:extLst>
          </p:cNvPr>
          <p:cNvCxnSpPr/>
          <p:nvPr userDrawn="1"/>
        </p:nvCxnSpPr>
        <p:spPr>
          <a:xfrm>
            <a:off x="695081" y="968532"/>
            <a:ext cx="11500095" cy="0"/>
          </a:xfrm>
          <a:prstGeom prst="line">
            <a:avLst/>
          </a:prstGeom>
          <a:noFill/>
          <a:ln w="12700" cap="flat" cmpd="sng" algn="ctr">
            <a:gradFill>
              <a:gsLst>
                <a:gs pos="0">
                  <a:srgbClr val="0076A8"/>
                </a:gs>
                <a:gs pos="100000">
                  <a:srgbClr val="007CB0"/>
                </a:gs>
              </a:gsLst>
              <a:lin ang="10800000" scaled="0"/>
            </a:gradFill>
            <a:prstDash val="solid"/>
            <a:miter lim="800000"/>
          </a:ln>
          <a:effectLst/>
        </p:spPr>
      </p:cxnSp>
      <p:sp>
        <p:nvSpPr>
          <p:cNvPr id="21" name="Rectangle 20">
            <a:extLst>
              <a:ext uri="{FF2B5EF4-FFF2-40B4-BE49-F238E27FC236}">
                <a16:creationId xmlns:a16="http://schemas.microsoft.com/office/drawing/2014/main" id="{9A6A97A9-27E0-684F-7354-B559F10C3BA4}"/>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cxnSp>
        <p:nvCxnSpPr>
          <p:cNvPr id="16" name="Straight Connector 15">
            <a:extLst>
              <a:ext uri="{FF2B5EF4-FFF2-40B4-BE49-F238E27FC236}">
                <a16:creationId xmlns:a16="http://schemas.microsoft.com/office/drawing/2014/main" id="{1BB61FFA-D199-F5A9-E407-D15203D34CF4}"/>
              </a:ext>
            </a:extLst>
          </p:cNvPr>
          <p:cNvCxnSpPr>
            <a:cxnSpLocks/>
          </p:cNvCxnSpPr>
          <p:nvPr userDrawn="1"/>
        </p:nvCxnSpPr>
        <p:spPr>
          <a:xfrm>
            <a:off x="5070162" y="5025101"/>
            <a:ext cx="0" cy="972274"/>
          </a:xfrm>
          <a:prstGeom prst="line">
            <a:avLst/>
          </a:prstGeom>
          <a:noFill/>
          <a:ln w="6350" cap="flat" cmpd="sng" algn="ctr">
            <a:solidFill>
              <a:srgbClr val="0097A9"/>
            </a:solidFill>
            <a:prstDash val="solid"/>
            <a:miter lim="800000"/>
          </a:ln>
          <a:effectLst/>
        </p:spPr>
      </p:cxnSp>
      <p:grpSp>
        <p:nvGrpSpPr>
          <p:cNvPr id="17" name="Group 16">
            <a:extLst>
              <a:ext uri="{FF2B5EF4-FFF2-40B4-BE49-F238E27FC236}">
                <a16:creationId xmlns:a16="http://schemas.microsoft.com/office/drawing/2014/main" id="{5E91865A-5E9F-5841-FF30-F4564052B514}"/>
              </a:ext>
            </a:extLst>
          </p:cNvPr>
          <p:cNvGrpSpPr/>
          <p:nvPr userDrawn="1"/>
        </p:nvGrpSpPr>
        <p:grpSpPr>
          <a:xfrm>
            <a:off x="5666537" y="5262348"/>
            <a:ext cx="2999251" cy="497783"/>
            <a:chOff x="5665061" y="5247018"/>
            <a:chExt cx="2998470" cy="497783"/>
          </a:xfrm>
        </p:grpSpPr>
        <p:sp>
          <p:nvSpPr>
            <p:cNvPr id="18" name="Rectangle: Rounded Corners 17">
              <a:extLst>
                <a:ext uri="{FF2B5EF4-FFF2-40B4-BE49-F238E27FC236}">
                  <a16:creationId xmlns:a16="http://schemas.microsoft.com/office/drawing/2014/main" id="{1DA3AFA7-DF83-15E7-ED4E-53743846F8A0}"/>
                </a:ext>
              </a:extLst>
            </p:cNvPr>
            <p:cNvSpPr/>
            <p:nvPr/>
          </p:nvSpPr>
          <p:spPr>
            <a:xfrm>
              <a:off x="5665061" y="5247018"/>
              <a:ext cx="1352550" cy="497783"/>
            </a:xfrm>
            <a:prstGeom prst="roundRect">
              <a:avLst>
                <a:gd name="adj" fmla="val 50000"/>
              </a:avLst>
            </a:prstGeom>
            <a:solidFill>
              <a:sysClr val="window" lastClr="FFFFFF"/>
            </a:solidFill>
            <a:ln w="12700" cap="flat" cmpd="sng" algn="ctr">
              <a:solidFill>
                <a:srgbClr val="0097A9"/>
              </a:solidFill>
              <a:prstDash val="solid"/>
              <a:miter lim="800000"/>
            </a:ln>
            <a:effectLst/>
          </p:spPr>
          <p:txBody>
            <a:bodyPr lIns="90000" rIns="9000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0" i="0" u="none" strike="noStrike" kern="0" cap="none" spc="0" normalizeH="0" baseline="0" noProof="0">
                  <a:ln>
                    <a:noFill/>
                  </a:ln>
                  <a:solidFill>
                    <a:srgbClr val="000000"/>
                  </a:solidFill>
                  <a:effectLst/>
                  <a:uLnTx/>
                  <a:uFillTx/>
                  <a:latin typeface="Calibri Light"/>
                  <a:ea typeface="+mn-ea"/>
                  <a:cs typeface="+mn-cs"/>
                </a:rPr>
                <a:t>Yes</a:t>
              </a: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sp>
          <p:nvSpPr>
            <p:cNvPr id="19" name="Rectangle: Rounded Corners 18">
              <a:extLst>
                <a:ext uri="{FF2B5EF4-FFF2-40B4-BE49-F238E27FC236}">
                  <a16:creationId xmlns:a16="http://schemas.microsoft.com/office/drawing/2014/main" id="{A1D89B7E-105F-2C49-11EB-336E6342E97A}"/>
                </a:ext>
              </a:extLst>
            </p:cNvPr>
            <p:cNvSpPr/>
            <p:nvPr/>
          </p:nvSpPr>
          <p:spPr>
            <a:xfrm>
              <a:off x="7310981" y="5247018"/>
              <a:ext cx="1352550" cy="497783"/>
            </a:xfrm>
            <a:prstGeom prst="roundRect">
              <a:avLst>
                <a:gd name="adj" fmla="val 50000"/>
              </a:avLst>
            </a:prstGeom>
            <a:solidFill>
              <a:sysClr val="window" lastClr="FFFFFF"/>
            </a:solidFill>
            <a:ln w="12700" cap="flat" cmpd="sng" algn="ctr">
              <a:solidFill>
                <a:srgbClr val="0097A9"/>
              </a:solidFill>
              <a:prstDash val="solid"/>
              <a:miter lim="800000"/>
            </a:ln>
            <a:effectLst/>
          </p:spPr>
          <p:txBody>
            <a:bodyPr lIns="90000" rIns="9000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600" b="0" i="0" u="none" strike="noStrike" kern="0" cap="none" spc="0" normalizeH="0" baseline="0" noProof="0">
                  <a:ln>
                    <a:noFill/>
                  </a:ln>
                  <a:solidFill>
                    <a:srgbClr val="000000"/>
                  </a:solidFill>
                  <a:effectLst/>
                  <a:uLnTx/>
                  <a:uFillTx/>
                  <a:latin typeface="Calibri Light"/>
                  <a:ea typeface="+mn-ea"/>
                  <a:cs typeface="+mn-cs"/>
                </a:rPr>
                <a:t>No</a:t>
              </a:r>
              <a:endParaRPr kumimoji="0" lang="en-IN" sz="1600" b="0" i="0" u="none" strike="noStrike" kern="0" cap="none" spc="0" normalizeH="0" baseline="0" noProof="0">
                <a:ln>
                  <a:noFill/>
                </a:ln>
                <a:solidFill>
                  <a:prstClr val="white"/>
                </a:solidFill>
                <a:effectLst/>
                <a:uLnTx/>
                <a:uFillTx/>
                <a:latin typeface="Calibri Light"/>
                <a:ea typeface="+mn-ea"/>
                <a:cs typeface="+mn-cs"/>
              </a:endParaRPr>
            </a:p>
          </p:txBody>
        </p:sp>
        <p:cxnSp>
          <p:nvCxnSpPr>
            <p:cNvPr id="25" name="Straight Connector 24">
              <a:extLst>
                <a:ext uri="{FF2B5EF4-FFF2-40B4-BE49-F238E27FC236}">
                  <a16:creationId xmlns:a16="http://schemas.microsoft.com/office/drawing/2014/main" id="{3D172436-CF31-FBA9-1FC0-C99CCDE7A52C}"/>
                </a:ext>
              </a:extLst>
            </p:cNvPr>
            <p:cNvCxnSpPr>
              <a:stCxn id="18" idx="3"/>
              <a:endCxn id="19" idx="1"/>
            </p:cNvCxnSpPr>
            <p:nvPr/>
          </p:nvCxnSpPr>
          <p:spPr>
            <a:xfrm>
              <a:off x="7017611" y="5495910"/>
              <a:ext cx="293370" cy="0"/>
            </a:xfrm>
            <a:prstGeom prst="line">
              <a:avLst/>
            </a:prstGeom>
            <a:noFill/>
            <a:ln w="6350" cap="flat" cmpd="sng" algn="ctr">
              <a:solidFill>
                <a:srgbClr val="0097A9"/>
              </a:solidFill>
              <a:prstDash val="solid"/>
              <a:miter lim="800000"/>
            </a:ln>
            <a:effectLst/>
          </p:spPr>
        </p:cxnSp>
      </p:grpSp>
      <p:sp>
        <p:nvSpPr>
          <p:cNvPr id="24" name="TextBox 23">
            <a:extLst>
              <a:ext uri="{FF2B5EF4-FFF2-40B4-BE49-F238E27FC236}">
                <a16:creationId xmlns:a16="http://schemas.microsoft.com/office/drawing/2014/main" id="{217E1484-5532-AB2B-A67C-4A3EAB02CF2A}"/>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22" name="Slide Number Placeholder 7">
            <a:extLst>
              <a:ext uri="{FF2B5EF4-FFF2-40B4-BE49-F238E27FC236}">
                <a16:creationId xmlns:a16="http://schemas.microsoft.com/office/drawing/2014/main" id="{D71C3610-3A35-C9F5-3E7A-5883EF607741}"/>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Tree>
    <p:extLst>
      <p:ext uri="{BB962C8B-B14F-4D97-AF65-F5344CB8AC3E}">
        <p14:creationId xmlns:p14="http://schemas.microsoft.com/office/powerpoint/2010/main" val="422690738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Logic tree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cxnSp>
        <p:nvCxnSpPr>
          <p:cNvPr id="8" name="AutoShape 8">
            <a:extLst>
              <a:ext uri="{FF2B5EF4-FFF2-40B4-BE49-F238E27FC236}">
                <a16:creationId xmlns:a16="http://schemas.microsoft.com/office/drawing/2014/main" id="{D7566BB6-9B1B-F079-E8F6-C6CC4B71B125}"/>
              </a:ext>
            </a:extLst>
          </p:cNvPr>
          <p:cNvCxnSpPr>
            <a:cxnSpLocks noChangeShapeType="1"/>
            <a:stCxn id="13" idx="1"/>
            <a:endCxn id="12" idx="3"/>
          </p:cNvCxnSpPr>
          <p:nvPr userDrawn="1"/>
        </p:nvCxnSpPr>
        <p:spPr bwMode="auto">
          <a:xfrm rot="10800000" flipV="1">
            <a:off x="2921624" y="1780994"/>
            <a:ext cx="1004704" cy="1896908"/>
          </a:xfrm>
          <a:prstGeom prst="bentConnector3">
            <a:avLst>
              <a:gd name="adj1" fmla="val 50000"/>
            </a:avLst>
          </a:prstGeom>
          <a:noFill/>
          <a:ln w="15875">
            <a:solidFill>
              <a:srgbClr val="000000"/>
            </a:solidFill>
            <a:miter lim="800000"/>
            <a:headEnd type="none" w="sm" len="sm"/>
            <a:tailEnd type="none" w="med" len="lg"/>
          </a:ln>
        </p:spPr>
      </p:cxnSp>
      <p:cxnSp>
        <p:nvCxnSpPr>
          <p:cNvPr id="9" name="AutoShape 9">
            <a:extLst>
              <a:ext uri="{FF2B5EF4-FFF2-40B4-BE49-F238E27FC236}">
                <a16:creationId xmlns:a16="http://schemas.microsoft.com/office/drawing/2014/main" id="{58F67D0D-AF64-B68D-2D74-A4F4A30C3D7B}"/>
              </a:ext>
            </a:extLst>
          </p:cNvPr>
          <p:cNvCxnSpPr>
            <a:cxnSpLocks noChangeShapeType="1"/>
            <a:stCxn id="12" idx="3"/>
            <a:endCxn id="14" idx="1"/>
          </p:cNvCxnSpPr>
          <p:nvPr userDrawn="1"/>
        </p:nvCxnSpPr>
        <p:spPr bwMode="auto">
          <a:xfrm flipV="1">
            <a:off x="2921624" y="3049356"/>
            <a:ext cx="1006361" cy="628547"/>
          </a:xfrm>
          <a:prstGeom prst="bentConnector3">
            <a:avLst>
              <a:gd name="adj1" fmla="val 50000"/>
            </a:avLst>
          </a:prstGeom>
          <a:noFill/>
          <a:ln w="15875">
            <a:solidFill>
              <a:srgbClr val="000000"/>
            </a:solidFill>
            <a:miter lim="800000"/>
            <a:headEnd type="none" w="sm" len="sm"/>
            <a:tailEnd type="none" w="med" len="lg"/>
          </a:ln>
        </p:spPr>
      </p:cxnSp>
      <p:cxnSp>
        <p:nvCxnSpPr>
          <p:cNvPr id="10" name="AutoShape 10">
            <a:extLst>
              <a:ext uri="{FF2B5EF4-FFF2-40B4-BE49-F238E27FC236}">
                <a16:creationId xmlns:a16="http://schemas.microsoft.com/office/drawing/2014/main" id="{54C98374-073B-E6CD-A0CC-89583B864590}"/>
              </a:ext>
            </a:extLst>
          </p:cNvPr>
          <p:cNvCxnSpPr>
            <a:cxnSpLocks noChangeShapeType="1"/>
            <a:stCxn id="12" idx="3"/>
            <a:endCxn id="15" idx="1"/>
          </p:cNvCxnSpPr>
          <p:nvPr userDrawn="1"/>
        </p:nvCxnSpPr>
        <p:spPr bwMode="auto">
          <a:xfrm>
            <a:off x="2921624" y="3677902"/>
            <a:ext cx="1006361" cy="639814"/>
          </a:xfrm>
          <a:prstGeom prst="bentConnector3">
            <a:avLst>
              <a:gd name="adj1" fmla="val 50000"/>
            </a:avLst>
          </a:prstGeom>
          <a:noFill/>
          <a:ln w="15875">
            <a:solidFill>
              <a:srgbClr val="000000"/>
            </a:solidFill>
            <a:miter lim="800000"/>
            <a:headEnd type="none" w="sm" len="sm"/>
            <a:tailEnd type="none" w="med" len="lg"/>
          </a:ln>
        </p:spPr>
      </p:cxnSp>
      <p:cxnSp>
        <p:nvCxnSpPr>
          <p:cNvPr id="11" name="AutoShape 11">
            <a:extLst>
              <a:ext uri="{FF2B5EF4-FFF2-40B4-BE49-F238E27FC236}">
                <a16:creationId xmlns:a16="http://schemas.microsoft.com/office/drawing/2014/main" id="{0A221E08-2003-4060-357F-6F225C0D557B}"/>
              </a:ext>
            </a:extLst>
          </p:cNvPr>
          <p:cNvCxnSpPr>
            <a:cxnSpLocks noChangeShapeType="1"/>
            <a:stCxn id="12" idx="3"/>
            <a:endCxn id="16" idx="1"/>
          </p:cNvCxnSpPr>
          <p:nvPr userDrawn="1"/>
        </p:nvCxnSpPr>
        <p:spPr bwMode="auto">
          <a:xfrm>
            <a:off x="2921624" y="3677902"/>
            <a:ext cx="1006361" cy="1979052"/>
          </a:xfrm>
          <a:prstGeom prst="bentConnector3">
            <a:avLst>
              <a:gd name="adj1" fmla="val 50000"/>
            </a:avLst>
          </a:prstGeom>
          <a:noFill/>
          <a:ln w="15875">
            <a:solidFill>
              <a:srgbClr val="000000"/>
            </a:solidFill>
            <a:miter lim="800000"/>
            <a:headEnd type="none" w="sm" len="sm"/>
            <a:tailEnd type="none" w="med" len="lg"/>
          </a:ln>
        </p:spPr>
      </p:cxnSp>
      <p:sp>
        <p:nvSpPr>
          <p:cNvPr id="12" name="Rectangle 11">
            <a:extLst>
              <a:ext uri="{FF2B5EF4-FFF2-40B4-BE49-F238E27FC236}">
                <a16:creationId xmlns:a16="http://schemas.microsoft.com/office/drawing/2014/main" id="{2A5826E1-BC16-2A4B-69D7-CB3FFE799F69}"/>
              </a:ext>
            </a:extLst>
          </p:cNvPr>
          <p:cNvSpPr>
            <a:spLocks noChangeArrowheads="1"/>
          </p:cNvSpPr>
          <p:nvPr userDrawn="1"/>
        </p:nvSpPr>
        <p:spPr bwMode="auto">
          <a:xfrm>
            <a:off x="1366739" y="3312142"/>
            <a:ext cx="1554885" cy="731520"/>
          </a:xfrm>
          <a:prstGeom prst="rect">
            <a:avLst/>
          </a:prstGeom>
          <a:solidFill>
            <a:srgbClr val="004F59"/>
          </a:solidFill>
          <a:ln w="12700" algn="ctr">
            <a:noFill/>
            <a:miter lim="800000"/>
            <a:headEnd type="none" w="sm" len="sm"/>
            <a:tailEnd type="none" w="med" len="lg"/>
          </a:ln>
        </p:spPr>
        <p:txBody>
          <a:bodyPr lIns="88900" tIns="88900" rIns="88900" bIns="88900" anchor="ctr"/>
          <a:lstStyle/>
          <a:p>
            <a:pPr algn="ctr">
              <a:defRPr/>
            </a:pPr>
            <a:endParaRPr lang="en-US" altLang="ja-JP" sz="1600">
              <a:solidFill>
                <a:schemeClr val="bg1"/>
              </a:solidFill>
              <a:ea typeface="ＭＳ Ｐゴシック" pitchFamily="50" charset="-128"/>
            </a:endParaRPr>
          </a:p>
        </p:txBody>
      </p:sp>
      <p:sp>
        <p:nvSpPr>
          <p:cNvPr id="13" name="Rectangle 12">
            <a:extLst>
              <a:ext uri="{FF2B5EF4-FFF2-40B4-BE49-F238E27FC236}">
                <a16:creationId xmlns:a16="http://schemas.microsoft.com/office/drawing/2014/main" id="{FDBF5A9D-03C5-1E4A-F3DC-421AF60D693A}"/>
              </a:ext>
            </a:extLst>
          </p:cNvPr>
          <p:cNvSpPr>
            <a:spLocks noChangeArrowheads="1"/>
          </p:cNvSpPr>
          <p:nvPr userDrawn="1"/>
        </p:nvSpPr>
        <p:spPr bwMode="auto">
          <a:xfrm>
            <a:off x="3926327" y="1415234"/>
            <a:ext cx="1554885" cy="731520"/>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a:defRPr/>
            </a:pPr>
            <a:endParaRPr lang="en-US" altLang="ja-JP" sz="1600">
              <a:solidFill>
                <a:srgbClr val="FFFFFF"/>
              </a:solidFill>
              <a:ea typeface="ＭＳ Ｐゴシック" pitchFamily="50" charset="-128"/>
            </a:endParaRPr>
          </a:p>
        </p:txBody>
      </p:sp>
      <p:sp>
        <p:nvSpPr>
          <p:cNvPr id="14" name="Rectangle 13">
            <a:extLst>
              <a:ext uri="{FF2B5EF4-FFF2-40B4-BE49-F238E27FC236}">
                <a16:creationId xmlns:a16="http://schemas.microsoft.com/office/drawing/2014/main" id="{F718B6A5-D8D5-6AE3-22C7-DC3D0B1A4C58}"/>
              </a:ext>
            </a:extLst>
          </p:cNvPr>
          <p:cNvSpPr>
            <a:spLocks noChangeArrowheads="1"/>
          </p:cNvSpPr>
          <p:nvPr userDrawn="1"/>
        </p:nvSpPr>
        <p:spPr bwMode="auto">
          <a:xfrm>
            <a:off x="3927985" y="2683595"/>
            <a:ext cx="1554885" cy="731520"/>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a:defRPr/>
            </a:pPr>
            <a:endParaRPr lang="en-US" altLang="ja-JP" sz="1600">
              <a:solidFill>
                <a:srgbClr val="FFFFFF"/>
              </a:solidFill>
              <a:ea typeface="ＭＳ Ｐゴシック" pitchFamily="50" charset="-128"/>
            </a:endParaRPr>
          </a:p>
        </p:txBody>
      </p:sp>
      <p:sp>
        <p:nvSpPr>
          <p:cNvPr id="15" name="Rectangle 14">
            <a:extLst>
              <a:ext uri="{FF2B5EF4-FFF2-40B4-BE49-F238E27FC236}">
                <a16:creationId xmlns:a16="http://schemas.microsoft.com/office/drawing/2014/main" id="{3F2205B7-2199-3826-E868-BD5344720FB3}"/>
              </a:ext>
            </a:extLst>
          </p:cNvPr>
          <p:cNvSpPr>
            <a:spLocks noChangeArrowheads="1"/>
          </p:cNvSpPr>
          <p:nvPr userDrawn="1"/>
        </p:nvSpPr>
        <p:spPr bwMode="auto">
          <a:xfrm>
            <a:off x="3927985" y="3951956"/>
            <a:ext cx="1554885" cy="731520"/>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a:defRPr/>
            </a:pPr>
            <a:endParaRPr lang="en-US" altLang="ja-JP" sz="1600">
              <a:solidFill>
                <a:srgbClr val="FFFFFF"/>
              </a:solidFill>
              <a:ea typeface="ＭＳ Ｐゴシック" pitchFamily="50" charset="-128"/>
            </a:endParaRPr>
          </a:p>
        </p:txBody>
      </p:sp>
      <p:sp>
        <p:nvSpPr>
          <p:cNvPr id="16" name="Rectangle 15">
            <a:extLst>
              <a:ext uri="{FF2B5EF4-FFF2-40B4-BE49-F238E27FC236}">
                <a16:creationId xmlns:a16="http://schemas.microsoft.com/office/drawing/2014/main" id="{7611878F-45BE-E6BD-2495-45272F7AF91F}"/>
              </a:ext>
            </a:extLst>
          </p:cNvPr>
          <p:cNvSpPr>
            <a:spLocks noChangeArrowheads="1"/>
          </p:cNvSpPr>
          <p:nvPr userDrawn="1"/>
        </p:nvSpPr>
        <p:spPr bwMode="auto">
          <a:xfrm>
            <a:off x="3927985" y="5220317"/>
            <a:ext cx="1554885" cy="873274"/>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a:defRPr/>
            </a:pPr>
            <a:endParaRPr lang="en-US" altLang="ja-JP" sz="1600">
              <a:solidFill>
                <a:srgbClr val="FFFFFF"/>
              </a:solidFill>
              <a:ea typeface="ＭＳ Ｐゴシック" pitchFamily="50" charset="-128"/>
            </a:endParaRPr>
          </a:p>
        </p:txBody>
      </p:sp>
      <p:sp>
        <p:nvSpPr>
          <p:cNvPr id="20" name="Text Placeholder 21">
            <a:extLst>
              <a:ext uri="{FF2B5EF4-FFF2-40B4-BE49-F238E27FC236}">
                <a16:creationId xmlns:a16="http://schemas.microsoft.com/office/drawing/2014/main" id="{11142401-2BC7-B2F2-0DF0-EBD9F1A24998}"/>
              </a:ext>
            </a:extLst>
          </p:cNvPr>
          <p:cNvSpPr>
            <a:spLocks noGrp="1"/>
          </p:cNvSpPr>
          <p:nvPr>
            <p:ph type="body" sz="quarter" idx="20" hasCustomPrompt="1"/>
          </p:nvPr>
        </p:nvSpPr>
        <p:spPr>
          <a:xfrm>
            <a:off x="1366739" y="3508625"/>
            <a:ext cx="155488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1" name="Text Placeholder 21">
            <a:extLst>
              <a:ext uri="{FF2B5EF4-FFF2-40B4-BE49-F238E27FC236}">
                <a16:creationId xmlns:a16="http://schemas.microsoft.com/office/drawing/2014/main" id="{5B2B3478-273B-E0EE-F343-0E88651513B9}"/>
              </a:ext>
            </a:extLst>
          </p:cNvPr>
          <p:cNvSpPr>
            <a:spLocks noGrp="1"/>
          </p:cNvSpPr>
          <p:nvPr>
            <p:ph type="body" sz="quarter" idx="21" hasCustomPrompt="1"/>
          </p:nvPr>
        </p:nvSpPr>
        <p:spPr>
          <a:xfrm>
            <a:off x="3926327" y="1611717"/>
            <a:ext cx="155488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2" name="Text Placeholder 21">
            <a:extLst>
              <a:ext uri="{FF2B5EF4-FFF2-40B4-BE49-F238E27FC236}">
                <a16:creationId xmlns:a16="http://schemas.microsoft.com/office/drawing/2014/main" id="{9DC8FF42-D1C2-4F3E-E859-42B38AB264B4}"/>
              </a:ext>
            </a:extLst>
          </p:cNvPr>
          <p:cNvSpPr>
            <a:spLocks noGrp="1"/>
          </p:cNvSpPr>
          <p:nvPr>
            <p:ph type="body" sz="quarter" idx="22" hasCustomPrompt="1"/>
          </p:nvPr>
        </p:nvSpPr>
        <p:spPr>
          <a:xfrm>
            <a:off x="3926327" y="2880078"/>
            <a:ext cx="155488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3" name="Text Placeholder 21">
            <a:extLst>
              <a:ext uri="{FF2B5EF4-FFF2-40B4-BE49-F238E27FC236}">
                <a16:creationId xmlns:a16="http://schemas.microsoft.com/office/drawing/2014/main" id="{B31D9F7B-A67D-2765-CF96-AC21F05FD29F}"/>
              </a:ext>
            </a:extLst>
          </p:cNvPr>
          <p:cNvSpPr>
            <a:spLocks noGrp="1"/>
          </p:cNvSpPr>
          <p:nvPr>
            <p:ph type="body" sz="quarter" idx="23" hasCustomPrompt="1"/>
          </p:nvPr>
        </p:nvSpPr>
        <p:spPr>
          <a:xfrm>
            <a:off x="3926327" y="4148439"/>
            <a:ext cx="155488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4" name="Text Placeholder 21">
            <a:extLst>
              <a:ext uri="{FF2B5EF4-FFF2-40B4-BE49-F238E27FC236}">
                <a16:creationId xmlns:a16="http://schemas.microsoft.com/office/drawing/2014/main" id="{E36E7C2F-EE87-3BEE-F1A2-90326CC273D8}"/>
              </a:ext>
            </a:extLst>
          </p:cNvPr>
          <p:cNvSpPr>
            <a:spLocks noGrp="1"/>
          </p:cNvSpPr>
          <p:nvPr>
            <p:ph type="body" sz="quarter" idx="24" hasCustomPrompt="1"/>
          </p:nvPr>
        </p:nvSpPr>
        <p:spPr>
          <a:xfrm>
            <a:off x="3926327" y="5487677"/>
            <a:ext cx="1554885"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5" name="Text Placeholder 11">
            <a:extLst>
              <a:ext uri="{FF2B5EF4-FFF2-40B4-BE49-F238E27FC236}">
                <a16:creationId xmlns:a16="http://schemas.microsoft.com/office/drawing/2014/main" id="{0BEC34F9-A0E0-4F7E-94F0-CBF9C5BC2119}"/>
              </a:ext>
            </a:extLst>
          </p:cNvPr>
          <p:cNvSpPr>
            <a:spLocks noGrp="1"/>
          </p:cNvSpPr>
          <p:nvPr>
            <p:ph type="body" sz="quarter" idx="14" hasCustomPrompt="1"/>
          </p:nvPr>
        </p:nvSpPr>
        <p:spPr>
          <a:xfrm>
            <a:off x="5629084" y="1293773"/>
            <a:ext cx="5196177" cy="984885"/>
          </a:xfrm>
        </p:spPr>
        <p:txBody>
          <a:bodyPr wrap="square" lIns="91440" tIns="45720" rIns="91440" bIns="45720" anchor="ctr">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
        <p:nvSpPr>
          <p:cNvPr id="26" name="Text Placeholder 11">
            <a:extLst>
              <a:ext uri="{FF2B5EF4-FFF2-40B4-BE49-F238E27FC236}">
                <a16:creationId xmlns:a16="http://schemas.microsoft.com/office/drawing/2014/main" id="{81946A65-1357-B2F0-96E4-C38F81CD38C3}"/>
              </a:ext>
            </a:extLst>
          </p:cNvPr>
          <p:cNvSpPr>
            <a:spLocks noGrp="1"/>
          </p:cNvSpPr>
          <p:nvPr>
            <p:ph type="body" sz="quarter" idx="25" hasCustomPrompt="1"/>
          </p:nvPr>
        </p:nvSpPr>
        <p:spPr>
          <a:xfrm>
            <a:off x="5629084" y="2556913"/>
            <a:ext cx="5196177" cy="984885"/>
          </a:xfrm>
        </p:spPr>
        <p:txBody>
          <a:bodyPr wrap="square" lIns="91440" tIns="45720" rIns="91440" bIns="45720" anchor="ctr">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
        <p:nvSpPr>
          <p:cNvPr id="27" name="Text Placeholder 11">
            <a:extLst>
              <a:ext uri="{FF2B5EF4-FFF2-40B4-BE49-F238E27FC236}">
                <a16:creationId xmlns:a16="http://schemas.microsoft.com/office/drawing/2014/main" id="{DE9041EE-DEB5-AE56-8960-55A6806B225E}"/>
              </a:ext>
            </a:extLst>
          </p:cNvPr>
          <p:cNvSpPr>
            <a:spLocks noGrp="1"/>
          </p:cNvSpPr>
          <p:nvPr>
            <p:ph type="body" sz="quarter" idx="26" hasCustomPrompt="1"/>
          </p:nvPr>
        </p:nvSpPr>
        <p:spPr>
          <a:xfrm>
            <a:off x="5629084" y="3820053"/>
            <a:ext cx="5196177" cy="984885"/>
          </a:xfrm>
        </p:spPr>
        <p:txBody>
          <a:bodyPr wrap="square" lIns="91440" tIns="45720" rIns="91440" bIns="45720" anchor="ctr">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
        <p:nvSpPr>
          <p:cNvPr id="28" name="Text Placeholder 11">
            <a:extLst>
              <a:ext uri="{FF2B5EF4-FFF2-40B4-BE49-F238E27FC236}">
                <a16:creationId xmlns:a16="http://schemas.microsoft.com/office/drawing/2014/main" id="{836BC564-378F-2324-AA86-0BE3D1B7520C}"/>
              </a:ext>
            </a:extLst>
          </p:cNvPr>
          <p:cNvSpPr>
            <a:spLocks noGrp="1"/>
          </p:cNvSpPr>
          <p:nvPr>
            <p:ph type="body" sz="quarter" idx="27" hasCustomPrompt="1"/>
          </p:nvPr>
        </p:nvSpPr>
        <p:spPr>
          <a:xfrm>
            <a:off x="5629084" y="5164512"/>
            <a:ext cx="5196177" cy="984885"/>
          </a:xfrm>
        </p:spPr>
        <p:txBody>
          <a:bodyPr wrap="square" lIns="91440" tIns="45720" rIns="91440" bIns="45720" anchor="ctr">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Tree>
    <p:extLst>
      <p:ext uri="{BB962C8B-B14F-4D97-AF65-F5344CB8AC3E}">
        <p14:creationId xmlns:p14="http://schemas.microsoft.com/office/powerpoint/2010/main" val="2944619297"/>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Sections with Description">
    <p:spTree>
      <p:nvGrpSpPr>
        <p:cNvPr id="1" name=""/>
        <p:cNvGrpSpPr/>
        <p:nvPr/>
      </p:nvGrpSpPr>
      <p:grpSpPr>
        <a:xfrm>
          <a:off x="0" y="0"/>
          <a:ext cx="0" cy="0"/>
          <a:chOff x="0" y="0"/>
          <a:chExt cx="0" cy="0"/>
        </a:xfrm>
      </p:grpSpPr>
      <p:sp>
        <p:nvSpPr>
          <p:cNvPr id="25" name="Text Box 10">
            <a:extLst>
              <a:ext uri="{FF2B5EF4-FFF2-40B4-BE49-F238E27FC236}">
                <a16:creationId xmlns:a16="http://schemas.microsoft.com/office/drawing/2014/main" id="{CC5FAB16-0502-8EF9-8999-9578CC20DA6A}"/>
              </a:ext>
            </a:extLst>
          </p:cNvPr>
          <p:cNvSpPr txBox="1">
            <a:spLocks noChangeArrowheads="1"/>
          </p:cNvSpPr>
          <p:nvPr userDrawn="1"/>
        </p:nvSpPr>
        <p:spPr bwMode="auto">
          <a:xfrm>
            <a:off x="6129321" y="1697220"/>
            <a:ext cx="5157218" cy="4614399"/>
          </a:xfrm>
          <a:prstGeom prst="rect">
            <a:avLst/>
          </a:prstGeom>
          <a:noFill/>
          <a:ln w="15875" algn="ctr">
            <a:solidFill>
              <a:srgbClr val="00A3E0"/>
            </a:solidFill>
            <a:miter lim="800000"/>
            <a:headEnd/>
            <a:tailEnd type="none" w="sm" len="med"/>
          </a:ln>
        </p:spPr>
        <p:txBody>
          <a:bodyPr lIns="91440" tIns="91440" rIns="91440" bIns="91440" anchor="t" anchorCtr="0"/>
          <a:lstStyle/>
          <a:p>
            <a:pPr marL="0" marR="0" lvl="2" indent="0" algn="l" defTabSz="914400" rtl="0" eaLnBrk="1" fontAlgn="auto" latinLnBrk="0" hangingPunct="1">
              <a:lnSpc>
                <a:spcPct val="100000"/>
              </a:lnSpc>
              <a:spcBef>
                <a:spcPts val="600"/>
              </a:spcBef>
              <a:buClrTx/>
              <a:buSzPct val="100000"/>
              <a:buFont typeface="Arial" panose="020B0604020202020204" pitchFamily="34" charset="0"/>
              <a:buNone/>
              <a:tabLst/>
              <a:defRPr/>
            </a:pPr>
            <a:endParaRPr kumimoji="0" lang="en-US" sz="1600" b="0" i="0" u="none" strike="noStrike" kern="1200" cap="none" spc="0" normalizeH="0" baseline="0" noProof="0">
              <a:ln>
                <a:noFill/>
              </a:ln>
              <a:solidFill>
                <a:prstClr val="black"/>
              </a:solidFill>
              <a:effectLst/>
              <a:uLnTx/>
              <a:uFillTx/>
              <a:latin typeface="+mn-lt"/>
              <a:ea typeface="+mn-ea"/>
              <a:cs typeface="+mn-cs"/>
            </a:endParaRPr>
          </a:p>
        </p:txBody>
      </p:sp>
      <p:sp>
        <p:nvSpPr>
          <p:cNvPr id="26" name="Text Box 10">
            <a:extLst>
              <a:ext uri="{FF2B5EF4-FFF2-40B4-BE49-F238E27FC236}">
                <a16:creationId xmlns:a16="http://schemas.microsoft.com/office/drawing/2014/main" id="{44D9DB61-3A6E-9D91-20D4-639E77AFBA98}"/>
              </a:ext>
            </a:extLst>
          </p:cNvPr>
          <p:cNvSpPr txBox="1">
            <a:spLocks noChangeArrowheads="1"/>
          </p:cNvSpPr>
          <p:nvPr userDrawn="1"/>
        </p:nvSpPr>
        <p:spPr bwMode="auto">
          <a:xfrm>
            <a:off x="773923" y="1697220"/>
            <a:ext cx="5157220" cy="4614398"/>
          </a:xfrm>
          <a:prstGeom prst="rect">
            <a:avLst/>
          </a:prstGeom>
          <a:noFill/>
          <a:ln w="15875" algn="ctr">
            <a:solidFill>
              <a:srgbClr val="43B02A"/>
            </a:solidFill>
            <a:miter lim="800000"/>
            <a:headEnd/>
            <a:tailEnd type="none" w="sm" len="med"/>
          </a:ln>
        </p:spPr>
        <p:txBody>
          <a:bodyPr lIns="91440" tIns="91440" rIns="91440" bIns="91440" anchor="t" anchorCtr="0"/>
          <a:lstStyle/>
          <a:p>
            <a:pPr marL="0" lvl="2" indent="0">
              <a:spcBef>
                <a:spcPts val="600"/>
              </a:spcBef>
              <a:spcAft>
                <a:spcPts val="1000"/>
              </a:spcAft>
              <a:buSzPct val="100000"/>
              <a:buFont typeface="Arial" panose="020B0604020202020204" pitchFamily="34" charset="0"/>
              <a:buNone/>
              <a:defRPr/>
            </a:pPr>
            <a:endParaRPr kumimoji="0" lang="en-US" sz="1600" b="0" i="0" u="none" strike="noStrike" kern="1200" cap="none" spc="0" normalizeH="0" baseline="0">
              <a:ln>
                <a:noFill/>
              </a:ln>
              <a:solidFill>
                <a:prstClr val="black"/>
              </a:solidFill>
              <a:effectLst/>
              <a:uLnTx/>
              <a:uFillTx/>
              <a:latin typeface="Consolas" panose="020B0609020204030204" pitchFamily="49" charset="0"/>
              <a:cs typeface="Calibri Light" panose="020F0302020204030204" pitchFamily="34" charset="0"/>
            </a:endParaRPr>
          </a:p>
        </p:txBody>
      </p:sp>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27" name="Text Box 10">
            <a:extLst>
              <a:ext uri="{FF2B5EF4-FFF2-40B4-BE49-F238E27FC236}">
                <a16:creationId xmlns:a16="http://schemas.microsoft.com/office/drawing/2014/main" id="{057F25F7-F24B-D817-E3CD-E329C667F744}"/>
              </a:ext>
            </a:extLst>
          </p:cNvPr>
          <p:cNvSpPr txBox="1">
            <a:spLocks noChangeArrowheads="1"/>
          </p:cNvSpPr>
          <p:nvPr userDrawn="1"/>
        </p:nvSpPr>
        <p:spPr bwMode="auto">
          <a:xfrm>
            <a:off x="6129321" y="1345062"/>
            <a:ext cx="5157218" cy="365760"/>
          </a:xfrm>
          <a:prstGeom prst="rect">
            <a:avLst/>
          </a:prstGeom>
          <a:solidFill>
            <a:srgbClr val="00A3E0"/>
          </a:solidFill>
          <a:ln w="15875" algn="ctr">
            <a:solidFill>
              <a:srgbClr val="00A3E0"/>
            </a:solidFill>
            <a:miter lim="800000"/>
            <a:headEnd/>
            <a:tailEnd type="none" w="sm" len="med"/>
          </a:ln>
        </p:spPr>
        <p:txBody>
          <a:bodyPr lIns="91440" tIns="91440" rIns="91440" bIns="91440" anchor="ctr" anchorCtr="0"/>
          <a:lstStyle/>
          <a:p>
            <a:pPr algn="ctr" defTabSz="957263"/>
            <a:endParaRPr lang="en-US" sz="1600" b="1">
              <a:solidFill>
                <a:schemeClr val="bg1"/>
              </a:solidFill>
              <a:latin typeface="+mj-lt"/>
            </a:endParaRPr>
          </a:p>
        </p:txBody>
      </p:sp>
      <p:sp>
        <p:nvSpPr>
          <p:cNvPr id="28" name="Text Box 10">
            <a:extLst>
              <a:ext uri="{FF2B5EF4-FFF2-40B4-BE49-F238E27FC236}">
                <a16:creationId xmlns:a16="http://schemas.microsoft.com/office/drawing/2014/main" id="{B8DCC451-9651-3B29-20BB-A8FAADAE6A0B}"/>
              </a:ext>
            </a:extLst>
          </p:cNvPr>
          <p:cNvSpPr txBox="1">
            <a:spLocks noChangeArrowheads="1"/>
          </p:cNvSpPr>
          <p:nvPr userDrawn="1"/>
        </p:nvSpPr>
        <p:spPr bwMode="auto">
          <a:xfrm>
            <a:off x="773923" y="1345062"/>
            <a:ext cx="5157221" cy="365760"/>
          </a:xfrm>
          <a:prstGeom prst="rect">
            <a:avLst/>
          </a:prstGeom>
          <a:solidFill>
            <a:srgbClr val="43B02A"/>
          </a:solidFill>
          <a:ln w="15875" algn="ctr">
            <a:solidFill>
              <a:srgbClr val="43B02A"/>
            </a:solidFill>
            <a:miter lim="800000"/>
            <a:headEnd/>
            <a:tailEnd type="none" w="sm" len="med"/>
          </a:ln>
        </p:spPr>
        <p:txBody>
          <a:bodyPr lIns="91440" tIns="91440" rIns="91440" bIns="91440" anchor="ctr" anchorCtr="0"/>
          <a:lstStyle/>
          <a:p>
            <a:pPr algn="ctr" defTabSz="957263"/>
            <a:endParaRPr lang="en-US" sz="1600" b="1">
              <a:solidFill>
                <a:schemeClr val="bg1"/>
              </a:solidFill>
              <a:latin typeface="+mj-lt"/>
            </a:endParaRPr>
          </a:p>
        </p:txBody>
      </p:sp>
      <p:sp>
        <p:nvSpPr>
          <p:cNvPr id="29" name="Text Placeholder 21">
            <a:extLst>
              <a:ext uri="{FF2B5EF4-FFF2-40B4-BE49-F238E27FC236}">
                <a16:creationId xmlns:a16="http://schemas.microsoft.com/office/drawing/2014/main" id="{BAEBFD64-7EC3-E34E-01E0-B0C0CE365993}"/>
              </a:ext>
            </a:extLst>
          </p:cNvPr>
          <p:cNvSpPr>
            <a:spLocks noGrp="1"/>
          </p:cNvSpPr>
          <p:nvPr>
            <p:ph type="body" sz="quarter" idx="20" hasCustomPrompt="1"/>
          </p:nvPr>
        </p:nvSpPr>
        <p:spPr>
          <a:xfrm>
            <a:off x="904147" y="1358665"/>
            <a:ext cx="4896774"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1"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0" name="Text Placeholder 21">
            <a:extLst>
              <a:ext uri="{FF2B5EF4-FFF2-40B4-BE49-F238E27FC236}">
                <a16:creationId xmlns:a16="http://schemas.microsoft.com/office/drawing/2014/main" id="{275BC240-8085-42E5-E328-B5F5487330C2}"/>
              </a:ext>
            </a:extLst>
          </p:cNvPr>
          <p:cNvSpPr>
            <a:spLocks noGrp="1"/>
          </p:cNvSpPr>
          <p:nvPr>
            <p:ph type="body" sz="quarter" idx="21" hasCustomPrompt="1"/>
          </p:nvPr>
        </p:nvSpPr>
        <p:spPr>
          <a:xfrm>
            <a:off x="6245265" y="1358665"/>
            <a:ext cx="492532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1"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12" name="Text Placeholder 11">
            <a:extLst>
              <a:ext uri="{FF2B5EF4-FFF2-40B4-BE49-F238E27FC236}">
                <a16:creationId xmlns:a16="http://schemas.microsoft.com/office/drawing/2014/main" id="{E672CCE2-822D-FC8B-8C27-A71D607861A4}"/>
              </a:ext>
            </a:extLst>
          </p:cNvPr>
          <p:cNvSpPr>
            <a:spLocks noGrp="1"/>
          </p:cNvSpPr>
          <p:nvPr>
            <p:ph type="body" sz="quarter" idx="14" hasCustomPrompt="1"/>
          </p:nvPr>
        </p:nvSpPr>
        <p:spPr>
          <a:xfrm>
            <a:off x="842241" y="1803274"/>
            <a:ext cx="5020583" cy="984885"/>
          </a:xfrm>
        </p:spPr>
        <p:txBody>
          <a:bodyPr wrap="square" lIns="91440" tIns="45720" rIns="91440" bIns="45720">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
        <p:nvSpPr>
          <p:cNvPr id="13" name="Text Placeholder 11">
            <a:extLst>
              <a:ext uri="{FF2B5EF4-FFF2-40B4-BE49-F238E27FC236}">
                <a16:creationId xmlns:a16="http://schemas.microsoft.com/office/drawing/2014/main" id="{ECDE6FAA-92DB-3498-F369-8DA1C3C882EE}"/>
              </a:ext>
            </a:extLst>
          </p:cNvPr>
          <p:cNvSpPr>
            <a:spLocks noGrp="1"/>
          </p:cNvSpPr>
          <p:nvPr>
            <p:ph type="body" sz="quarter" idx="23" hasCustomPrompt="1"/>
          </p:nvPr>
        </p:nvSpPr>
        <p:spPr>
          <a:xfrm>
            <a:off x="6197637" y="1803274"/>
            <a:ext cx="5020583" cy="984885"/>
          </a:xfrm>
        </p:spPr>
        <p:txBody>
          <a:bodyPr wrap="square" lIns="91440" tIns="45720" rIns="91440" bIns="45720">
            <a:spAutoFit/>
          </a:bodyPr>
          <a:lstStyle>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a:t>
            </a:r>
          </a:p>
        </p:txBody>
      </p:sp>
    </p:spTree>
    <p:custDataLst>
      <p:tags r:id="rId1"/>
    </p:custDataLst>
    <p:extLst>
      <p:ext uri="{BB962C8B-B14F-4D97-AF65-F5344CB8AC3E}">
        <p14:creationId xmlns:p14="http://schemas.microsoft.com/office/powerpoint/2010/main" val="125307344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ding with Descri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12" name="Rectangle 11">
            <a:extLst>
              <a:ext uri="{FF2B5EF4-FFF2-40B4-BE49-F238E27FC236}">
                <a16:creationId xmlns:a16="http://schemas.microsoft.com/office/drawing/2014/main" id="{B1E123BD-98C7-219C-10B7-270A49CA5B06}"/>
              </a:ext>
            </a:extLst>
          </p:cNvPr>
          <p:cNvSpPr/>
          <p:nvPr userDrawn="1"/>
        </p:nvSpPr>
        <p:spPr>
          <a:xfrm>
            <a:off x="7377407" y="1569414"/>
            <a:ext cx="4046692" cy="4451991"/>
          </a:xfrm>
          <a:prstGeom prst="rect">
            <a:avLst/>
          </a:prstGeom>
          <a:solidFill>
            <a:srgbClr val="E3E48D"/>
          </a:solidFill>
          <a:ln w="12700" cap="flat" cmpd="sng" algn="ctr">
            <a:noFill/>
            <a:prstDash val="solid"/>
            <a:miter lim="800000"/>
          </a:ln>
          <a:effectLst/>
        </p:spPr>
        <p:txBody>
          <a:bodyPr rtlCol="0" anchor="ctr"/>
          <a:lstStyle/>
          <a:p>
            <a:pPr marL="609585" marR="0" lvl="1" indent="0" algn="l" defTabSz="1219170" rtl="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3" name="Text Placeholder 21">
            <a:extLst>
              <a:ext uri="{FF2B5EF4-FFF2-40B4-BE49-F238E27FC236}">
                <a16:creationId xmlns:a16="http://schemas.microsoft.com/office/drawing/2014/main" id="{B3E4DD8D-1255-38AE-6FDE-B56140D9668A}"/>
              </a:ext>
            </a:extLst>
          </p:cNvPr>
          <p:cNvSpPr>
            <a:spLocks noGrp="1"/>
          </p:cNvSpPr>
          <p:nvPr>
            <p:ph type="body" sz="quarter" idx="24" hasCustomPrompt="1"/>
          </p:nvPr>
        </p:nvSpPr>
        <p:spPr>
          <a:xfrm>
            <a:off x="7377407" y="2118511"/>
            <a:ext cx="4043716" cy="3838670"/>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14" name="Text Placeholder 21">
            <a:extLst>
              <a:ext uri="{FF2B5EF4-FFF2-40B4-BE49-F238E27FC236}">
                <a16:creationId xmlns:a16="http://schemas.microsoft.com/office/drawing/2014/main" id="{057EFC5F-9920-9C6E-C5A3-03F8C83C1FC3}"/>
              </a:ext>
            </a:extLst>
          </p:cNvPr>
          <p:cNvSpPr>
            <a:spLocks noGrp="1"/>
          </p:cNvSpPr>
          <p:nvPr>
            <p:ph type="body" sz="quarter" idx="21" hasCustomPrompt="1"/>
          </p:nvPr>
        </p:nvSpPr>
        <p:spPr>
          <a:xfrm>
            <a:off x="7377407" y="1674685"/>
            <a:ext cx="4043716" cy="338554"/>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 name="Text Placeholder 11">
            <a:extLst>
              <a:ext uri="{FF2B5EF4-FFF2-40B4-BE49-F238E27FC236}">
                <a16:creationId xmlns:a16="http://schemas.microsoft.com/office/drawing/2014/main" id="{FF83BBBD-AB31-A049-6735-9A81C5580AC5}"/>
              </a:ext>
            </a:extLst>
          </p:cNvPr>
          <p:cNvSpPr>
            <a:spLocks noGrp="1"/>
          </p:cNvSpPr>
          <p:nvPr>
            <p:ph type="body" sz="quarter" idx="23" hasCustomPrompt="1"/>
          </p:nvPr>
        </p:nvSpPr>
        <p:spPr>
          <a:xfrm>
            <a:off x="842240" y="1569414"/>
            <a:ext cx="6176023" cy="984885"/>
          </a:xfrm>
        </p:spPr>
        <p:txBody>
          <a:bodyPr wrap="square" lIns="91440" tIns="45720" rIns="91440" bIns="45720">
            <a:spAutoFit/>
          </a:bodyPr>
          <a:lstStyle>
            <a:lvl4pPr>
              <a:defRPr/>
            </a:lvl4pPr>
            <a:lvl5pPr marL="685680" indent="0">
              <a:buNone/>
              <a:defRPr/>
            </a:lvl5pPr>
          </a:lstStyle>
          <a:p>
            <a:pPr lvl="1"/>
            <a:r>
              <a:rPr lang="en-US"/>
              <a:t>Lorem Ipsum is simply dummy text of the printing</a:t>
            </a:r>
          </a:p>
          <a:p>
            <a:pPr lvl="2"/>
            <a:r>
              <a:rPr lang="en-US"/>
              <a:t>Lorem Ipsum is simply dummy text of the printing</a:t>
            </a:r>
          </a:p>
          <a:p>
            <a:pPr lvl="3"/>
            <a:r>
              <a:rPr lang="en-US"/>
              <a:t>Lorem Ipsum is simply dummy text of the printing</a:t>
            </a:r>
          </a:p>
        </p:txBody>
      </p:sp>
    </p:spTree>
    <p:extLst>
      <p:ext uri="{BB962C8B-B14F-4D97-AF65-F5344CB8AC3E}">
        <p14:creationId xmlns:p14="http://schemas.microsoft.com/office/powerpoint/2010/main" val="2261694220"/>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ding in Logic Tre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grpSp>
        <p:nvGrpSpPr>
          <p:cNvPr id="12" name="Group 11">
            <a:extLst>
              <a:ext uri="{FF2B5EF4-FFF2-40B4-BE49-F238E27FC236}">
                <a16:creationId xmlns:a16="http://schemas.microsoft.com/office/drawing/2014/main" id="{403AE442-A1EC-2C2B-BD1F-D95316BA2396}"/>
              </a:ext>
            </a:extLst>
          </p:cNvPr>
          <p:cNvGrpSpPr/>
          <p:nvPr userDrawn="1"/>
        </p:nvGrpSpPr>
        <p:grpSpPr>
          <a:xfrm>
            <a:off x="385318" y="3599964"/>
            <a:ext cx="11424539" cy="2243862"/>
            <a:chOff x="896345" y="3159247"/>
            <a:chExt cx="11421564" cy="2243862"/>
          </a:xfrm>
        </p:grpSpPr>
        <p:sp>
          <p:nvSpPr>
            <p:cNvPr id="13" name="Rectangle 12">
              <a:extLst>
                <a:ext uri="{FF2B5EF4-FFF2-40B4-BE49-F238E27FC236}">
                  <a16:creationId xmlns:a16="http://schemas.microsoft.com/office/drawing/2014/main" id="{CC27AFB4-E456-2C83-AEEC-716F87D54592}"/>
                </a:ext>
              </a:extLst>
            </p:cNvPr>
            <p:cNvSpPr/>
            <p:nvPr/>
          </p:nvSpPr>
          <p:spPr>
            <a:xfrm>
              <a:off x="4743771" y="3159247"/>
              <a:ext cx="3726712" cy="2243862"/>
            </a:xfrm>
            <a:prstGeom prst="rect">
              <a:avLst/>
            </a:prstGeom>
            <a:solidFill>
              <a:srgbClr val="E3E48D"/>
            </a:solidFill>
            <a:ln w="12700" cap="flat" cmpd="sng" algn="ctr">
              <a:noFill/>
              <a:prstDash val="solid"/>
              <a:miter lim="800000"/>
            </a:ln>
            <a:effectLst/>
          </p:spPr>
          <p:txBody>
            <a:bodyPr lIns="144000" tIns="14400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4" name="Rectangle 13">
              <a:extLst>
                <a:ext uri="{FF2B5EF4-FFF2-40B4-BE49-F238E27FC236}">
                  <a16:creationId xmlns:a16="http://schemas.microsoft.com/office/drawing/2014/main" id="{F46DDFEE-2BE0-294A-0A9D-A690C9EBE3D8}"/>
                </a:ext>
              </a:extLst>
            </p:cNvPr>
            <p:cNvSpPr/>
            <p:nvPr/>
          </p:nvSpPr>
          <p:spPr>
            <a:xfrm>
              <a:off x="8591197" y="3159247"/>
              <a:ext cx="3726712" cy="2243862"/>
            </a:xfrm>
            <a:prstGeom prst="rect">
              <a:avLst/>
            </a:prstGeom>
            <a:solidFill>
              <a:srgbClr val="DDEFE8"/>
            </a:solidFill>
            <a:ln w="12700" cap="flat" cmpd="sng" algn="ctr">
              <a:noFill/>
              <a:prstDash val="solid"/>
              <a:miter lim="800000"/>
            </a:ln>
            <a:effectLst/>
          </p:spPr>
          <p:txBody>
            <a:bodyPr lIns="144000" tIns="14400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sp>
          <p:nvSpPr>
            <p:cNvPr id="15" name="Rectangle 14">
              <a:extLst>
                <a:ext uri="{FF2B5EF4-FFF2-40B4-BE49-F238E27FC236}">
                  <a16:creationId xmlns:a16="http://schemas.microsoft.com/office/drawing/2014/main" id="{1578F553-F29E-26A7-B674-EE71242E8948}"/>
                </a:ext>
              </a:extLst>
            </p:cNvPr>
            <p:cNvSpPr/>
            <p:nvPr/>
          </p:nvSpPr>
          <p:spPr>
            <a:xfrm>
              <a:off x="896345" y="3159247"/>
              <a:ext cx="3726712" cy="2243862"/>
            </a:xfrm>
            <a:prstGeom prst="rect">
              <a:avLst/>
            </a:prstGeom>
            <a:solidFill>
              <a:srgbClr val="DDEFE8"/>
            </a:solidFill>
            <a:ln w="12700" cap="flat" cmpd="sng" algn="ctr">
              <a:noFill/>
              <a:prstDash val="solid"/>
              <a:miter lim="800000"/>
            </a:ln>
            <a:effectLst/>
          </p:spPr>
          <p:txBody>
            <a:bodyPr lIns="144000" tIns="14400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0" cap="none" spc="0" normalizeH="0" baseline="0" noProof="0">
                <a:ln>
                  <a:noFill/>
                </a:ln>
                <a:solidFill>
                  <a:prstClr val="black"/>
                </a:solidFill>
                <a:effectLst/>
                <a:uLnTx/>
                <a:uFillTx/>
                <a:latin typeface="Consolas" panose="020B0609020204030204" pitchFamily="49" charset="0"/>
                <a:ea typeface="+mn-ea"/>
                <a:cs typeface="+mn-cs"/>
              </a:endParaRPr>
            </a:p>
          </p:txBody>
        </p:sp>
      </p:grpSp>
      <p:sp>
        <p:nvSpPr>
          <p:cNvPr id="16" name="Rectangle 3">
            <a:extLst>
              <a:ext uri="{FF2B5EF4-FFF2-40B4-BE49-F238E27FC236}">
                <a16:creationId xmlns:a16="http://schemas.microsoft.com/office/drawing/2014/main" id="{CEBF45F1-C7C1-0507-2681-23FFE67717AA}"/>
              </a:ext>
            </a:extLst>
          </p:cNvPr>
          <p:cNvSpPr>
            <a:spLocks noChangeArrowheads="1"/>
          </p:cNvSpPr>
          <p:nvPr userDrawn="1"/>
        </p:nvSpPr>
        <p:spPr bwMode="auto">
          <a:xfrm>
            <a:off x="5411609" y="1409981"/>
            <a:ext cx="1371957" cy="548640"/>
          </a:xfrm>
          <a:prstGeom prst="rect">
            <a:avLst/>
          </a:prstGeom>
          <a:solidFill>
            <a:srgbClr val="007680"/>
          </a:solidFill>
          <a:ln w="19050" algn="ctr">
            <a:noFill/>
            <a:miter lim="800000"/>
            <a:headEnd type="none" w="sm" len="sm"/>
            <a:tailEnd type="none" w="med" len="lg"/>
          </a:ln>
        </p:spPr>
        <p:txBody>
          <a:bodyPr lIns="88900" tIns="88900" rIns="88900" bIns="88900" anchor="ctr"/>
          <a:lstStyle/>
          <a:p>
            <a:pPr marL="0" marR="0" lvl="0" indent="0" algn="ctr" defTabSz="914400" rtl="0" eaLnBrk="1" fontAlgn="auto" latinLnBrk="0" hangingPunct="1">
              <a:lnSpc>
                <a:spcPct val="100000"/>
              </a:lnSpc>
              <a:spcBef>
                <a:spcPts val="20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Calibri"/>
              <a:ea typeface="ＭＳ Ｐゴシック" pitchFamily="50" charset="-128"/>
              <a:cs typeface="Arial" pitchFamily="34" charset="0"/>
            </a:endParaRPr>
          </a:p>
        </p:txBody>
      </p:sp>
      <p:sp>
        <p:nvSpPr>
          <p:cNvPr id="17" name="Rectangle 4">
            <a:extLst>
              <a:ext uri="{FF2B5EF4-FFF2-40B4-BE49-F238E27FC236}">
                <a16:creationId xmlns:a16="http://schemas.microsoft.com/office/drawing/2014/main" id="{51D24C2D-17F0-897A-AD63-329E73A48BAC}"/>
              </a:ext>
            </a:extLst>
          </p:cNvPr>
          <p:cNvSpPr>
            <a:spLocks noChangeArrowheads="1"/>
          </p:cNvSpPr>
          <p:nvPr userDrawn="1"/>
        </p:nvSpPr>
        <p:spPr bwMode="auto">
          <a:xfrm>
            <a:off x="1603495" y="2503041"/>
            <a:ext cx="1371957" cy="548640"/>
          </a:xfrm>
          <a:prstGeom prst="rect">
            <a:avLst/>
          </a:prstGeom>
          <a:noFill/>
          <a:ln w="19050" algn="ctr">
            <a:solidFill>
              <a:srgbClr val="007680"/>
            </a:solidFill>
            <a:miter lim="800000"/>
            <a:headEnd type="none" w="sm" len="sm"/>
            <a:tailEnd type="none" w="med" len="lg"/>
          </a:ln>
        </p:spPr>
        <p:txBody>
          <a:bodyPr lIns="88900" tIns="88900" rIns="88900" bIns="88900" anchor="ctr"/>
          <a:lstStyle/>
          <a:p>
            <a:pPr marL="0" marR="0" lvl="0" indent="0" algn="ctr" defTabSz="914400" rtl="0" eaLnBrk="1" fontAlgn="auto" latinLnBrk="0" hangingPunct="1">
              <a:lnSpc>
                <a:spcPct val="100000"/>
              </a:lnSpc>
              <a:spcBef>
                <a:spcPts val="20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a:ea typeface="ＭＳ Ｐゴシック" pitchFamily="50" charset="-128"/>
              <a:cs typeface="Arial" pitchFamily="34" charset="0"/>
            </a:endParaRPr>
          </a:p>
        </p:txBody>
      </p:sp>
      <p:sp>
        <p:nvSpPr>
          <p:cNvPr id="18" name="Rectangle 5">
            <a:extLst>
              <a:ext uri="{FF2B5EF4-FFF2-40B4-BE49-F238E27FC236}">
                <a16:creationId xmlns:a16="http://schemas.microsoft.com/office/drawing/2014/main" id="{AC6B0D31-5BFD-2265-4A0F-715D050E3C2D}"/>
              </a:ext>
            </a:extLst>
          </p:cNvPr>
          <p:cNvSpPr>
            <a:spLocks noChangeArrowheads="1"/>
          </p:cNvSpPr>
          <p:nvPr userDrawn="1"/>
        </p:nvSpPr>
        <p:spPr bwMode="auto">
          <a:xfrm>
            <a:off x="9279942" y="2503041"/>
            <a:ext cx="1371957" cy="548640"/>
          </a:xfrm>
          <a:prstGeom prst="rect">
            <a:avLst/>
          </a:prstGeom>
          <a:noFill/>
          <a:ln w="19050" algn="ctr">
            <a:solidFill>
              <a:srgbClr val="007680"/>
            </a:solidFill>
            <a:miter lim="800000"/>
            <a:headEnd type="none" w="sm" len="sm"/>
            <a:tailEnd type="none" w="med" len="lg"/>
          </a:ln>
        </p:spPr>
        <p:txBody>
          <a:bodyPr lIns="88900" tIns="88900" rIns="88900" bIns="88900" anchor="ctr"/>
          <a:lstStyle/>
          <a:p>
            <a:pPr marL="0" marR="0" lvl="0" indent="0" algn="ctr" defTabSz="914400" rtl="0" eaLnBrk="1" fontAlgn="auto" latinLnBrk="0" hangingPunct="1">
              <a:lnSpc>
                <a:spcPct val="100000"/>
              </a:lnSpc>
              <a:spcBef>
                <a:spcPts val="20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a:ea typeface="ＭＳ Ｐゴシック" pitchFamily="50" charset="-128"/>
              <a:cs typeface="Arial" pitchFamily="34" charset="0"/>
            </a:endParaRPr>
          </a:p>
        </p:txBody>
      </p:sp>
      <p:sp>
        <p:nvSpPr>
          <p:cNvPr id="19" name="Rectangle 9">
            <a:extLst>
              <a:ext uri="{FF2B5EF4-FFF2-40B4-BE49-F238E27FC236}">
                <a16:creationId xmlns:a16="http://schemas.microsoft.com/office/drawing/2014/main" id="{6729D780-6154-9129-5A33-60CCB28A9466}"/>
              </a:ext>
            </a:extLst>
          </p:cNvPr>
          <p:cNvSpPr>
            <a:spLocks noChangeArrowheads="1"/>
          </p:cNvSpPr>
          <p:nvPr userDrawn="1"/>
        </p:nvSpPr>
        <p:spPr bwMode="auto">
          <a:xfrm>
            <a:off x="5408813" y="2503041"/>
            <a:ext cx="1371957" cy="548640"/>
          </a:xfrm>
          <a:prstGeom prst="rect">
            <a:avLst/>
          </a:prstGeom>
          <a:noFill/>
          <a:ln w="19050" algn="ctr">
            <a:solidFill>
              <a:srgbClr val="007680"/>
            </a:solidFill>
            <a:miter lim="800000"/>
            <a:headEnd type="none" w="sm" len="sm"/>
            <a:tailEnd type="none" w="med" len="lg"/>
          </a:ln>
        </p:spPr>
        <p:txBody>
          <a:bodyPr lIns="88900" tIns="88900" rIns="88900" bIns="88900" anchor="ctr"/>
          <a:lstStyle/>
          <a:p>
            <a:pPr marL="0" marR="0" lvl="0" indent="0" algn="ctr" defTabSz="914400" rtl="0" eaLnBrk="1" fontAlgn="auto" latinLnBrk="0" hangingPunct="1">
              <a:lnSpc>
                <a:spcPct val="100000"/>
              </a:lnSpc>
              <a:spcBef>
                <a:spcPts val="20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alibri"/>
              <a:ea typeface="ＭＳ Ｐゴシック" pitchFamily="50" charset="-128"/>
              <a:cs typeface="Arial" pitchFamily="34" charset="0"/>
            </a:endParaRPr>
          </a:p>
        </p:txBody>
      </p:sp>
      <p:cxnSp>
        <p:nvCxnSpPr>
          <p:cNvPr id="23" name="Connector: Elbow 22">
            <a:extLst>
              <a:ext uri="{FF2B5EF4-FFF2-40B4-BE49-F238E27FC236}">
                <a16:creationId xmlns:a16="http://schemas.microsoft.com/office/drawing/2014/main" id="{8A65F9ED-C548-FA0A-BF76-891AD743C2ED}"/>
              </a:ext>
            </a:extLst>
          </p:cNvPr>
          <p:cNvCxnSpPr>
            <a:stCxn id="16" idx="2"/>
            <a:endCxn id="17" idx="0"/>
          </p:cNvCxnSpPr>
          <p:nvPr userDrawn="1"/>
        </p:nvCxnSpPr>
        <p:spPr>
          <a:xfrm rot="5400000">
            <a:off x="3921321" y="326775"/>
            <a:ext cx="544420" cy="3808115"/>
          </a:xfrm>
          <a:prstGeom prst="bentConnector3">
            <a:avLst/>
          </a:prstGeom>
          <a:ln w="6350">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6EB0879-A164-6F12-8034-7CF5E4D91E7B}"/>
              </a:ext>
            </a:extLst>
          </p:cNvPr>
          <p:cNvCxnSpPr>
            <a:cxnSpLocks/>
          </p:cNvCxnSpPr>
          <p:nvPr userDrawn="1"/>
        </p:nvCxnSpPr>
        <p:spPr>
          <a:xfrm flipH="1">
            <a:off x="6094791" y="1958621"/>
            <a:ext cx="2797" cy="544204"/>
          </a:xfrm>
          <a:prstGeom prst="line">
            <a:avLst/>
          </a:prstGeom>
          <a:ln w="6350">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5850972-5B87-047D-5891-BEBAD6597D3D}"/>
              </a:ext>
            </a:extLst>
          </p:cNvPr>
          <p:cNvCxnSpPr/>
          <p:nvPr userDrawn="1"/>
        </p:nvCxnSpPr>
        <p:spPr>
          <a:xfrm>
            <a:off x="2300907" y="3051465"/>
            <a:ext cx="0" cy="540000"/>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F6976635-3BD6-E42F-8602-BEE3DD3A61F0}"/>
              </a:ext>
            </a:extLst>
          </p:cNvPr>
          <p:cNvCxnSpPr>
            <a:cxnSpLocks/>
          </p:cNvCxnSpPr>
          <p:nvPr userDrawn="1"/>
        </p:nvCxnSpPr>
        <p:spPr>
          <a:xfrm>
            <a:off x="6080694" y="3051465"/>
            <a:ext cx="0" cy="540000"/>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E2809C8-02A7-75C3-7C34-69F7E0DF65A2}"/>
              </a:ext>
            </a:extLst>
          </p:cNvPr>
          <p:cNvCxnSpPr>
            <a:cxnSpLocks/>
          </p:cNvCxnSpPr>
          <p:nvPr userDrawn="1"/>
        </p:nvCxnSpPr>
        <p:spPr>
          <a:xfrm>
            <a:off x="9968064" y="3051465"/>
            <a:ext cx="0" cy="540000"/>
          </a:xfrm>
          <a:prstGeom prst="line">
            <a:avLst/>
          </a:prstGeom>
          <a:ln>
            <a:solidFill>
              <a:srgbClr val="97999B"/>
            </a:solidFill>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E5B2C70E-1813-CF08-B184-4D7FC4664C6A}"/>
              </a:ext>
            </a:extLst>
          </p:cNvPr>
          <p:cNvCxnSpPr>
            <a:cxnSpLocks/>
          </p:cNvCxnSpPr>
          <p:nvPr userDrawn="1"/>
        </p:nvCxnSpPr>
        <p:spPr>
          <a:xfrm rot="16200000" flipH="1">
            <a:off x="7759811" y="296557"/>
            <a:ext cx="544204" cy="3868332"/>
          </a:xfrm>
          <a:prstGeom prst="bentConnector3">
            <a:avLst/>
          </a:prstGeom>
          <a:ln w="6350">
            <a:solidFill>
              <a:srgbClr val="97999B"/>
            </a:solidFill>
          </a:ln>
        </p:spPr>
        <p:style>
          <a:lnRef idx="1">
            <a:schemeClr val="accent1"/>
          </a:lnRef>
          <a:fillRef idx="0">
            <a:schemeClr val="accent1"/>
          </a:fillRef>
          <a:effectRef idx="0">
            <a:schemeClr val="accent1"/>
          </a:effectRef>
          <a:fontRef idx="minor">
            <a:schemeClr val="tx1"/>
          </a:fontRef>
        </p:style>
      </p:cxnSp>
      <p:sp>
        <p:nvSpPr>
          <p:cNvPr id="37" name="Text Placeholder 21">
            <a:extLst>
              <a:ext uri="{FF2B5EF4-FFF2-40B4-BE49-F238E27FC236}">
                <a16:creationId xmlns:a16="http://schemas.microsoft.com/office/drawing/2014/main" id="{40D3B16B-5032-12C9-800C-83E2E59DE615}"/>
              </a:ext>
            </a:extLst>
          </p:cNvPr>
          <p:cNvSpPr>
            <a:spLocks noGrp="1"/>
          </p:cNvSpPr>
          <p:nvPr>
            <p:ph type="body" sz="quarter" idx="20" hasCustomPrompt="1"/>
          </p:nvPr>
        </p:nvSpPr>
        <p:spPr>
          <a:xfrm>
            <a:off x="5430854" y="1515024"/>
            <a:ext cx="133346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8" name="Text Placeholder 21">
            <a:extLst>
              <a:ext uri="{FF2B5EF4-FFF2-40B4-BE49-F238E27FC236}">
                <a16:creationId xmlns:a16="http://schemas.microsoft.com/office/drawing/2014/main" id="{0FF15E03-6198-B2D2-B89C-85C3550B6FF3}"/>
              </a:ext>
            </a:extLst>
          </p:cNvPr>
          <p:cNvSpPr>
            <a:spLocks noGrp="1"/>
          </p:cNvSpPr>
          <p:nvPr>
            <p:ph type="body" sz="quarter" idx="21" hasCustomPrompt="1"/>
          </p:nvPr>
        </p:nvSpPr>
        <p:spPr>
          <a:xfrm>
            <a:off x="5428058" y="2608084"/>
            <a:ext cx="133346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j-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9" name="Text Placeholder 21">
            <a:extLst>
              <a:ext uri="{FF2B5EF4-FFF2-40B4-BE49-F238E27FC236}">
                <a16:creationId xmlns:a16="http://schemas.microsoft.com/office/drawing/2014/main" id="{51BC3547-FDE8-212B-FC70-81023E57AA62}"/>
              </a:ext>
            </a:extLst>
          </p:cNvPr>
          <p:cNvSpPr>
            <a:spLocks noGrp="1"/>
          </p:cNvSpPr>
          <p:nvPr>
            <p:ph type="body" sz="quarter" idx="22" hasCustomPrompt="1"/>
          </p:nvPr>
        </p:nvSpPr>
        <p:spPr>
          <a:xfrm>
            <a:off x="9299187" y="2608084"/>
            <a:ext cx="133346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j-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0" name="Text Placeholder 21">
            <a:extLst>
              <a:ext uri="{FF2B5EF4-FFF2-40B4-BE49-F238E27FC236}">
                <a16:creationId xmlns:a16="http://schemas.microsoft.com/office/drawing/2014/main" id="{6188D195-45AB-C1DD-B407-160029A72C3A}"/>
              </a:ext>
            </a:extLst>
          </p:cNvPr>
          <p:cNvSpPr>
            <a:spLocks noGrp="1"/>
          </p:cNvSpPr>
          <p:nvPr>
            <p:ph type="body" sz="quarter" idx="23" hasCustomPrompt="1"/>
          </p:nvPr>
        </p:nvSpPr>
        <p:spPr>
          <a:xfrm>
            <a:off x="1622740" y="2608084"/>
            <a:ext cx="133346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j-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1" name="Text Placeholder 21">
            <a:extLst>
              <a:ext uri="{FF2B5EF4-FFF2-40B4-BE49-F238E27FC236}">
                <a16:creationId xmlns:a16="http://schemas.microsoft.com/office/drawing/2014/main" id="{F034DE09-400A-B798-2F8B-E19797C88B4E}"/>
              </a:ext>
            </a:extLst>
          </p:cNvPr>
          <p:cNvSpPr>
            <a:spLocks noGrp="1"/>
          </p:cNvSpPr>
          <p:nvPr>
            <p:ph type="body" sz="quarter" idx="12" hasCustomPrompt="1"/>
          </p:nvPr>
        </p:nvSpPr>
        <p:spPr>
          <a:xfrm>
            <a:off x="452392" y="3666774"/>
            <a:ext cx="3577452" cy="2109338"/>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42" name="Text Placeholder 21">
            <a:extLst>
              <a:ext uri="{FF2B5EF4-FFF2-40B4-BE49-F238E27FC236}">
                <a16:creationId xmlns:a16="http://schemas.microsoft.com/office/drawing/2014/main" id="{2C85F34D-6F1F-37E0-98DC-E2F897A3F685}"/>
              </a:ext>
            </a:extLst>
          </p:cNvPr>
          <p:cNvSpPr>
            <a:spLocks noGrp="1"/>
          </p:cNvSpPr>
          <p:nvPr>
            <p:ph type="body" sz="quarter" idx="24" hasCustomPrompt="1"/>
          </p:nvPr>
        </p:nvSpPr>
        <p:spPr>
          <a:xfrm>
            <a:off x="4306065" y="3666774"/>
            <a:ext cx="3577452" cy="2109338"/>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
        <p:nvSpPr>
          <p:cNvPr id="43" name="Text Placeholder 21">
            <a:extLst>
              <a:ext uri="{FF2B5EF4-FFF2-40B4-BE49-F238E27FC236}">
                <a16:creationId xmlns:a16="http://schemas.microsoft.com/office/drawing/2014/main" id="{F3C34416-7811-A6DC-29D1-12EA188218FC}"/>
              </a:ext>
            </a:extLst>
          </p:cNvPr>
          <p:cNvSpPr>
            <a:spLocks noGrp="1"/>
          </p:cNvSpPr>
          <p:nvPr>
            <p:ph type="body" sz="quarter" idx="25" hasCustomPrompt="1"/>
          </p:nvPr>
        </p:nvSpPr>
        <p:spPr>
          <a:xfrm>
            <a:off x="8153101" y="3666774"/>
            <a:ext cx="3577452" cy="2109338"/>
          </a:xfrm>
        </p:spPr>
        <p:txBody>
          <a:bodyPr lIns="91440" tIns="45720" rIns="91440" bIns="45720"/>
          <a:lstStyle>
            <a:lvl1pPr>
              <a:defRPr sz="1600">
                <a:latin typeface="Consolas" panose="020B0609020204030204" pitchFamily="49" charset="0"/>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 Lorem Ipsum has been the industry's standard</a:t>
            </a:r>
          </a:p>
        </p:txBody>
      </p:sp>
    </p:spTree>
    <p:extLst>
      <p:ext uri="{BB962C8B-B14F-4D97-AF65-F5344CB8AC3E}">
        <p14:creationId xmlns:p14="http://schemas.microsoft.com/office/powerpoint/2010/main" val="171326358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ub-Topic Break Title Only">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D9F2110-B8AD-AC85-4C6A-BF643E91F66E}"/>
              </a:ext>
            </a:extLst>
          </p:cNvPr>
          <p:cNvSpPr/>
          <p:nvPr userDrawn="1"/>
        </p:nvSpPr>
        <p:spPr>
          <a:xfrm>
            <a:off x="0" y="-12191"/>
            <a:ext cx="12195176" cy="6870191"/>
          </a:xfrm>
          <a:prstGeom prst="rect">
            <a:avLst/>
          </a:prstGeom>
          <a:solidFill>
            <a:srgbClr val="0D839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nvGrpSpPr>
          <p:cNvPr id="9" name="Group 8">
            <a:extLst>
              <a:ext uri="{FF2B5EF4-FFF2-40B4-BE49-F238E27FC236}">
                <a16:creationId xmlns:a16="http://schemas.microsoft.com/office/drawing/2014/main" id="{FE983080-EA13-1EC7-1063-20E44C982CB7}"/>
              </a:ext>
            </a:extLst>
          </p:cNvPr>
          <p:cNvGrpSpPr/>
          <p:nvPr userDrawn="1"/>
        </p:nvGrpSpPr>
        <p:grpSpPr>
          <a:xfrm>
            <a:off x="2213424" y="2657475"/>
            <a:ext cx="1543452" cy="1543050"/>
            <a:chOff x="3273425" y="1247775"/>
            <a:chExt cx="1543050" cy="1543050"/>
          </a:xfrm>
        </p:grpSpPr>
        <p:pic>
          <p:nvPicPr>
            <p:cNvPr id="10" name="Picture 9">
              <a:extLst>
                <a:ext uri="{FF2B5EF4-FFF2-40B4-BE49-F238E27FC236}">
                  <a16:creationId xmlns:a16="http://schemas.microsoft.com/office/drawing/2014/main" id="{E07A3620-9BBE-3F5F-CA9F-B1859A9641F3}"/>
                </a:ext>
              </a:extLst>
            </p:cNvPr>
            <p:cNvPicPr>
              <a:picLocks noChangeAspect="1"/>
            </p:cNvPicPr>
            <p:nvPr/>
          </p:nvPicPr>
          <p:blipFill>
            <a:blip r:embed="rId2" cstate="print">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3565525" y="1539875"/>
              <a:ext cx="958850" cy="958850"/>
            </a:xfrm>
            <a:prstGeom prst="rect">
              <a:avLst/>
            </a:prstGeom>
          </p:spPr>
        </p:pic>
        <p:sp>
          <p:nvSpPr>
            <p:cNvPr id="11" name="Oval 10">
              <a:extLst>
                <a:ext uri="{FF2B5EF4-FFF2-40B4-BE49-F238E27FC236}">
                  <a16:creationId xmlns:a16="http://schemas.microsoft.com/office/drawing/2014/main" id="{A19BE3E1-BF00-D5C2-ED19-9FCA6E745AEE}"/>
                </a:ext>
              </a:extLst>
            </p:cNvPr>
            <p:cNvSpPr/>
            <p:nvPr/>
          </p:nvSpPr>
          <p:spPr>
            <a:xfrm>
              <a:off x="3273425" y="1247775"/>
              <a:ext cx="1543050" cy="1543050"/>
            </a:xfrm>
            <a:prstGeom prst="ellipse">
              <a:avLst/>
            </a:prstGeom>
            <a:noFill/>
            <a:ln w="5715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grpSp>
      <p:sp>
        <p:nvSpPr>
          <p:cNvPr id="12" name="Text Placeholder 56">
            <a:extLst>
              <a:ext uri="{FF2B5EF4-FFF2-40B4-BE49-F238E27FC236}">
                <a16:creationId xmlns:a16="http://schemas.microsoft.com/office/drawing/2014/main" id="{1446D656-DA96-C24B-F1AC-FD0A617F91C5}"/>
              </a:ext>
            </a:extLst>
          </p:cNvPr>
          <p:cNvSpPr>
            <a:spLocks noGrp="1"/>
          </p:cNvSpPr>
          <p:nvPr>
            <p:ph type="body" sz="quarter" idx="13" hasCustomPrompt="1"/>
          </p:nvPr>
        </p:nvSpPr>
        <p:spPr>
          <a:xfrm>
            <a:off x="4216482" y="3133535"/>
            <a:ext cx="5771367" cy="590931"/>
          </a:xfrm>
        </p:spPr>
        <p:txBody>
          <a:bodyPr lIns="91440" tIns="45720" rIns="91440" bIns="45720" anchor="ctr">
            <a:spAutoFit/>
          </a:bodyPr>
          <a:lstStyle>
            <a:lvl1pPr>
              <a:defRPr lang="en-US" sz="3600" dirty="0" smtClean="0">
                <a:solidFill>
                  <a:schemeClr val="bg1"/>
                </a:solidFill>
                <a:latin typeface="Calibri" panose="020F0502020204030204" pitchFamily="34" charset="0"/>
                <a:ea typeface="+mj-ea"/>
                <a:cs typeface="Calibri" panose="020F0502020204030204" pitchFamily="34" charset="0"/>
              </a:defRPr>
            </a:lvl1pPr>
          </a:lstStyle>
          <a:p>
            <a:pPr lvl="0" defTabSz="914400">
              <a:lnSpc>
                <a:spcPct val="90000"/>
              </a:lnSpc>
              <a:spcBef>
                <a:spcPct val="0"/>
              </a:spcBef>
            </a:pPr>
            <a:r>
              <a:rPr lang="en-US"/>
              <a:t>Sub-Topic Break</a:t>
            </a:r>
          </a:p>
        </p:txBody>
      </p:sp>
    </p:spTree>
    <p:extLst>
      <p:ext uri="{BB962C8B-B14F-4D97-AF65-F5344CB8AC3E}">
        <p14:creationId xmlns:p14="http://schemas.microsoft.com/office/powerpoint/2010/main" val="2102220248"/>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ext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69" name="Freeform 2">
            <a:extLst>
              <a:ext uri="{FF2B5EF4-FFF2-40B4-BE49-F238E27FC236}">
                <a16:creationId xmlns:a16="http://schemas.microsoft.com/office/drawing/2014/main" id="{48B6CC83-DD19-D896-B036-D696AB78200E}"/>
              </a:ext>
            </a:extLst>
          </p:cNvPr>
          <p:cNvSpPr>
            <a:spLocks/>
          </p:cNvSpPr>
          <p:nvPr userDrawn="1"/>
        </p:nvSpPr>
        <p:spPr bwMode="blackWhite">
          <a:xfrm>
            <a:off x="622805" y="2135814"/>
            <a:ext cx="4134202" cy="413544"/>
          </a:xfrm>
          <a:custGeom>
            <a:avLst/>
            <a:gdLst>
              <a:gd name="T0" fmla="*/ 2147483647 w 937"/>
              <a:gd name="T1" fmla="*/ 2147483647 h 153"/>
              <a:gd name="T2" fmla="*/ 2147483647 w 937"/>
              <a:gd name="T3" fmla="*/ 0 h 153"/>
              <a:gd name="T4" fmla="*/ 0 w 937"/>
              <a:gd name="T5" fmla="*/ 0 h 153"/>
              <a:gd name="T6" fmla="*/ 0 60000 65536"/>
              <a:gd name="T7" fmla="*/ 0 60000 65536"/>
              <a:gd name="T8" fmla="*/ 0 60000 65536"/>
              <a:gd name="T9" fmla="*/ 0 w 937"/>
              <a:gd name="T10" fmla="*/ 0 h 153"/>
              <a:gd name="T11" fmla="*/ 937 w 937"/>
              <a:gd name="T12" fmla="*/ 153 h 153"/>
              <a:gd name="connsiteX0" fmla="*/ 936 w 936"/>
              <a:gd name="connsiteY0" fmla="*/ 152 h 152"/>
              <a:gd name="connsiteX1" fmla="*/ 812 w 936"/>
              <a:gd name="connsiteY1" fmla="*/ 0 h 152"/>
              <a:gd name="connsiteX2" fmla="*/ 0 w 936"/>
              <a:gd name="connsiteY2" fmla="*/ 0 h 152"/>
              <a:gd name="connsiteX0" fmla="*/ 936 w 936"/>
              <a:gd name="connsiteY0" fmla="*/ 152 h 152"/>
              <a:gd name="connsiteX1" fmla="*/ 812 w 936"/>
              <a:gd name="connsiteY1" fmla="*/ 0 h 152"/>
              <a:gd name="connsiteX2" fmla="*/ 0 w 936"/>
              <a:gd name="connsiteY2" fmla="*/ 0 h 152"/>
            </a:gdLst>
            <a:ahLst/>
            <a:cxnLst>
              <a:cxn ang="0">
                <a:pos x="connsiteX0" y="connsiteY0"/>
              </a:cxn>
              <a:cxn ang="0">
                <a:pos x="connsiteX1" y="connsiteY1"/>
              </a:cxn>
              <a:cxn ang="0">
                <a:pos x="connsiteX2" y="connsiteY2"/>
              </a:cxn>
            </a:cxnLst>
            <a:rect l="l" t="t" r="r" b="b"/>
            <a:pathLst>
              <a:path w="936" h="152">
                <a:moveTo>
                  <a:pt x="936" y="152"/>
                </a:moveTo>
                <a:cubicBezTo>
                  <a:pt x="895" y="101"/>
                  <a:pt x="853" y="51"/>
                  <a:pt x="812" y="0"/>
                </a:cubicBezTo>
                <a:lnTo>
                  <a:pt x="0"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0" name="Freeform 3">
            <a:extLst>
              <a:ext uri="{FF2B5EF4-FFF2-40B4-BE49-F238E27FC236}">
                <a16:creationId xmlns:a16="http://schemas.microsoft.com/office/drawing/2014/main" id="{631A657A-31DB-7CAD-7377-9E06551B80CE}"/>
              </a:ext>
            </a:extLst>
          </p:cNvPr>
          <p:cNvSpPr>
            <a:spLocks/>
          </p:cNvSpPr>
          <p:nvPr userDrawn="1"/>
        </p:nvSpPr>
        <p:spPr bwMode="blackWhite">
          <a:xfrm>
            <a:off x="622805" y="2982132"/>
            <a:ext cx="3710764" cy="733772"/>
          </a:xfrm>
          <a:custGeom>
            <a:avLst/>
            <a:gdLst>
              <a:gd name="T0" fmla="*/ 2147483647 w 831"/>
              <a:gd name="T1" fmla="*/ 2147483647 h 182"/>
              <a:gd name="T2" fmla="*/ 2147483647 w 831"/>
              <a:gd name="T3" fmla="*/ 0 h 182"/>
              <a:gd name="T4" fmla="*/ 0 w 831"/>
              <a:gd name="T5" fmla="*/ 0 h 182"/>
              <a:gd name="T6" fmla="*/ 0 60000 65536"/>
              <a:gd name="T7" fmla="*/ 0 60000 65536"/>
              <a:gd name="T8" fmla="*/ 0 60000 65536"/>
              <a:gd name="T9" fmla="*/ 0 w 831"/>
              <a:gd name="T10" fmla="*/ 0 h 182"/>
              <a:gd name="T11" fmla="*/ 831 w 831"/>
              <a:gd name="T12" fmla="*/ 182 h 182"/>
            </a:gdLst>
            <a:ahLst/>
            <a:cxnLst>
              <a:cxn ang="T6">
                <a:pos x="T0" y="T1"/>
              </a:cxn>
              <a:cxn ang="T7">
                <a:pos x="T2" y="T3"/>
              </a:cxn>
              <a:cxn ang="T8">
                <a:pos x="T4" y="T5"/>
              </a:cxn>
            </a:cxnLst>
            <a:rect l="T9" t="T10" r="T11" b="T12"/>
            <a:pathLst>
              <a:path w="831" h="182">
                <a:moveTo>
                  <a:pt x="830" y="181"/>
                </a:moveTo>
                <a:lnTo>
                  <a:pt x="639" y="0"/>
                </a:lnTo>
                <a:lnTo>
                  <a:pt x="0"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1" name="Freeform 4">
            <a:extLst>
              <a:ext uri="{FF2B5EF4-FFF2-40B4-BE49-F238E27FC236}">
                <a16:creationId xmlns:a16="http://schemas.microsoft.com/office/drawing/2014/main" id="{34D99E04-90B1-25E3-1597-D29B5F4A6A0F}"/>
              </a:ext>
            </a:extLst>
          </p:cNvPr>
          <p:cNvSpPr>
            <a:spLocks/>
          </p:cNvSpPr>
          <p:nvPr userDrawn="1"/>
        </p:nvSpPr>
        <p:spPr bwMode="blackWhite">
          <a:xfrm>
            <a:off x="622805" y="3715904"/>
            <a:ext cx="3710764" cy="758592"/>
          </a:xfrm>
          <a:custGeom>
            <a:avLst/>
            <a:gdLst>
              <a:gd name="T0" fmla="*/ 2147483647 w 825"/>
              <a:gd name="T1" fmla="*/ 0 h 182"/>
              <a:gd name="T2" fmla="*/ 2147483647 w 825"/>
              <a:gd name="T3" fmla="*/ 2147483647 h 182"/>
              <a:gd name="T4" fmla="*/ 0 w 825"/>
              <a:gd name="T5" fmla="*/ 2147483647 h 182"/>
              <a:gd name="T6" fmla="*/ 0 60000 65536"/>
              <a:gd name="T7" fmla="*/ 0 60000 65536"/>
              <a:gd name="T8" fmla="*/ 0 60000 65536"/>
              <a:gd name="T9" fmla="*/ 0 w 825"/>
              <a:gd name="T10" fmla="*/ 0 h 182"/>
              <a:gd name="T11" fmla="*/ 825 w 825"/>
              <a:gd name="T12" fmla="*/ 182 h 182"/>
            </a:gdLst>
            <a:ahLst/>
            <a:cxnLst>
              <a:cxn ang="T6">
                <a:pos x="T0" y="T1"/>
              </a:cxn>
              <a:cxn ang="T7">
                <a:pos x="T2" y="T3"/>
              </a:cxn>
              <a:cxn ang="T8">
                <a:pos x="T4" y="T5"/>
              </a:cxn>
            </a:cxnLst>
            <a:rect l="T9" t="T10" r="T11" b="T12"/>
            <a:pathLst>
              <a:path w="825" h="182">
                <a:moveTo>
                  <a:pt x="824" y="0"/>
                </a:moveTo>
                <a:lnTo>
                  <a:pt x="639" y="181"/>
                </a:lnTo>
                <a:lnTo>
                  <a:pt x="0" y="181"/>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2" name="Freeform 6">
            <a:extLst>
              <a:ext uri="{FF2B5EF4-FFF2-40B4-BE49-F238E27FC236}">
                <a16:creationId xmlns:a16="http://schemas.microsoft.com/office/drawing/2014/main" id="{F9A621DD-982A-4173-C117-B81D3AC9D218}"/>
              </a:ext>
            </a:extLst>
          </p:cNvPr>
          <p:cNvSpPr>
            <a:spLocks/>
          </p:cNvSpPr>
          <p:nvPr userDrawn="1"/>
        </p:nvSpPr>
        <p:spPr bwMode="blackWhite">
          <a:xfrm>
            <a:off x="622806" y="1294032"/>
            <a:ext cx="5474783" cy="694944"/>
          </a:xfrm>
          <a:custGeom>
            <a:avLst/>
            <a:gdLst>
              <a:gd name="T0" fmla="*/ 2147483647 w 1239"/>
              <a:gd name="T1" fmla="*/ 2147483647 h 195"/>
              <a:gd name="T2" fmla="*/ 2147483647 w 1239"/>
              <a:gd name="T3" fmla="*/ 0 h 195"/>
              <a:gd name="T4" fmla="*/ 0 w 1239"/>
              <a:gd name="T5" fmla="*/ 0 h 195"/>
              <a:gd name="T6" fmla="*/ 0 60000 65536"/>
              <a:gd name="T7" fmla="*/ 0 60000 65536"/>
              <a:gd name="T8" fmla="*/ 0 60000 65536"/>
              <a:gd name="T9" fmla="*/ 0 w 1239"/>
              <a:gd name="T10" fmla="*/ 0 h 195"/>
              <a:gd name="T11" fmla="*/ 1239 w 1239"/>
              <a:gd name="T12" fmla="*/ 195 h 195"/>
            </a:gdLst>
            <a:ahLst/>
            <a:cxnLst>
              <a:cxn ang="T6">
                <a:pos x="T0" y="T1"/>
              </a:cxn>
              <a:cxn ang="T7">
                <a:pos x="T2" y="T3"/>
              </a:cxn>
              <a:cxn ang="T8">
                <a:pos x="T4" y="T5"/>
              </a:cxn>
            </a:cxnLst>
            <a:rect l="T9" t="T10" r="T11" b="T12"/>
            <a:pathLst>
              <a:path w="1239" h="195">
                <a:moveTo>
                  <a:pt x="1238" y="194"/>
                </a:moveTo>
                <a:lnTo>
                  <a:pt x="1047" y="0"/>
                </a:lnTo>
                <a:lnTo>
                  <a:pt x="0"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3" name="Freeform 7">
            <a:extLst>
              <a:ext uri="{FF2B5EF4-FFF2-40B4-BE49-F238E27FC236}">
                <a16:creationId xmlns:a16="http://schemas.microsoft.com/office/drawing/2014/main" id="{0B0C9AC3-0CE9-7625-1AE0-E5B4F1D7A570}"/>
              </a:ext>
            </a:extLst>
          </p:cNvPr>
          <p:cNvSpPr>
            <a:spLocks/>
          </p:cNvSpPr>
          <p:nvPr userDrawn="1"/>
        </p:nvSpPr>
        <p:spPr bwMode="blackWhite">
          <a:xfrm>
            <a:off x="622806" y="5574628"/>
            <a:ext cx="5474783" cy="603196"/>
          </a:xfrm>
          <a:custGeom>
            <a:avLst/>
            <a:gdLst>
              <a:gd name="T0" fmla="*/ 2147483647 w 1240"/>
              <a:gd name="T1" fmla="*/ 0 h 185"/>
              <a:gd name="T2" fmla="*/ 2147483647 w 1240"/>
              <a:gd name="T3" fmla="*/ 2147483647 h 185"/>
              <a:gd name="T4" fmla="*/ 0 w 1240"/>
              <a:gd name="T5" fmla="*/ 2147483647 h 185"/>
              <a:gd name="T6" fmla="*/ 0 60000 65536"/>
              <a:gd name="T7" fmla="*/ 0 60000 65536"/>
              <a:gd name="T8" fmla="*/ 0 60000 65536"/>
              <a:gd name="T9" fmla="*/ 0 w 1240"/>
              <a:gd name="T10" fmla="*/ 0 h 185"/>
              <a:gd name="T11" fmla="*/ 1240 w 1240"/>
              <a:gd name="T12" fmla="*/ 185 h 185"/>
            </a:gdLst>
            <a:ahLst/>
            <a:cxnLst>
              <a:cxn ang="T6">
                <a:pos x="T0" y="T1"/>
              </a:cxn>
              <a:cxn ang="T7">
                <a:pos x="T2" y="T3"/>
              </a:cxn>
              <a:cxn ang="T8">
                <a:pos x="T4" y="T5"/>
              </a:cxn>
            </a:cxnLst>
            <a:rect l="T9" t="T10" r="T11" b="T12"/>
            <a:pathLst>
              <a:path w="1240" h="185">
                <a:moveTo>
                  <a:pt x="1239" y="0"/>
                </a:moveTo>
                <a:lnTo>
                  <a:pt x="1047" y="184"/>
                </a:lnTo>
                <a:lnTo>
                  <a:pt x="0" y="184"/>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4" name="Freeform 8">
            <a:extLst>
              <a:ext uri="{FF2B5EF4-FFF2-40B4-BE49-F238E27FC236}">
                <a16:creationId xmlns:a16="http://schemas.microsoft.com/office/drawing/2014/main" id="{346AD23A-9471-F075-0F9A-0BAF41D521EC}"/>
              </a:ext>
            </a:extLst>
          </p:cNvPr>
          <p:cNvSpPr>
            <a:spLocks/>
          </p:cNvSpPr>
          <p:nvPr userDrawn="1"/>
        </p:nvSpPr>
        <p:spPr bwMode="blackWhite">
          <a:xfrm>
            <a:off x="622805" y="4922475"/>
            <a:ext cx="4134202" cy="415145"/>
          </a:xfrm>
          <a:custGeom>
            <a:avLst/>
            <a:gdLst>
              <a:gd name="T0" fmla="*/ 2147483647 w 920"/>
              <a:gd name="T1" fmla="*/ 0 h 120"/>
              <a:gd name="T2" fmla="*/ 2147483647 w 920"/>
              <a:gd name="T3" fmla="*/ 2147483647 h 120"/>
              <a:gd name="T4" fmla="*/ 0 w 920"/>
              <a:gd name="T5" fmla="*/ 2147483647 h 120"/>
              <a:gd name="T6" fmla="*/ 0 60000 65536"/>
              <a:gd name="T7" fmla="*/ 0 60000 65536"/>
              <a:gd name="T8" fmla="*/ 0 60000 65536"/>
              <a:gd name="T9" fmla="*/ 0 w 920"/>
              <a:gd name="T10" fmla="*/ 0 h 120"/>
              <a:gd name="T11" fmla="*/ 920 w 920"/>
              <a:gd name="T12" fmla="*/ 120 h 120"/>
            </a:gdLst>
            <a:ahLst/>
            <a:cxnLst>
              <a:cxn ang="T6">
                <a:pos x="T0" y="T1"/>
              </a:cxn>
              <a:cxn ang="T7">
                <a:pos x="T2" y="T3"/>
              </a:cxn>
              <a:cxn ang="T8">
                <a:pos x="T4" y="T5"/>
              </a:cxn>
            </a:cxnLst>
            <a:rect l="T9" t="T10" r="T11" b="T12"/>
            <a:pathLst>
              <a:path w="920" h="120">
                <a:moveTo>
                  <a:pt x="919" y="0"/>
                </a:moveTo>
                <a:lnTo>
                  <a:pt x="799" y="119"/>
                </a:lnTo>
                <a:lnTo>
                  <a:pt x="0" y="119"/>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5" name="Freeform 9">
            <a:extLst>
              <a:ext uri="{FF2B5EF4-FFF2-40B4-BE49-F238E27FC236}">
                <a16:creationId xmlns:a16="http://schemas.microsoft.com/office/drawing/2014/main" id="{E5E5F93E-9308-189F-B749-5F34FD8ED1F2}"/>
              </a:ext>
            </a:extLst>
          </p:cNvPr>
          <p:cNvSpPr>
            <a:spLocks/>
          </p:cNvSpPr>
          <p:nvPr userDrawn="1"/>
        </p:nvSpPr>
        <p:spPr bwMode="blackWhite">
          <a:xfrm>
            <a:off x="6097589" y="1294032"/>
            <a:ext cx="5479176" cy="694944"/>
          </a:xfrm>
          <a:custGeom>
            <a:avLst/>
            <a:gdLst>
              <a:gd name="T0" fmla="*/ 0 w 1233"/>
              <a:gd name="T1" fmla="*/ 2147483647 h 198"/>
              <a:gd name="T2" fmla="*/ 2147483647 w 1233"/>
              <a:gd name="T3" fmla="*/ 0 h 198"/>
              <a:gd name="T4" fmla="*/ 2147483647 w 1233"/>
              <a:gd name="T5" fmla="*/ 0 h 198"/>
              <a:gd name="T6" fmla="*/ 0 60000 65536"/>
              <a:gd name="T7" fmla="*/ 0 60000 65536"/>
              <a:gd name="T8" fmla="*/ 0 60000 65536"/>
              <a:gd name="T9" fmla="*/ 0 w 1233"/>
              <a:gd name="T10" fmla="*/ 0 h 198"/>
              <a:gd name="T11" fmla="*/ 1233 w 1233"/>
              <a:gd name="T12" fmla="*/ 198 h 198"/>
            </a:gdLst>
            <a:ahLst/>
            <a:cxnLst>
              <a:cxn ang="T6">
                <a:pos x="T0" y="T1"/>
              </a:cxn>
              <a:cxn ang="T7">
                <a:pos x="T2" y="T3"/>
              </a:cxn>
              <a:cxn ang="T8">
                <a:pos x="T4" y="T5"/>
              </a:cxn>
            </a:cxnLst>
            <a:rect l="T9" t="T10" r="T11" b="T12"/>
            <a:pathLst>
              <a:path w="1233" h="198">
                <a:moveTo>
                  <a:pt x="0" y="197"/>
                </a:moveTo>
                <a:lnTo>
                  <a:pt x="185" y="0"/>
                </a:lnTo>
                <a:lnTo>
                  <a:pt x="1232"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6" name="Freeform 10">
            <a:extLst>
              <a:ext uri="{FF2B5EF4-FFF2-40B4-BE49-F238E27FC236}">
                <a16:creationId xmlns:a16="http://schemas.microsoft.com/office/drawing/2014/main" id="{80F3ECFF-D199-1A3A-0D6B-5064741BD35A}"/>
              </a:ext>
            </a:extLst>
          </p:cNvPr>
          <p:cNvSpPr>
            <a:spLocks/>
          </p:cNvSpPr>
          <p:nvPr userDrawn="1"/>
        </p:nvSpPr>
        <p:spPr bwMode="blackWhite">
          <a:xfrm>
            <a:off x="7534219" y="2135814"/>
            <a:ext cx="4042547" cy="415146"/>
          </a:xfrm>
          <a:custGeom>
            <a:avLst/>
            <a:gdLst>
              <a:gd name="T0" fmla="*/ 0 w 920"/>
              <a:gd name="T1" fmla="*/ 2147483647 h 112"/>
              <a:gd name="T2" fmla="*/ 2147483647 w 920"/>
              <a:gd name="T3" fmla="*/ 0 h 112"/>
              <a:gd name="T4" fmla="*/ 2147483647 w 920"/>
              <a:gd name="T5" fmla="*/ 0 h 112"/>
              <a:gd name="T6" fmla="*/ 0 60000 65536"/>
              <a:gd name="T7" fmla="*/ 0 60000 65536"/>
              <a:gd name="T8" fmla="*/ 0 60000 65536"/>
              <a:gd name="T9" fmla="*/ 0 w 920"/>
              <a:gd name="T10" fmla="*/ 0 h 112"/>
              <a:gd name="T11" fmla="*/ 920 w 920"/>
              <a:gd name="T12" fmla="*/ 112 h 112"/>
            </a:gdLst>
            <a:ahLst/>
            <a:cxnLst>
              <a:cxn ang="T6">
                <a:pos x="T0" y="T1"/>
              </a:cxn>
              <a:cxn ang="T7">
                <a:pos x="T2" y="T3"/>
              </a:cxn>
              <a:cxn ang="T8">
                <a:pos x="T4" y="T5"/>
              </a:cxn>
            </a:cxnLst>
            <a:rect l="T9" t="T10" r="T11" b="T12"/>
            <a:pathLst>
              <a:path w="920" h="112">
                <a:moveTo>
                  <a:pt x="0" y="111"/>
                </a:moveTo>
                <a:lnTo>
                  <a:pt x="120" y="0"/>
                </a:lnTo>
                <a:lnTo>
                  <a:pt x="919"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7" name="Freeform 11">
            <a:extLst>
              <a:ext uri="{FF2B5EF4-FFF2-40B4-BE49-F238E27FC236}">
                <a16:creationId xmlns:a16="http://schemas.microsoft.com/office/drawing/2014/main" id="{041FF053-F921-5F6C-DF0A-BD7555F33911}"/>
              </a:ext>
            </a:extLst>
          </p:cNvPr>
          <p:cNvSpPr>
            <a:spLocks/>
          </p:cNvSpPr>
          <p:nvPr userDrawn="1"/>
        </p:nvSpPr>
        <p:spPr bwMode="blackWhite">
          <a:xfrm>
            <a:off x="6097588" y="5574628"/>
            <a:ext cx="5479176" cy="603196"/>
          </a:xfrm>
          <a:custGeom>
            <a:avLst/>
            <a:gdLst>
              <a:gd name="T0" fmla="*/ 0 w 1232"/>
              <a:gd name="T1" fmla="*/ 0 h 185"/>
              <a:gd name="T2" fmla="*/ 2147483647 w 1232"/>
              <a:gd name="T3" fmla="*/ 2147483647 h 185"/>
              <a:gd name="T4" fmla="*/ 2147483647 w 1232"/>
              <a:gd name="T5" fmla="*/ 2147483647 h 185"/>
              <a:gd name="T6" fmla="*/ 0 60000 65536"/>
              <a:gd name="T7" fmla="*/ 0 60000 65536"/>
              <a:gd name="T8" fmla="*/ 0 60000 65536"/>
              <a:gd name="T9" fmla="*/ 0 w 1232"/>
              <a:gd name="T10" fmla="*/ 0 h 185"/>
              <a:gd name="T11" fmla="*/ 1232 w 1232"/>
              <a:gd name="T12" fmla="*/ 185 h 185"/>
            </a:gdLst>
            <a:ahLst/>
            <a:cxnLst>
              <a:cxn ang="T6">
                <a:pos x="T0" y="T1"/>
              </a:cxn>
              <a:cxn ang="T7">
                <a:pos x="T2" y="T3"/>
              </a:cxn>
              <a:cxn ang="T8">
                <a:pos x="T4" y="T5"/>
              </a:cxn>
            </a:cxnLst>
            <a:rect l="T9" t="T10" r="T11" b="T12"/>
            <a:pathLst>
              <a:path w="1232" h="185">
                <a:moveTo>
                  <a:pt x="0" y="0"/>
                </a:moveTo>
                <a:lnTo>
                  <a:pt x="184" y="184"/>
                </a:lnTo>
                <a:lnTo>
                  <a:pt x="1231" y="184"/>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8" name="Freeform 12">
            <a:extLst>
              <a:ext uri="{FF2B5EF4-FFF2-40B4-BE49-F238E27FC236}">
                <a16:creationId xmlns:a16="http://schemas.microsoft.com/office/drawing/2014/main" id="{82CF536A-BB53-F570-3964-CA606097E6D8}"/>
              </a:ext>
            </a:extLst>
          </p:cNvPr>
          <p:cNvSpPr>
            <a:spLocks/>
          </p:cNvSpPr>
          <p:nvPr userDrawn="1"/>
        </p:nvSpPr>
        <p:spPr bwMode="blackWhite">
          <a:xfrm>
            <a:off x="7594316" y="4922475"/>
            <a:ext cx="3982449" cy="415145"/>
          </a:xfrm>
          <a:custGeom>
            <a:avLst/>
            <a:gdLst>
              <a:gd name="T0" fmla="*/ 0 w 918"/>
              <a:gd name="T1" fmla="*/ 0 h 111"/>
              <a:gd name="T2" fmla="*/ 2147483647 w 918"/>
              <a:gd name="T3" fmla="*/ 2147483647 h 111"/>
              <a:gd name="T4" fmla="*/ 2147483647 w 918"/>
              <a:gd name="T5" fmla="*/ 2147483647 h 111"/>
              <a:gd name="T6" fmla="*/ 0 60000 65536"/>
              <a:gd name="T7" fmla="*/ 0 60000 65536"/>
              <a:gd name="T8" fmla="*/ 0 60000 65536"/>
              <a:gd name="T9" fmla="*/ 0 w 918"/>
              <a:gd name="T10" fmla="*/ 0 h 111"/>
              <a:gd name="T11" fmla="*/ 918 w 918"/>
              <a:gd name="T12" fmla="*/ 111 h 111"/>
            </a:gdLst>
            <a:ahLst/>
            <a:cxnLst>
              <a:cxn ang="T6">
                <a:pos x="T0" y="T1"/>
              </a:cxn>
              <a:cxn ang="T7">
                <a:pos x="T2" y="T3"/>
              </a:cxn>
              <a:cxn ang="T8">
                <a:pos x="T4" y="T5"/>
              </a:cxn>
            </a:cxnLst>
            <a:rect l="T9" t="T10" r="T11" b="T12"/>
            <a:pathLst>
              <a:path w="918" h="111">
                <a:moveTo>
                  <a:pt x="0" y="0"/>
                </a:moveTo>
                <a:lnTo>
                  <a:pt x="118" y="110"/>
                </a:lnTo>
                <a:lnTo>
                  <a:pt x="917" y="11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79" name="Freeform 13">
            <a:extLst>
              <a:ext uri="{FF2B5EF4-FFF2-40B4-BE49-F238E27FC236}">
                <a16:creationId xmlns:a16="http://schemas.microsoft.com/office/drawing/2014/main" id="{B2561F47-33AB-7A2E-70E4-4010B9E5EB63}"/>
              </a:ext>
            </a:extLst>
          </p:cNvPr>
          <p:cNvSpPr>
            <a:spLocks/>
          </p:cNvSpPr>
          <p:nvPr userDrawn="1"/>
        </p:nvSpPr>
        <p:spPr bwMode="blackWhite">
          <a:xfrm>
            <a:off x="7968573" y="2982132"/>
            <a:ext cx="3608192" cy="733772"/>
          </a:xfrm>
          <a:custGeom>
            <a:avLst/>
            <a:gdLst>
              <a:gd name="T0" fmla="*/ 0 w 831"/>
              <a:gd name="T1" fmla="*/ 2147483647 h 182"/>
              <a:gd name="T2" fmla="*/ 2147483647 w 831"/>
              <a:gd name="T3" fmla="*/ 0 h 182"/>
              <a:gd name="T4" fmla="*/ 2147483647 w 831"/>
              <a:gd name="T5" fmla="*/ 0 h 182"/>
              <a:gd name="T6" fmla="*/ 0 60000 65536"/>
              <a:gd name="T7" fmla="*/ 0 60000 65536"/>
              <a:gd name="T8" fmla="*/ 0 60000 65536"/>
              <a:gd name="T9" fmla="*/ 0 w 831"/>
              <a:gd name="T10" fmla="*/ 0 h 182"/>
              <a:gd name="T11" fmla="*/ 831 w 831"/>
              <a:gd name="T12" fmla="*/ 182 h 182"/>
            </a:gdLst>
            <a:ahLst/>
            <a:cxnLst>
              <a:cxn ang="T6">
                <a:pos x="T0" y="T1"/>
              </a:cxn>
              <a:cxn ang="T7">
                <a:pos x="T2" y="T3"/>
              </a:cxn>
              <a:cxn ang="T8">
                <a:pos x="T4" y="T5"/>
              </a:cxn>
            </a:cxnLst>
            <a:rect l="T9" t="T10" r="T11" b="T12"/>
            <a:pathLst>
              <a:path w="831" h="182">
                <a:moveTo>
                  <a:pt x="0" y="181"/>
                </a:moveTo>
                <a:lnTo>
                  <a:pt x="191" y="0"/>
                </a:lnTo>
                <a:lnTo>
                  <a:pt x="830" y="0"/>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80" name="Freeform 14">
            <a:extLst>
              <a:ext uri="{FF2B5EF4-FFF2-40B4-BE49-F238E27FC236}">
                <a16:creationId xmlns:a16="http://schemas.microsoft.com/office/drawing/2014/main" id="{5BADC96F-0BCB-2841-394B-64BA89D6A92E}"/>
              </a:ext>
            </a:extLst>
          </p:cNvPr>
          <p:cNvSpPr>
            <a:spLocks/>
          </p:cNvSpPr>
          <p:nvPr userDrawn="1"/>
        </p:nvSpPr>
        <p:spPr bwMode="blackWhite">
          <a:xfrm>
            <a:off x="7968574" y="3715904"/>
            <a:ext cx="3608191" cy="762834"/>
          </a:xfrm>
          <a:custGeom>
            <a:avLst/>
            <a:gdLst>
              <a:gd name="T0" fmla="*/ 0 w 835"/>
              <a:gd name="T1" fmla="*/ 0 h 183"/>
              <a:gd name="T2" fmla="*/ 2147483647 w 835"/>
              <a:gd name="T3" fmla="*/ 2147483647 h 183"/>
              <a:gd name="T4" fmla="*/ 2147483647 w 835"/>
              <a:gd name="T5" fmla="*/ 2147483647 h 183"/>
              <a:gd name="T6" fmla="*/ 0 60000 65536"/>
              <a:gd name="T7" fmla="*/ 0 60000 65536"/>
              <a:gd name="T8" fmla="*/ 0 60000 65536"/>
              <a:gd name="T9" fmla="*/ 0 w 835"/>
              <a:gd name="T10" fmla="*/ 0 h 183"/>
              <a:gd name="T11" fmla="*/ 835 w 835"/>
              <a:gd name="T12" fmla="*/ 183 h 183"/>
            </a:gdLst>
            <a:ahLst/>
            <a:cxnLst>
              <a:cxn ang="T6">
                <a:pos x="T0" y="T1"/>
              </a:cxn>
              <a:cxn ang="T7">
                <a:pos x="T2" y="T3"/>
              </a:cxn>
              <a:cxn ang="T8">
                <a:pos x="T4" y="T5"/>
              </a:cxn>
            </a:cxnLst>
            <a:rect l="T9" t="T10" r="T11" b="T12"/>
            <a:pathLst>
              <a:path w="835" h="183">
                <a:moveTo>
                  <a:pt x="0" y="0"/>
                </a:moveTo>
                <a:lnTo>
                  <a:pt x="196" y="182"/>
                </a:lnTo>
                <a:lnTo>
                  <a:pt x="834" y="182"/>
                </a:lnTo>
              </a:path>
            </a:pathLst>
          </a:custGeom>
          <a:noFill/>
          <a:ln w="6350" cap="rnd">
            <a:solidFill>
              <a:srgbClr val="97999B"/>
            </a:solidFill>
            <a:round/>
            <a:headEnd type="none" w="sm" len="sm"/>
            <a:tailEnd type="none" w="sm" len="sm"/>
          </a:ln>
        </p:spPr>
        <p:txBody>
          <a:bodyPr lIns="91438" tIns="45719" rIns="91438" bIns="45719"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
        <p:nvSpPr>
          <p:cNvPr id="81" name="Oval 5">
            <a:extLst>
              <a:ext uri="{FF2B5EF4-FFF2-40B4-BE49-F238E27FC236}">
                <a16:creationId xmlns:a16="http://schemas.microsoft.com/office/drawing/2014/main" id="{9A2F2D2D-E624-1046-CF3D-66C321300EFF}"/>
              </a:ext>
            </a:extLst>
          </p:cNvPr>
          <p:cNvSpPr>
            <a:spLocks noChangeArrowheads="1"/>
          </p:cNvSpPr>
          <p:nvPr userDrawn="1"/>
        </p:nvSpPr>
        <p:spPr bwMode="blackWhite">
          <a:xfrm>
            <a:off x="4315729" y="1932305"/>
            <a:ext cx="3668963" cy="3668008"/>
          </a:xfrm>
          <a:prstGeom prst="ellipse">
            <a:avLst/>
          </a:prstGeom>
          <a:solidFill>
            <a:srgbClr val="43B02A"/>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chemeClr val="tx1"/>
                </a:solidFill>
                <a:effectLst/>
                <a:uLnTx/>
                <a:uFillTx/>
                <a:latin typeface="+mn-lt"/>
                <a:ea typeface="ＭＳ Ｐゴシック" pitchFamily="50" charset="-128"/>
                <a:cs typeface="+mn-cs"/>
              </a:rPr>
              <a:t>Constructors and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a:ln>
                  <a:noFill/>
                </a:ln>
                <a:solidFill>
                  <a:schemeClr val="tx1"/>
                </a:solidFill>
                <a:effectLst/>
                <a:uLnTx/>
                <a:uFillTx/>
                <a:latin typeface="+mn-lt"/>
                <a:ea typeface="ＭＳ Ｐゴシック" pitchFamily="50" charset="-128"/>
                <a:cs typeface="+mn-cs"/>
              </a:rPr>
              <a:t>Their Characteristics</a:t>
            </a:r>
          </a:p>
        </p:txBody>
      </p:sp>
      <p:sp>
        <p:nvSpPr>
          <p:cNvPr id="82" name="Text Placeholder 21">
            <a:extLst>
              <a:ext uri="{FF2B5EF4-FFF2-40B4-BE49-F238E27FC236}">
                <a16:creationId xmlns:a16="http://schemas.microsoft.com/office/drawing/2014/main" id="{9CA50F9D-88B1-DDCE-8144-25CDAF3C8898}"/>
              </a:ext>
            </a:extLst>
          </p:cNvPr>
          <p:cNvSpPr>
            <a:spLocks noGrp="1"/>
          </p:cNvSpPr>
          <p:nvPr>
            <p:ph type="body" sz="quarter" idx="23" hasCustomPrompt="1"/>
          </p:nvPr>
        </p:nvSpPr>
        <p:spPr>
          <a:xfrm>
            <a:off x="649299" y="1549360"/>
            <a:ext cx="3285267" cy="307777"/>
          </a:xfrm>
        </p:spPr>
        <p:txBody>
          <a:bodyPr wrap="square" lIns="91440" tIns="45720" rIns="91440" bIns="45720">
            <a:spAutoFit/>
          </a:bodyPr>
          <a:lstStyle>
            <a:lvl1pPr marL="0" indent="0" algn="r">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3" name="Text Placeholder 21">
            <a:extLst>
              <a:ext uri="{FF2B5EF4-FFF2-40B4-BE49-F238E27FC236}">
                <a16:creationId xmlns:a16="http://schemas.microsoft.com/office/drawing/2014/main" id="{7D6F18C6-5CBE-574A-F3BD-AC6A2CF54A55}"/>
              </a:ext>
            </a:extLst>
          </p:cNvPr>
          <p:cNvSpPr>
            <a:spLocks noGrp="1"/>
          </p:cNvSpPr>
          <p:nvPr>
            <p:ph type="body" sz="quarter" idx="24" hasCustomPrompt="1"/>
          </p:nvPr>
        </p:nvSpPr>
        <p:spPr>
          <a:xfrm>
            <a:off x="649299" y="2396162"/>
            <a:ext cx="3285267" cy="307777"/>
          </a:xfrm>
        </p:spPr>
        <p:txBody>
          <a:bodyPr wrap="square" lIns="91440" tIns="45720" rIns="91440" bIns="45720">
            <a:spAutoFit/>
          </a:bodyPr>
          <a:lstStyle>
            <a:lvl1pPr marL="0" indent="0" algn="r">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4" name="Text Placeholder 21">
            <a:extLst>
              <a:ext uri="{FF2B5EF4-FFF2-40B4-BE49-F238E27FC236}">
                <a16:creationId xmlns:a16="http://schemas.microsoft.com/office/drawing/2014/main" id="{CA147F4A-156F-3DBD-5F36-AD67B847465B}"/>
              </a:ext>
            </a:extLst>
          </p:cNvPr>
          <p:cNvSpPr>
            <a:spLocks noGrp="1"/>
          </p:cNvSpPr>
          <p:nvPr>
            <p:ph type="body" sz="quarter" idx="25" hasCustomPrompt="1"/>
          </p:nvPr>
        </p:nvSpPr>
        <p:spPr>
          <a:xfrm>
            <a:off x="622804" y="3557323"/>
            <a:ext cx="3285267" cy="307777"/>
          </a:xfrm>
        </p:spPr>
        <p:txBody>
          <a:bodyPr wrap="square" lIns="91440" tIns="45720" rIns="91440" bIns="45720">
            <a:spAutoFit/>
          </a:bodyPr>
          <a:lstStyle>
            <a:lvl1pPr marL="0" indent="0" algn="r">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5" name="Text Placeholder 21">
            <a:extLst>
              <a:ext uri="{FF2B5EF4-FFF2-40B4-BE49-F238E27FC236}">
                <a16:creationId xmlns:a16="http://schemas.microsoft.com/office/drawing/2014/main" id="{456367CF-657E-E42F-5132-84C2BE3EA900}"/>
              </a:ext>
            </a:extLst>
          </p:cNvPr>
          <p:cNvSpPr>
            <a:spLocks noGrp="1"/>
          </p:cNvSpPr>
          <p:nvPr>
            <p:ph type="body" sz="quarter" idx="26" hasCustomPrompt="1"/>
          </p:nvPr>
        </p:nvSpPr>
        <p:spPr>
          <a:xfrm>
            <a:off x="622804" y="4750228"/>
            <a:ext cx="3285267" cy="307777"/>
          </a:xfrm>
        </p:spPr>
        <p:txBody>
          <a:bodyPr wrap="square" lIns="91440" tIns="45720" rIns="91440" bIns="45720">
            <a:spAutoFit/>
          </a:bodyPr>
          <a:lstStyle>
            <a:lvl1pPr marL="0" indent="0" algn="r">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6" name="Text Placeholder 21">
            <a:extLst>
              <a:ext uri="{FF2B5EF4-FFF2-40B4-BE49-F238E27FC236}">
                <a16:creationId xmlns:a16="http://schemas.microsoft.com/office/drawing/2014/main" id="{DAA354D7-2380-EAA8-C56D-147826624BC1}"/>
              </a:ext>
            </a:extLst>
          </p:cNvPr>
          <p:cNvSpPr>
            <a:spLocks noGrp="1"/>
          </p:cNvSpPr>
          <p:nvPr>
            <p:ph type="body" sz="quarter" idx="27" hasCustomPrompt="1"/>
          </p:nvPr>
        </p:nvSpPr>
        <p:spPr>
          <a:xfrm>
            <a:off x="622803" y="5594779"/>
            <a:ext cx="3285267" cy="307777"/>
          </a:xfrm>
        </p:spPr>
        <p:txBody>
          <a:bodyPr wrap="square" lIns="91440" tIns="45720" rIns="91440" bIns="45720">
            <a:spAutoFit/>
          </a:bodyPr>
          <a:lstStyle>
            <a:lvl1pPr marL="0" indent="0" algn="r">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7" name="Text Placeholder 21">
            <a:extLst>
              <a:ext uri="{FF2B5EF4-FFF2-40B4-BE49-F238E27FC236}">
                <a16:creationId xmlns:a16="http://schemas.microsoft.com/office/drawing/2014/main" id="{B97CB0E5-6719-EA7A-C35F-675554267E52}"/>
              </a:ext>
            </a:extLst>
          </p:cNvPr>
          <p:cNvSpPr>
            <a:spLocks noGrp="1"/>
          </p:cNvSpPr>
          <p:nvPr>
            <p:ph type="body" sz="quarter" idx="28" hasCustomPrompt="1"/>
          </p:nvPr>
        </p:nvSpPr>
        <p:spPr>
          <a:xfrm>
            <a:off x="8291499" y="1549360"/>
            <a:ext cx="3285267"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8" name="Text Placeholder 21">
            <a:extLst>
              <a:ext uri="{FF2B5EF4-FFF2-40B4-BE49-F238E27FC236}">
                <a16:creationId xmlns:a16="http://schemas.microsoft.com/office/drawing/2014/main" id="{F709CC7C-0C59-D7EF-0815-21717ECDF052}"/>
              </a:ext>
            </a:extLst>
          </p:cNvPr>
          <p:cNvSpPr>
            <a:spLocks noGrp="1"/>
          </p:cNvSpPr>
          <p:nvPr>
            <p:ph type="body" sz="quarter" idx="29" hasCustomPrompt="1"/>
          </p:nvPr>
        </p:nvSpPr>
        <p:spPr>
          <a:xfrm>
            <a:off x="8291499" y="2396162"/>
            <a:ext cx="3285267"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89" name="Text Placeholder 21">
            <a:extLst>
              <a:ext uri="{FF2B5EF4-FFF2-40B4-BE49-F238E27FC236}">
                <a16:creationId xmlns:a16="http://schemas.microsoft.com/office/drawing/2014/main" id="{DF66207E-4764-59FA-F6CE-CDFBCF314029}"/>
              </a:ext>
            </a:extLst>
          </p:cNvPr>
          <p:cNvSpPr>
            <a:spLocks noGrp="1"/>
          </p:cNvSpPr>
          <p:nvPr>
            <p:ph type="body" sz="quarter" idx="30" hasCustomPrompt="1"/>
          </p:nvPr>
        </p:nvSpPr>
        <p:spPr>
          <a:xfrm>
            <a:off x="8291499" y="3557323"/>
            <a:ext cx="3285267"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90" name="Text Placeholder 21">
            <a:extLst>
              <a:ext uri="{FF2B5EF4-FFF2-40B4-BE49-F238E27FC236}">
                <a16:creationId xmlns:a16="http://schemas.microsoft.com/office/drawing/2014/main" id="{E23BBE8A-8072-D606-0EE9-47F549037532}"/>
              </a:ext>
            </a:extLst>
          </p:cNvPr>
          <p:cNvSpPr>
            <a:spLocks noGrp="1"/>
          </p:cNvSpPr>
          <p:nvPr>
            <p:ph type="body" sz="quarter" idx="31" hasCustomPrompt="1"/>
          </p:nvPr>
        </p:nvSpPr>
        <p:spPr>
          <a:xfrm>
            <a:off x="8291499" y="4750228"/>
            <a:ext cx="3285267"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91" name="Text Placeholder 21">
            <a:extLst>
              <a:ext uri="{FF2B5EF4-FFF2-40B4-BE49-F238E27FC236}">
                <a16:creationId xmlns:a16="http://schemas.microsoft.com/office/drawing/2014/main" id="{755B954A-96C8-5539-B18D-DE34957AE536}"/>
              </a:ext>
            </a:extLst>
          </p:cNvPr>
          <p:cNvSpPr>
            <a:spLocks noGrp="1"/>
          </p:cNvSpPr>
          <p:nvPr>
            <p:ph type="body" sz="quarter" idx="32" hasCustomPrompt="1"/>
          </p:nvPr>
        </p:nvSpPr>
        <p:spPr>
          <a:xfrm>
            <a:off x="8291499" y="5594779"/>
            <a:ext cx="3285267"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2578045010"/>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ree with circular text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grpSp>
        <p:nvGrpSpPr>
          <p:cNvPr id="28" name="Group 27">
            <a:extLst>
              <a:ext uri="{FF2B5EF4-FFF2-40B4-BE49-F238E27FC236}">
                <a16:creationId xmlns:a16="http://schemas.microsoft.com/office/drawing/2014/main" id="{CD10D0E5-200B-D150-C80B-BE96A15E2E94}"/>
              </a:ext>
            </a:extLst>
          </p:cNvPr>
          <p:cNvGrpSpPr/>
          <p:nvPr userDrawn="1"/>
        </p:nvGrpSpPr>
        <p:grpSpPr>
          <a:xfrm>
            <a:off x="5316465" y="2170265"/>
            <a:ext cx="1886882" cy="3916285"/>
            <a:chOff x="3791079" y="2327353"/>
            <a:chExt cx="1886391" cy="3916285"/>
          </a:xfrm>
          <a:solidFill>
            <a:schemeClr val="tx2"/>
          </a:solidFill>
        </p:grpSpPr>
        <p:sp>
          <p:nvSpPr>
            <p:cNvPr id="29" name="Isosceles Triangle 9">
              <a:extLst>
                <a:ext uri="{FF2B5EF4-FFF2-40B4-BE49-F238E27FC236}">
                  <a16:creationId xmlns:a16="http://schemas.microsoft.com/office/drawing/2014/main" id="{671350C7-1D90-6FFB-B845-AF2163F590C8}"/>
                </a:ext>
              </a:extLst>
            </p:cNvPr>
            <p:cNvSpPr/>
            <p:nvPr/>
          </p:nvSpPr>
          <p:spPr>
            <a:xfrm rot="16570907">
              <a:off x="4117494" y="3198057"/>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0" name="Isosceles Triangle 9">
              <a:extLst>
                <a:ext uri="{FF2B5EF4-FFF2-40B4-BE49-F238E27FC236}">
                  <a16:creationId xmlns:a16="http://schemas.microsoft.com/office/drawing/2014/main" id="{1BD25CF3-6FF8-977E-35F3-2147830AA6A3}"/>
                </a:ext>
              </a:extLst>
            </p:cNvPr>
            <p:cNvSpPr/>
            <p:nvPr/>
          </p:nvSpPr>
          <p:spPr>
            <a:xfrm rot="3443184">
              <a:off x="5060704" y="3070148"/>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1" name="Isosceles Triangle 9">
              <a:extLst>
                <a:ext uri="{FF2B5EF4-FFF2-40B4-BE49-F238E27FC236}">
                  <a16:creationId xmlns:a16="http://schemas.microsoft.com/office/drawing/2014/main" id="{77E6446D-A61C-456B-67FF-59595F95F832}"/>
                </a:ext>
              </a:extLst>
            </p:cNvPr>
            <p:cNvSpPr/>
            <p:nvPr/>
          </p:nvSpPr>
          <p:spPr>
            <a:xfrm rot="2891513">
              <a:off x="4807007" y="2401867"/>
              <a:ext cx="175131" cy="614285"/>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298496"/>
                <a:gd name="connsiteY0" fmla="*/ 931740 h 1046998"/>
                <a:gd name="connsiteX1" fmla="*/ 137860 w 298496"/>
                <a:gd name="connsiteY1" fmla="*/ 0 h 1046998"/>
                <a:gd name="connsiteX2" fmla="*/ 270650 w 298496"/>
                <a:gd name="connsiteY2" fmla="*/ 1046997 h 1046998"/>
                <a:gd name="connsiteX3" fmla="*/ 0 w 298496"/>
                <a:gd name="connsiteY3" fmla="*/ 931740 h 1046998"/>
              </a:gdLst>
              <a:ahLst/>
              <a:cxnLst>
                <a:cxn ang="0">
                  <a:pos x="connsiteX0" y="connsiteY0"/>
                </a:cxn>
                <a:cxn ang="0">
                  <a:pos x="connsiteX1" y="connsiteY1"/>
                </a:cxn>
                <a:cxn ang="0">
                  <a:pos x="connsiteX2" y="connsiteY2"/>
                </a:cxn>
                <a:cxn ang="0">
                  <a:pos x="connsiteX3" y="connsiteY3"/>
                </a:cxn>
              </a:cxnLst>
              <a:rect l="l" t="t" r="r" b="b"/>
              <a:pathLst>
                <a:path w="298496" h="1046998">
                  <a:moveTo>
                    <a:pt x="0" y="931740"/>
                  </a:moveTo>
                  <a:cubicBezTo>
                    <a:pt x="122153" y="644020"/>
                    <a:pt x="168107" y="440120"/>
                    <a:pt x="137860" y="0"/>
                  </a:cubicBezTo>
                  <a:cubicBezTo>
                    <a:pt x="351453" y="310580"/>
                    <a:pt x="300897" y="804997"/>
                    <a:pt x="270650" y="1046997"/>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2" name="Isosceles Triangle 9">
              <a:extLst>
                <a:ext uri="{FF2B5EF4-FFF2-40B4-BE49-F238E27FC236}">
                  <a16:creationId xmlns:a16="http://schemas.microsoft.com/office/drawing/2014/main" id="{C30A3B9A-57A3-F8E7-22DD-97397F6E6F94}"/>
                </a:ext>
              </a:extLst>
            </p:cNvPr>
            <p:cNvSpPr/>
            <p:nvPr/>
          </p:nvSpPr>
          <p:spPr>
            <a:xfrm rot="7286374" flipV="1">
              <a:off x="4383855" y="2453287"/>
              <a:ext cx="174792" cy="575221"/>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297919"/>
                <a:gd name="connsiteY0" fmla="*/ 931740 h 980416"/>
                <a:gd name="connsiteX1" fmla="*/ 137860 w 297919"/>
                <a:gd name="connsiteY1" fmla="*/ 0 h 980416"/>
                <a:gd name="connsiteX2" fmla="*/ 269746 w 297919"/>
                <a:gd name="connsiteY2" fmla="*/ 980416 h 980416"/>
                <a:gd name="connsiteX3" fmla="*/ 0 w 297919"/>
                <a:gd name="connsiteY3" fmla="*/ 931740 h 980416"/>
                <a:gd name="connsiteX0" fmla="*/ 0 w 297919"/>
                <a:gd name="connsiteY0" fmla="*/ 931740 h 980416"/>
                <a:gd name="connsiteX1" fmla="*/ 137860 w 297919"/>
                <a:gd name="connsiteY1" fmla="*/ 0 h 980416"/>
                <a:gd name="connsiteX2" fmla="*/ 269746 w 297919"/>
                <a:gd name="connsiteY2" fmla="*/ 980416 h 980416"/>
                <a:gd name="connsiteX3" fmla="*/ 0 w 297919"/>
                <a:gd name="connsiteY3" fmla="*/ 931740 h 980416"/>
              </a:gdLst>
              <a:ahLst/>
              <a:cxnLst>
                <a:cxn ang="0">
                  <a:pos x="connsiteX0" y="connsiteY0"/>
                </a:cxn>
                <a:cxn ang="0">
                  <a:pos x="connsiteX1" y="connsiteY1"/>
                </a:cxn>
                <a:cxn ang="0">
                  <a:pos x="connsiteX2" y="connsiteY2"/>
                </a:cxn>
                <a:cxn ang="0">
                  <a:pos x="connsiteX3" y="connsiteY3"/>
                </a:cxn>
              </a:cxnLst>
              <a:rect l="l" t="t" r="r" b="b"/>
              <a:pathLst>
                <a:path w="297919" h="980416">
                  <a:moveTo>
                    <a:pt x="0" y="931740"/>
                  </a:moveTo>
                  <a:cubicBezTo>
                    <a:pt x="122153" y="644020"/>
                    <a:pt x="168107" y="440120"/>
                    <a:pt x="137860" y="0"/>
                  </a:cubicBezTo>
                  <a:cubicBezTo>
                    <a:pt x="351453" y="310580"/>
                    <a:pt x="299993" y="738416"/>
                    <a:pt x="269746" y="980416"/>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3" name="Isosceles Triangle 9">
              <a:extLst>
                <a:ext uri="{FF2B5EF4-FFF2-40B4-BE49-F238E27FC236}">
                  <a16:creationId xmlns:a16="http://schemas.microsoft.com/office/drawing/2014/main" id="{39FB0D20-4555-04FF-EE07-95DA01938952}"/>
                </a:ext>
              </a:extLst>
            </p:cNvPr>
            <p:cNvSpPr/>
            <p:nvPr/>
          </p:nvSpPr>
          <p:spPr>
            <a:xfrm rot="3443184">
              <a:off x="5053400" y="4175048"/>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4" name="Isosceles Triangle 9">
              <a:extLst>
                <a:ext uri="{FF2B5EF4-FFF2-40B4-BE49-F238E27FC236}">
                  <a16:creationId xmlns:a16="http://schemas.microsoft.com/office/drawing/2014/main" id="{FAAD8A7C-C440-F9DF-C02A-EC342EDA0513}"/>
                </a:ext>
              </a:extLst>
            </p:cNvPr>
            <p:cNvSpPr/>
            <p:nvPr/>
          </p:nvSpPr>
          <p:spPr>
            <a:xfrm rot="16570907">
              <a:off x="4106053" y="4302957"/>
              <a:ext cx="301791" cy="931740"/>
            </a:xfrm>
            <a:custGeom>
              <a:avLst/>
              <a:gdLst>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275720"/>
                <a:gd name="connsiteY0" fmla="*/ 931740 h 931740"/>
                <a:gd name="connsiteX1" fmla="*/ 137860 w 275720"/>
                <a:gd name="connsiteY1" fmla="*/ 0 h 931740"/>
                <a:gd name="connsiteX2" fmla="*/ 275720 w 275720"/>
                <a:gd name="connsiteY2" fmla="*/ 931740 h 931740"/>
                <a:gd name="connsiteX3" fmla="*/ 0 w 275720"/>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 name="connsiteX0" fmla="*/ 0 w 301791"/>
                <a:gd name="connsiteY0" fmla="*/ 931740 h 931740"/>
                <a:gd name="connsiteX1" fmla="*/ 137860 w 301791"/>
                <a:gd name="connsiteY1" fmla="*/ 0 h 931740"/>
                <a:gd name="connsiteX2" fmla="*/ 275720 w 301791"/>
                <a:gd name="connsiteY2" fmla="*/ 931740 h 931740"/>
                <a:gd name="connsiteX3" fmla="*/ 0 w 301791"/>
                <a:gd name="connsiteY3" fmla="*/ 931740 h 931740"/>
              </a:gdLst>
              <a:ahLst/>
              <a:cxnLst>
                <a:cxn ang="0">
                  <a:pos x="connsiteX0" y="connsiteY0"/>
                </a:cxn>
                <a:cxn ang="0">
                  <a:pos x="connsiteX1" y="connsiteY1"/>
                </a:cxn>
                <a:cxn ang="0">
                  <a:pos x="connsiteX2" y="connsiteY2"/>
                </a:cxn>
                <a:cxn ang="0">
                  <a:pos x="connsiteX3" y="connsiteY3"/>
                </a:cxn>
              </a:cxnLst>
              <a:rect l="l" t="t" r="r" b="b"/>
              <a:pathLst>
                <a:path w="301791" h="931740">
                  <a:moveTo>
                    <a:pt x="0" y="931740"/>
                  </a:moveTo>
                  <a:cubicBezTo>
                    <a:pt x="122153" y="644020"/>
                    <a:pt x="168107" y="440120"/>
                    <a:pt x="137860" y="0"/>
                  </a:cubicBezTo>
                  <a:cubicBezTo>
                    <a:pt x="351453" y="310580"/>
                    <a:pt x="305967" y="689740"/>
                    <a:pt x="275720" y="931740"/>
                  </a:cubicBezTo>
                  <a:lnTo>
                    <a:pt x="0" y="931740"/>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5" name="Isosceles Triangle 7">
              <a:extLst>
                <a:ext uri="{FF2B5EF4-FFF2-40B4-BE49-F238E27FC236}">
                  <a16:creationId xmlns:a16="http://schemas.microsoft.com/office/drawing/2014/main" id="{5D319AE9-DFB0-B756-D0D5-79BC43D69232}"/>
                </a:ext>
              </a:extLst>
            </p:cNvPr>
            <p:cNvSpPr/>
            <p:nvPr/>
          </p:nvSpPr>
          <p:spPr>
            <a:xfrm>
              <a:off x="4387335" y="2327353"/>
              <a:ext cx="642305" cy="3916285"/>
            </a:xfrm>
            <a:custGeom>
              <a:avLst/>
              <a:gdLst>
                <a:gd name="connsiteX0" fmla="*/ 0 w 571817"/>
                <a:gd name="connsiteY0" fmla="*/ 3832225 h 3832225"/>
                <a:gd name="connsiteX1" fmla="*/ 285909 w 571817"/>
                <a:gd name="connsiteY1" fmla="*/ 0 h 3832225"/>
                <a:gd name="connsiteX2" fmla="*/ 571817 w 571817"/>
                <a:gd name="connsiteY2" fmla="*/ 3832225 h 3832225"/>
                <a:gd name="connsiteX3" fmla="*/ 0 w 571817"/>
                <a:gd name="connsiteY3" fmla="*/ 3832225 h 3832225"/>
                <a:gd name="connsiteX0" fmla="*/ 0 w 571817"/>
                <a:gd name="connsiteY0" fmla="*/ 4152265 h 4152265"/>
                <a:gd name="connsiteX1" fmla="*/ 316389 w 571817"/>
                <a:gd name="connsiteY1" fmla="*/ 0 h 4152265"/>
                <a:gd name="connsiteX2" fmla="*/ 571817 w 571817"/>
                <a:gd name="connsiteY2" fmla="*/ 4152265 h 4152265"/>
                <a:gd name="connsiteX3" fmla="*/ 0 w 571817"/>
                <a:gd name="connsiteY3" fmla="*/ 4152265 h 4152265"/>
                <a:gd name="connsiteX0" fmla="*/ 0 w 571817"/>
                <a:gd name="connsiteY0" fmla="*/ 4266565 h 4266565"/>
                <a:gd name="connsiteX1" fmla="*/ 202089 w 571817"/>
                <a:gd name="connsiteY1" fmla="*/ 0 h 4266565"/>
                <a:gd name="connsiteX2" fmla="*/ 571817 w 571817"/>
                <a:gd name="connsiteY2" fmla="*/ 4266565 h 4266565"/>
                <a:gd name="connsiteX3" fmla="*/ 0 w 571817"/>
                <a:gd name="connsiteY3" fmla="*/ 4266565 h 4266565"/>
                <a:gd name="connsiteX0" fmla="*/ 0 w 618752"/>
                <a:gd name="connsiteY0" fmla="*/ 4266565 h 4266565"/>
                <a:gd name="connsiteX1" fmla="*/ 202089 w 618752"/>
                <a:gd name="connsiteY1" fmla="*/ 0 h 4266565"/>
                <a:gd name="connsiteX2" fmla="*/ 571817 w 618752"/>
                <a:gd name="connsiteY2" fmla="*/ 4266565 h 4266565"/>
                <a:gd name="connsiteX3" fmla="*/ 0 w 618752"/>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 name="connsiteX0" fmla="*/ 0 w 642305"/>
                <a:gd name="connsiteY0" fmla="*/ 4266565 h 4266565"/>
                <a:gd name="connsiteX1" fmla="*/ 202089 w 642305"/>
                <a:gd name="connsiteY1" fmla="*/ 0 h 4266565"/>
                <a:gd name="connsiteX2" fmla="*/ 571817 w 642305"/>
                <a:gd name="connsiteY2" fmla="*/ 4266565 h 4266565"/>
                <a:gd name="connsiteX3" fmla="*/ 0 w 642305"/>
                <a:gd name="connsiteY3" fmla="*/ 4266565 h 4266565"/>
              </a:gdLst>
              <a:ahLst/>
              <a:cxnLst>
                <a:cxn ang="0">
                  <a:pos x="connsiteX0" y="connsiteY0"/>
                </a:cxn>
                <a:cxn ang="0">
                  <a:pos x="connsiteX1" y="connsiteY1"/>
                </a:cxn>
                <a:cxn ang="0">
                  <a:pos x="connsiteX2" y="connsiteY2"/>
                </a:cxn>
                <a:cxn ang="0">
                  <a:pos x="connsiteX3" y="connsiteY3"/>
                </a:cxn>
              </a:cxnLst>
              <a:rect l="l" t="t" r="r" b="b"/>
              <a:pathLst>
                <a:path w="642305" h="4266565">
                  <a:moveTo>
                    <a:pt x="0" y="4266565"/>
                  </a:moveTo>
                  <a:cubicBezTo>
                    <a:pt x="326443" y="3126317"/>
                    <a:pt x="416666" y="1498388"/>
                    <a:pt x="202089" y="0"/>
                  </a:cubicBezTo>
                  <a:cubicBezTo>
                    <a:pt x="546312" y="1437428"/>
                    <a:pt x="760994" y="2730077"/>
                    <a:pt x="571817" y="4266565"/>
                  </a:cubicBezTo>
                  <a:lnTo>
                    <a:pt x="0" y="4266565"/>
                  </a:lnTo>
                  <a:close/>
                </a:path>
              </a:pathLst>
            </a:cu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grpSp>
      <p:sp>
        <p:nvSpPr>
          <p:cNvPr id="36" name="Oval 35">
            <a:extLst>
              <a:ext uri="{FF2B5EF4-FFF2-40B4-BE49-F238E27FC236}">
                <a16:creationId xmlns:a16="http://schemas.microsoft.com/office/drawing/2014/main" id="{EFEAA76E-0C46-2975-3173-82D6419B6C35}"/>
              </a:ext>
            </a:extLst>
          </p:cNvPr>
          <p:cNvSpPr/>
          <p:nvPr userDrawn="1"/>
        </p:nvSpPr>
        <p:spPr>
          <a:xfrm>
            <a:off x="3673430" y="3843587"/>
            <a:ext cx="1939785" cy="1939280"/>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prstClr val="white"/>
              </a:solidFill>
              <a:effectLst/>
              <a:uLnTx/>
              <a:uFillTx/>
              <a:latin typeface="Calibri"/>
              <a:ea typeface="+mn-ea"/>
              <a:cs typeface="+mn-cs"/>
            </a:endParaRPr>
          </a:p>
        </p:txBody>
      </p:sp>
      <p:sp>
        <p:nvSpPr>
          <p:cNvPr id="37" name="Oval 36">
            <a:extLst>
              <a:ext uri="{FF2B5EF4-FFF2-40B4-BE49-F238E27FC236}">
                <a16:creationId xmlns:a16="http://schemas.microsoft.com/office/drawing/2014/main" id="{80ACAB5B-8687-CFD7-5FD8-F29016D0426C}"/>
              </a:ext>
            </a:extLst>
          </p:cNvPr>
          <p:cNvSpPr/>
          <p:nvPr userDrawn="1"/>
        </p:nvSpPr>
        <p:spPr>
          <a:xfrm>
            <a:off x="6943261" y="3256847"/>
            <a:ext cx="1939785" cy="1939280"/>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8" name="Oval 37">
            <a:extLst>
              <a:ext uri="{FF2B5EF4-FFF2-40B4-BE49-F238E27FC236}">
                <a16:creationId xmlns:a16="http://schemas.microsoft.com/office/drawing/2014/main" id="{52256869-8A12-9F77-18B9-7FD7D2215BCB}"/>
              </a:ext>
            </a:extLst>
          </p:cNvPr>
          <p:cNvSpPr/>
          <p:nvPr userDrawn="1"/>
        </p:nvSpPr>
        <p:spPr>
          <a:xfrm>
            <a:off x="6629660" y="1878433"/>
            <a:ext cx="1755010" cy="1754553"/>
          </a:xfrm>
          <a:prstGeom prst="ellipse">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39" name="Oval 38">
            <a:extLst>
              <a:ext uri="{FF2B5EF4-FFF2-40B4-BE49-F238E27FC236}">
                <a16:creationId xmlns:a16="http://schemas.microsoft.com/office/drawing/2014/main" id="{36C92690-F880-765A-9C16-CA6DD641A8B0}"/>
              </a:ext>
            </a:extLst>
          </p:cNvPr>
          <p:cNvSpPr/>
          <p:nvPr userDrawn="1"/>
        </p:nvSpPr>
        <p:spPr>
          <a:xfrm>
            <a:off x="4157866" y="2379572"/>
            <a:ext cx="1755010" cy="1754553"/>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40" name="Oval 39">
            <a:extLst>
              <a:ext uri="{FF2B5EF4-FFF2-40B4-BE49-F238E27FC236}">
                <a16:creationId xmlns:a16="http://schemas.microsoft.com/office/drawing/2014/main" id="{EE99F407-3F9E-C6DD-E504-252FF016E190}"/>
              </a:ext>
            </a:extLst>
          </p:cNvPr>
          <p:cNvSpPr/>
          <p:nvPr userDrawn="1"/>
        </p:nvSpPr>
        <p:spPr>
          <a:xfrm>
            <a:off x="4714588" y="1164444"/>
            <a:ext cx="1428346" cy="1427974"/>
          </a:xfrm>
          <a:prstGeom prst="ellipse">
            <a:avLst/>
          </a:prstGeom>
          <a:solidFill>
            <a:srgbClr val="62B5E5"/>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prstClr val="white"/>
              </a:solidFill>
              <a:effectLst/>
              <a:uLnTx/>
              <a:uFillTx/>
              <a:latin typeface="Calibri"/>
              <a:ea typeface="+mn-ea"/>
              <a:cs typeface="+mn-cs"/>
            </a:endParaRPr>
          </a:p>
        </p:txBody>
      </p:sp>
      <p:sp>
        <p:nvSpPr>
          <p:cNvPr id="41" name="Oval 40">
            <a:extLst>
              <a:ext uri="{FF2B5EF4-FFF2-40B4-BE49-F238E27FC236}">
                <a16:creationId xmlns:a16="http://schemas.microsoft.com/office/drawing/2014/main" id="{609528B6-7C7F-2C8D-762B-658E5F0ECF3C}"/>
              </a:ext>
            </a:extLst>
          </p:cNvPr>
          <p:cNvSpPr/>
          <p:nvPr userDrawn="1"/>
        </p:nvSpPr>
        <p:spPr>
          <a:xfrm>
            <a:off x="5915485" y="1129290"/>
            <a:ext cx="1428346" cy="1427974"/>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9144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err="1">
              <a:ln>
                <a:noFill/>
              </a:ln>
              <a:solidFill>
                <a:srgbClr val="D0D0CE"/>
              </a:solidFill>
              <a:effectLst/>
              <a:uLnTx/>
              <a:uFillTx/>
              <a:latin typeface="Calibri"/>
              <a:ea typeface="+mn-ea"/>
              <a:cs typeface="+mn-cs"/>
            </a:endParaRPr>
          </a:p>
        </p:txBody>
      </p:sp>
      <p:sp>
        <p:nvSpPr>
          <p:cNvPr id="48" name="Text Placeholder 21">
            <a:extLst>
              <a:ext uri="{FF2B5EF4-FFF2-40B4-BE49-F238E27FC236}">
                <a16:creationId xmlns:a16="http://schemas.microsoft.com/office/drawing/2014/main" id="{3E50AD58-CCD9-E33B-0439-475CCFD4F76D}"/>
              </a:ext>
            </a:extLst>
          </p:cNvPr>
          <p:cNvSpPr>
            <a:spLocks noGrp="1"/>
          </p:cNvSpPr>
          <p:nvPr>
            <p:ph type="body" sz="quarter" idx="23" hasCustomPrompt="1"/>
          </p:nvPr>
        </p:nvSpPr>
        <p:spPr>
          <a:xfrm>
            <a:off x="4453367" y="6147957"/>
            <a:ext cx="328526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1"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9" name="Text Placeholder 21">
            <a:extLst>
              <a:ext uri="{FF2B5EF4-FFF2-40B4-BE49-F238E27FC236}">
                <a16:creationId xmlns:a16="http://schemas.microsoft.com/office/drawing/2014/main" id="{769E94F7-7B4F-56B1-293F-465F86D6D3D8}"/>
              </a:ext>
            </a:extLst>
          </p:cNvPr>
          <p:cNvSpPr>
            <a:spLocks noGrp="1"/>
          </p:cNvSpPr>
          <p:nvPr>
            <p:ph type="body" sz="quarter" idx="19" hasCustomPrompt="1"/>
          </p:nvPr>
        </p:nvSpPr>
        <p:spPr>
          <a:xfrm>
            <a:off x="4806622" y="1739932"/>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0" name="Text Placeholder 21">
            <a:extLst>
              <a:ext uri="{FF2B5EF4-FFF2-40B4-BE49-F238E27FC236}">
                <a16:creationId xmlns:a16="http://schemas.microsoft.com/office/drawing/2014/main" id="{6D4E17B6-75A6-8C21-07D8-DA299CAB94CC}"/>
              </a:ext>
            </a:extLst>
          </p:cNvPr>
          <p:cNvSpPr>
            <a:spLocks noGrp="1"/>
          </p:cNvSpPr>
          <p:nvPr>
            <p:ph type="body" sz="quarter" idx="24" hasCustomPrompt="1"/>
          </p:nvPr>
        </p:nvSpPr>
        <p:spPr>
          <a:xfrm>
            <a:off x="4413231" y="3118349"/>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1" name="Text Placeholder 21">
            <a:extLst>
              <a:ext uri="{FF2B5EF4-FFF2-40B4-BE49-F238E27FC236}">
                <a16:creationId xmlns:a16="http://schemas.microsoft.com/office/drawing/2014/main" id="{F76746A4-9336-430A-3191-3205F661519D}"/>
              </a:ext>
            </a:extLst>
          </p:cNvPr>
          <p:cNvSpPr>
            <a:spLocks noGrp="1"/>
          </p:cNvSpPr>
          <p:nvPr>
            <p:ph type="body" sz="quarter" idx="25" hasCustomPrompt="1"/>
          </p:nvPr>
        </p:nvSpPr>
        <p:spPr>
          <a:xfrm>
            <a:off x="4021183" y="4674729"/>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2" name="Text Placeholder 21">
            <a:extLst>
              <a:ext uri="{FF2B5EF4-FFF2-40B4-BE49-F238E27FC236}">
                <a16:creationId xmlns:a16="http://schemas.microsoft.com/office/drawing/2014/main" id="{76DB6C6E-09C7-867A-E0B8-9395C4FFB24D}"/>
              </a:ext>
            </a:extLst>
          </p:cNvPr>
          <p:cNvSpPr>
            <a:spLocks noGrp="1"/>
          </p:cNvSpPr>
          <p:nvPr>
            <p:ph type="body" sz="quarter" idx="26" hasCustomPrompt="1"/>
          </p:nvPr>
        </p:nvSpPr>
        <p:spPr>
          <a:xfrm>
            <a:off x="6007519" y="1704779"/>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3" name="Text Placeholder 21">
            <a:extLst>
              <a:ext uri="{FF2B5EF4-FFF2-40B4-BE49-F238E27FC236}">
                <a16:creationId xmlns:a16="http://schemas.microsoft.com/office/drawing/2014/main" id="{4370D775-BBAC-DB6E-859E-1A670F53E3EE}"/>
              </a:ext>
            </a:extLst>
          </p:cNvPr>
          <p:cNvSpPr>
            <a:spLocks noGrp="1"/>
          </p:cNvSpPr>
          <p:nvPr>
            <p:ph type="body" sz="quarter" idx="27" hasCustomPrompt="1"/>
          </p:nvPr>
        </p:nvSpPr>
        <p:spPr>
          <a:xfrm>
            <a:off x="6885025" y="2617210"/>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rgbClr val="FFFFFF"/>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4" name="Text Placeholder 21">
            <a:extLst>
              <a:ext uri="{FF2B5EF4-FFF2-40B4-BE49-F238E27FC236}">
                <a16:creationId xmlns:a16="http://schemas.microsoft.com/office/drawing/2014/main" id="{D53DC653-220E-F75E-739C-848845C620CC}"/>
              </a:ext>
            </a:extLst>
          </p:cNvPr>
          <p:cNvSpPr>
            <a:spLocks noGrp="1"/>
          </p:cNvSpPr>
          <p:nvPr>
            <p:ph type="body" sz="quarter" idx="28" hasCustomPrompt="1"/>
          </p:nvPr>
        </p:nvSpPr>
        <p:spPr>
          <a:xfrm>
            <a:off x="7291015" y="4087989"/>
            <a:ext cx="1244278" cy="276999"/>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2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385713325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Vertical chevrons with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25" name="AutoShape 3">
            <a:extLst>
              <a:ext uri="{FF2B5EF4-FFF2-40B4-BE49-F238E27FC236}">
                <a16:creationId xmlns:a16="http://schemas.microsoft.com/office/drawing/2014/main" id="{AD791F6C-9DAD-28EA-9F5A-1372F5E3BF68}"/>
              </a:ext>
            </a:extLst>
          </p:cNvPr>
          <p:cNvSpPr>
            <a:spLocks noChangeArrowheads="1"/>
          </p:cNvSpPr>
          <p:nvPr userDrawn="1"/>
        </p:nvSpPr>
        <p:spPr bwMode="auto">
          <a:xfrm rot="5400000">
            <a:off x="1594177" y="540031"/>
            <a:ext cx="1128701" cy="3084834"/>
          </a:xfrm>
          <a:prstGeom prst="chevron">
            <a:avLst>
              <a:gd name="adj" fmla="val 25000"/>
            </a:avLst>
          </a:prstGeom>
          <a:solidFill>
            <a:srgbClr val="62B5E5"/>
          </a:solidFill>
          <a:ln w="6350" algn="ctr">
            <a:noFill/>
            <a:miter lim="800000"/>
            <a:headEnd/>
            <a:tailEnd/>
          </a:ln>
        </p:spPr>
        <p:txBody>
          <a:bodyPr rot="10800000" vert="eaVert" lIns="88900" tIns="88900" rIns="88900" bIns="88900" anchor="ctr"/>
          <a:lstStyle/>
          <a:p>
            <a:pPr marL="0" marR="0" lvl="0" indent="0" algn="ctr" defTabSz="914400" rtl="0" eaLnBrk="1" fontAlgn="auto" latinLnBrk="0" hangingPunct="1">
              <a:lnSpc>
                <a:spcPct val="100000"/>
              </a:lnSpc>
              <a:spcBef>
                <a:spcPts val="60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a:ea typeface="ＭＳ Ｐゴシック" pitchFamily="50" charset="-128"/>
              <a:cs typeface="+mn-cs"/>
            </a:endParaRPr>
          </a:p>
        </p:txBody>
      </p:sp>
      <p:sp>
        <p:nvSpPr>
          <p:cNvPr id="26" name="AutoShape 4">
            <a:extLst>
              <a:ext uri="{FF2B5EF4-FFF2-40B4-BE49-F238E27FC236}">
                <a16:creationId xmlns:a16="http://schemas.microsoft.com/office/drawing/2014/main" id="{930018D2-5181-EC07-CBCE-5C7F96F1F9A2}"/>
              </a:ext>
            </a:extLst>
          </p:cNvPr>
          <p:cNvSpPr>
            <a:spLocks noChangeArrowheads="1"/>
          </p:cNvSpPr>
          <p:nvPr userDrawn="1"/>
        </p:nvSpPr>
        <p:spPr bwMode="auto">
          <a:xfrm rot="5400000">
            <a:off x="1594177" y="1668731"/>
            <a:ext cx="1128701" cy="3084834"/>
          </a:xfrm>
          <a:prstGeom prst="chevron">
            <a:avLst>
              <a:gd name="adj" fmla="val 25000"/>
            </a:avLst>
          </a:prstGeom>
          <a:solidFill>
            <a:srgbClr val="00A3E0"/>
          </a:solidFill>
          <a:ln w="6350" algn="ctr">
            <a:noFill/>
            <a:miter lim="800000"/>
            <a:headEnd/>
            <a:tailEnd/>
          </a:ln>
        </p:spPr>
        <p:txBody>
          <a:bodyPr rot="10800000" vert="eaVert"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a:ea typeface="ＭＳ Ｐゴシック" pitchFamily="50" charset="-128"/>
              <a:cs typeface="+mn-cs"/>
            </a:endParaRPr>
          </a:p>
        </p:txBody>
      </p:sp>
      <p:sp>
        <p:nvSpPr>
          <p:cNvPr id="27" name="AutoShape 5">
            <a:extLst>
              <a:ext uri="{FF2B5EF4-FFF2-40B4-BE49-F238E27FC236}">
                <a16:creationId xmlns:a16="http://schemas.microsoft.com/office/drawing/2014/main" id="{B8B30D00-6161-1B91-006F-48267C69ECE3}"/>
              </a:ext>
            </a:extLst>
          </p:cNvPr>
          <p:cNvSpPr>
            <a:spLocks noChangeArrowheads="1"/>
          </p:cNvSpPr>
          <p:nvPr userDrawn="1"/>
        </p:nvSpPr>
        <p:spPr bwMode="auto">
          <a:xfrm rot="5400000">
            <a:off x="1594177" y="2797431"/>
            <a:ext cx="1128701" cy="3084834"/>
          </a:xfrm>
          <a:prstGeom prst="chevron">
            <a:avLst>
              <a:gd name="adj" fmla="val 25000"/>
            </a:avLst>
          </a:prstGeom>
          <a:solidFill>
            <a:srgbClr val="0076A8"/>
          </a:solidFill>
          <a:ln w="6350" algn="ctr">
            <a:noFill/>
            <a:miter lim="800000"/>
            <a:headEnd/>
            <a:tailEnd/>
          </a:ln>
        </p:spPr>
        <p:txBody>
          <a:bodyPr rot="10800000" vert="eaVert"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a:ea typeface="ＭＳ Ｐゴシック" pitchFamily="50" charset="-128"/>
              <a:cs typeface="+mn-cs"/>
            </a:endParaRPr>
          </a:p>
        </p:txBody>
      </p:sp>
      <p:sp>
        <p:nvSpPr>
          <p:cNvPr id="42" name="AutoShape 6">
            <a:extLst>
              <a:ext uri="{FF2B5EF4-FFF2-40B4-BE49-F238E27FC236}">
                <a16:creationId xmlns:a16="http://schemas.microsoft.com/office/drawing/2014/main" id="{437D0203-CF9D-8F4D-5D4B-409D425BF1D1}"/>
              </a:ext>
            </a:extLst>
          </p:cNvPr>
          <p:cNvSpPr>
            <a:spLocks noChangeArrowheads="1"/>
          </p:cNvSpPr>
          <p:nvPr userDrawn="1"/>
        </p:nvSpPr>
        <p:spPr bwMode="auto">
          <a:xfrm rot="5400000">
            <a:off x="1594177" y="3926130"/>
            <a:ext cx="1128701" cy="3084834"/>
          </a:xfrm>
          <a:prstGeom prst="chevron">
            <a:avLst>
              <a:gd name="adj" fmla="val 25000"/>
            </a:avLst>
          </a:prstGeom>
          <a:solidFill>
            <a:srgbClr val="041E42"/>
          </a:solidFill>
          <a:ln w="6350" algn="ctr">
            <a:noFill/>
            <a:miter lim="800000"/>
            <a:headEnd/>
            <a:tailEnd/>
          </a:ln>
        </p:spPr>
        <p:txBody>
          <a:bodyPr rot="10800000" vert="eaVert"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prstClr val="white"/>
              </a:solidFill>
              <a:effectLst/>
              <a:uLnTx/>
              <a:uFillTx/>
              <a:latin typeface="Calibri"/>
              <a:ea typeface="ＭＳ Ｐゴシック" pitchFamily="50" charset="-128"/>
              <a:cs typeface="+mn-cs"/>
            </a:endParaRPr>
          </a:p>
        </p:txBody>
      </p:sp>
      <p:sp>
        <p:nvSpPr>
          <p:cNvPr id="43" name="Text Placeholder 21">
            <a:extLst>
              <a:ext uri="{FF2B5EF4-FFF2-40B4-BE49-F238E27FC236}">
                <a16:creationId xmlns:a16="http://schemas.microsoft.com/office/drawing/2014/main" id="{748E5D7B-AA91-E566-CAFF-E8616392FEFB}"/>
              </a:ext>
            </a:extLst>
          </p:cNvPr>
          <p:cNvSpPr>
            <a:spLocks noGrp="1"/>
          </p:cNvSpPr>
          <p:nvPr>
            <p:ph type="body" sz="quarter" idx="19" hasCustomPrompt="1"/>
          </p:nvPr>
        </p:nvSpPr>
        <p:spPr>
          <a:xfrm>
            <a:off x="1345159" y="1913170"/>
            <a:ext cx="162673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4" name="Text Placeholder 21">
            <a:extLst>
              <a:ext uri="{FF2B5EF4-FFF2-40B4-BE49-F238E27FC236}">
                <a16:creationId xmlns:a16="http://schemas.microsoft.com/office/drawing/2014/main" id="{F38ED5D0-5F0F-9D1B-90EB-06F8FD248577}"/>
              </a:ext>
            </a:extLst>
          </p:cNvPr>
          <p:cNvSpPr>
            <a:spLocks noGrp="1"/>
          </p:cNvSpPr>
          <p:nvPr>
            <p:ph type="body" sz="quarter" idx="20" hasCustomPrompt="1"/>
          </p:nvPr>
        </p:nvSpPr>
        <p:spPr>
          <a:xfrm>
            <a:off x="1345159" y="3041870"/>
            <a:ext cx="162673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5" name="Text Placeholder 21">
            <a:extLst>
              <a:ext uri="{FF2B5EF4-FFF2-40B4-BE49-F238E27FC236}">
                <a16:creationId xmlns:a16="http://schemas.microsoft.com/office/drawing/2014/main" id="{43AF1A4D-429B-025C-4577-E915B0CDDCBF}"/>
              </a:ext>
            </a:extLst>
          </p:cNvPr>
          <p:cNvSpPr>
            <a:spLocks noGrp="1"/>
          </p:cNvSpPr>
          <p:nvPr>
            <p:ph type="body" sz="quarter" idx="21" hasCustomPrompt="1"/>
          </p:nvPr>
        </p:nvSpPr>
        <p:spPr>
          <a:xfrm>
            <a:off x="1345159" y="4170570"/>
            <a:ext cx="162673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6" name="Text Placeholder 21">
            <a:extLst>
              <a:ext uri="{FF2B5EF4-FFF2-40B4-BE49-F238E27FC236}">
                <a16:creationId xmlns:a16="http://schemas.microsoft.com/office/drawing/2014/main" id="{8E0CBC98-AA64-08BD-7589-6AE08A736421}"/>
              </a:ext>
            </a:extLst>
          </p:cNvPr>
          <p:cNvSpPr>
            <a:spLocks noGrp="1"/>
          </p:cNvSpPr>
          <p:nvPr>
            <p:ph type="body" sz="quarter" idx="22" hasCustomPrompt="1"/>
          </p:nvPr>
        </p:nvSpPr>
        <p:spPr>
          <a:xfrm>
            <a:off x="1345159" y="5299269"/>
            <a:ext cx="1626737" cy="338554"/>
          </a:xfrm>
        </p:spPr>
        <p:txBody>
          <a:bodyPr wrap="square" lIns="91440" tIns="45720" rIns="91440" bIns="45720">
            <a:spAutoFit/>
          </a:bodyPr>
          <a:lstStyle>
            <a:lvl1pPr marL="0" indent="0" algn="ctr">
              <a:lnSpc>
                <a:spcPct val="100000"/>
              </a:lnSpc>
              <a:buClr>
                <a:srgbClr val="000000"/>
              </a:buClr>
              <a:buFont typeface="Arial" panose="020B0604020202020204" pitchFamily="34" charset="0"/>
              <a:buNone/>
              <a:defRPr lang="en-US" sz="16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18" name="Text Placeholder 11">
            <a:extLst>
              <a:ext uri="{FF2B5EF4-FFF2-40B4-BE49-F238E27FC236}">
                <a16:creationId xmlns:a16="http://schemas.microsoft.com/office/drawing/2014/main" id="{3CAA3BBE-2D3A-4841-F71C-0149B0A8C124}"/>
              </a:ext>
            </a:extLst>
          </p:cNvPr>
          <p:cNvSpPr>
            <a:spLocks noGrp="1"/>
          </p:cNvSpPr>
          <p:nvPr>
            <p:ph type="body" sz="quarter" idx="14" hasCustomPrompt="1"/>
          </p:nvPr>
        </p:nvSpPr>
        <p:spPr>
          <a:xfrm>
            <a:off x="3972959" y="1518096"/>
            <a:ext cx="7448163" cy="661720"/>
          </a:xfrm>
        </p:spPr>
        <p:txBody>
          <a:bodyPr wrap="square" lIns="91440" tIns="45720" rIns="91440" bIns="45720" anchor="ctr">
            <a:spAutoFit/>
          </a:bodyPr>
          <a:lstStyle>
            <a:lvl5pPr marL="685680" indent="0">
              <a:buNone/>
              <a:defRPr/>
            </a:lvl5pPr>
          </a:lstStyle>
          <a:p>
            <a:pPr lvl="1"/>
            <a:r>
              <a:rPr lang="en-US"/>
              <a:t>Lorem Ipsum is simply dummy text of the printing and typesetting industry.</a:t>
            </a:r>
          </a:p>
          <a:p>
            <a:pPr lvl="2"/>
            <a:r>
              <a:rPr lang="en-US"/>
              <a:t>Lorem Ipsum is simply dummy text of the printing and typesetting industry.</a:t>
            </a:r>
          </a:p>
        </p:txBody>
      </p:sp>
      <p:sp>
        <p:nvSpPr>
          <p:cNvPr id="19" name="Text Placeholder 11">
            <a:extLst>
              <a:ext uri="{FF2B5EF4-FFF2-40B4-BE49-F238E27FC236}">
                <a16:creationId xmlns:a16="http://schemas.microsoft.com/office/drawing/2014/main" id="{09604AE8-E093-55B4-9C54-A907C8790920}"/>
              </a:ext>
            </a:extLst>
          </p:cNvPr>
          <p:cNvSpPr>
            <a:spLocks noGrp="1"/>
          </p:cNvSpPr>
          <p:nvPr>
            <p:ph type="body" sz="quarter" idx="27" hasCustomPrompt="1"/>
          </p:nvPr>
        </p:nvSpPr>
        <p:spPr>
          <a:xfrm>
            <a:off x="3972959" y="2646797"/>
            <a:ext cx="7448163" cy="661720"/>
          </a:xfrm>
        </p:spPr>
        <p:txBody>
          <a:bodyPr wrap="square" lIns="91440" tIns="45720" rIns="91440" bIns="45720" anchor="ctr">
            <a:spAutoFit/>
          </a:bodyPr>
          <a:lstStyle>
            <a:lvl5pPr marL="685680" indent="0">
              <a:buNone/>
              <a:defRPr/>
            </a:lvl5pPr>
          </a:lstStyle>
          <a:p>
            <a:pPr lvl="1"/>
            <a:r>
              <a:rPr lang="en-US"/>
              <a:t>Lorem Ipsum is simply dummy text of the printing and typesetting industry.</a:t>
            </a:r>
          </a:p>
          <a:p>
            <a:pPr lvl="2"/>
            <a:r>
              <a:rPr lang="en-US"/>
              <a:t>Lorem Ipsum is simply dummy text of the printing and typesetting industry.</a:t>
            </a:r>
          </a:p>
        </p:txBody>
      </p:sp>
      <p:sp>
        <p:nvSpPr>
          <p:cNvPr id="20" name="Text Placeholder 11">
            <a:extLst>
              <a:ext uri="{FF2B5EF4-FFF2-40B4-BE49-F238E27FC236}">
                <a16:creationId xmlns:a16="http://schemas.microsoft.com/office/drawing/2014/main" id="{D4A93343-F43D-FB3E-FE6F-5DCCE6375A2A}"/>
              </a:ext>
            </a:extLst>
          </p:cNvPr>
          <p:cNvSpPr>
            <a:spLocks noGrp="1"/>
          </p:cNvSpPr>
          <p:nvPr>
            <p:ph type="body" sz="quarter" idx="28" hasCustomPrompt="1"/>
          </p:nvPr>
        </p:nvSpPr>
        <p:spPr>
          <a:xfrm>
            <a:off x="3972959" y="3775497"/>
            <a:ext cx="7448163" cy="661720"/>
          </a:xfrm>
        </p:spPr>
        <p:txBody>
          <a:bodyPr wrap="square" lIns="91440" tIns="45720" rIns="91440" bIns="45720" anchor="ctr">
            <a:spAutoFit/>
          </a:bodyPr>
          <a:lstStyle>
            <a:lvl5pPr marL="685680" indent="0">
              <a:buNone/>
              <a:defRPr/>
            </a:lvl5pPr>
          </a:lstStyle>
          <a:p>
            <a:pPr lvl="1"/>
            <a:r>
              <a:rPr lang="en-US"/>
              <a:t>Lorem Ipsum is simply dummy text of the printing and typesetting industry.</a:t>
            </a:r>
          </a:p>
          <a:p>
            <a:pPr lvl="2"/>
            <a:r>
              <a:rPr lang="en-US"/>
              <a:t>Lorem Ipsum is simply dummy text of the printing and typesetting industry.</a:t>
            </a:r>
          </a:p>
        </p:txBody>
      </p:sp>
      <p:sp>
        <p:nvSpPr>
          <p:cNvPr id="21" name="Text Placeholder 11">
            <a:extLst>
              <a:ext uri="{FF2B5EF4-FFF2-40B4-BE49-F238E27FC236}">
                <a16:creationId xmlns:a16="http://schemas.microsoft.com/office/drawing/2014/main" id="{31744F8B-F985-CC98-1687-8D2B2A86D2EF}"/>
              </a:ext>
            </a:extLst>
          </p:cNvPr>
          <p:cNvSpPr>
            <a:spLocks noGrp="1"/>
          </p:cNvSpPr>
          <p:nvPr>
            <p:ph type="body" sz="quarter" idx="29" hasCustomPrompt="1"/>
          </p:nvPr>
        </p:nvSpPr>
        <p:spPr>
          <a:xfrm>
            <a:off x="3972959" y="4904196"/>
            <a:ext cx="7448163" cy="661720"/>
          </a:xfrm>
        </p:spPr>
        <p:txBody>
          <a:bodyPr wrap="square" lIns="91440" tIns="45720" rIns="91440" bIns="45720" anchor="ctr">
            <a:spAutoFit/>
          </a:bodyPr>
          <a:lstStyle>
            <a:lvl5pPr marL="685680" indent="0">
              <a:buNone/>
              <a:defRPr/>
            </a:lvl5pPr>
          </a:lstStyle>
          <a:p>
            <a:pPr lvl="1"/>
            <a:r>
              <a:rPr lang="en-US"/>
              <a:t>Lorem Ipsum is simply dummy text of the printing and typesetting industry.</a:t>
            </a:r>
          </a:p>
          <a:p>
            <a:pPr lvl="2"/>
            <a:r>
              <a:rPr lang="en-US"/>
              <a:t>Lorem Ipsum is simply dummy text of the printing and typesetting industry.</a:t>
            </a:r>
          </a:p>
        </p:txBody>
      </p:sp>
    </p:spTree>
    <p:extLst>
      <p:ext uri="{BB962C8B-B14F-4D97-AF65-F5344CB8AC3E}">
        <p14:creationId xmlns:p14="http://schemas.microsoft.com/office/powerpoint/2010/main" val="3900247301"/>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rrow Leading Text Block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16" name="Oval 15">
            <a:extLst>
              <a:ext uri="{FF2B5EF4-FFF2-40B4-BE49-F238E27FC236}">
                <a16:creationId xmlns:a16="http://schemas.microsoft.com/office/drawing/2014/main" id="{1E658067-3B28-A8F5-B62F-0C90F713DD41}"/>
              </a:ext>
            </a:extLst>
          </p:cNvPr>
          <p:cNvSpPr/>
          <p:nvPr userDrawn="1"/>
        </p:nvSpPr>
        <p:spPr bwMode="gray">
          <a:xfrm>
            <a:off x="9304302" y="2908453"/>
            <a:ext cx="1655495" cy="1656000"/>
          </a:xfrm>
          <a:prstGeom prst="ellipse">
            <a:avLst/>
          </a:prstGeom>
          <a:solidFill>
            <a:srgbClr val="009A44"/>
          </a:solidFill>
          <a:ln>
            <a:noFill/>
          </a:ln>
        </p:spPr>
        <p:style>
          <a:lnRef idx="2">
            <a:schemeClr val="accent1">
              <a:shade val="50000"/>
            </a:schemeClr>
          </a:lnRef>
          <a:fillRef idx="1">
            <a:schemeClr val="accent1"/>
          </a:fillRef>
          <a:effectRef idx="0">
            <a:schemeClr val="accent1"/>
          </a:effectRef>
          <a:fontRef idx="minor">
            <a:schemeClr val="lt1"/>
          </a:fontRef>
        </p:style>
        <p:txBody>
          <a:bodyPr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300" b="0" i="0" u="none" strike="noStrike" kern="1200" cap="none" spc="0" normalizeH="0" baseline="0" noProof="0">
              <a:ln>
                <a:noFill/>
              </a:ln>
              <a:solidFill>
                <a:prstClr val="white"/>
              </a:solidFill>
              <a:effectLst/>
              <a:uLnTx/>
              <a:uFillTx/>
              <a:latin typeface="Calibri"/>
              <a:ea typeface="+mn-ea"/>
              <a:cs typeface="+mn-cs"/>
            </a:endParaRPr>
          </a:p>
        </p:txBody>
      </p:sp>
      <p:grpSp>
        <p:nvGrpSpPr>
          <p:cNvPr id="23" name="Group 22">
            <a:extLst>
              <a:ext uri="{FF2B5EF4-FFF2-40B4-BE49-F238E27FC236}">
                <a16:creationId xmlns:a16="http://schemas.microsoft.com/office/drawing/2014/main" id="{C3F4FFCD-B671-1D02-1C82-9D233BFE3581}"/>
              </a:ext>
            </a:extLst>
          </p:cNvPr>
          <p:cNvGrpSpPr/>
          <p:nvPr userDrawn="1"/>
        </p:nvGrpSpPr>
        <p:grpSpPr>
          <a:xfrm>
            <a:off x="896579" y="1247738"/>
            <a:ext cx="8169327" cy="4882897"/>
            <a:chOff x="374650" y="1747816"/>
            <a:chExt cx="6547628" cy="3577738"/>
          </a:xfrm>
        </p:grpSpPr>
        <p:sp>
          <p:nvSpPr>
            <p:cNvPr id="24" name="Freeform 3">
              <a:extLst>
                <a:ext uri="{FF2B5EF4-FFF2-40B4-BE49-F238E27FC236}">
                  <a16:creationId xmlns:a16="http://schemas.microsoft.com/office/drawing/2014/main" id="{B98EBC47-5A1C-FF29-56FB-1FEEE2659BED}"/>
                </a:ext>
              </a:extLst>
            </p:cNvPr>
            <p:cNvSpPr>
              <a:spLocks/>
            </p:cNvSpPr>
            <p:nvPr/>
          </p:nvSpPr>
          <p:spPr bwMode="auto">
            <a:xfrm>
              <a:off x="387975" y="3542474"/>
              <a:ext cx="6534303" cy="1783080"/>
            </a:xfrm>
            <a:custGeom>
              <a:avLst/>
              <a:gdLst>
                <a:gd name="T0" fmla="*/ 0 w 3783"/>
                <a:gd name="T1" fmla="*/ 1237 h 1144"/>
                <a:gd name="T2" fmla="*/ 4896 w 3783"/>
                <a:gd name="T3" fmla="*/ 1237 h 1144"/>
                <a:gd name="T4" fmla="*/ 6031 w 3783"/>
                <a:gd name="T5" fmla="*/ 0 h 1144"/>
                <a:gd name="T6" fmla="*/ 28 w 3783"/>
                <a:gd name="T7" fmla="*/ 0 h 1144"/>
                <a:gd name="T8" fmla="*/ 0 60000 65536"/>
                <a:gd name="T9" fmla="*/ 0 60000 65536"/>
                <a:gd name="T10" fmla="*/ 0 60000 65536"/>
                <a:gd name="T11" fmla="*/ 0 60000 65536"/>
                <a:gd name="T12" fmla="*/ 0 w 3783"/>
                <a:gd name="T13" fmla="*/ 0 h 1144"/>
                <a:gd name="T14" fmla="*/ 3783 w 3783"/>
                <a:gd name="T15" fmla="*/ 1144 h 1144"/>
                <a:gd name="connsiteX0" fmla="*/ 0 w 9997"/>
                <a:gd name="connsiteY0" fmla="*/ 9991 h 9991"/>
                <a:gd name="connsiteX1" fmla="*/ 8115 w 9997"/>
                <a:gd name="connsiteY1" fmla="*/ 9991 h 9991"/>
                <a:gd name="connsiteX2" fmla="*/ 9997 w 9997"/>
                <a:gd name="connsiteY2" fmla="*/ 0 h 9991"/>
              </a:gdLst>
              <a:ahLst/>
              <a:cxnLst>
                <a:cxn ang="0">
                  <a:pos x="connsiteX0" y="connsiteY0"/>
                </a:cxn>
                <a:cxn ang="0">
                  <a:pos x="connsiteX1" y="connsiteY1"/>
                </a:cxn>
                <a:cxn ang="0">
                  <a:pos x="connsiteX2" y="connsiteY2"/>
                </a:cxn>
              </a:cxnLst>
              <a:rect l="l" t="t" r="r" b="b"/>
              <a:pathLst>
                <a:path w="9997" h="9991">
                  <a:moveTo>
                    <a:pt x="0" y="9991"/>
                  </a:moveTo>
                  <a:lnTo>
                    <a:pt x="8115" y="9991"/>
                  </a:lnTo>
                  <a:lnTo>
                    <a:pt x="9997" y="0"/>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sp>
          <p:nvSpPr>
            <p:cNvPr id="28" name="Freeform 4">
              <a:extLst>
                <a:ext uri="{FF2B5EF4-FFF2-40B4-BE49-F238E27FC236}">
                  <a16:creationId xmlns:a16="http://schemas.microsoft.com/office/drawing/2014/main" id="{54E3F7AE-CA06-0DDB-C4B0-58FAA9113169}"/>
                </a:ext>
              </a:extLst>
            </p:cNvPr>
            <p:cNvSpPr>
              <a:spLocks/>
            </p:cNvSpPr>
            <p:nvPr/>
          </p:nvSpPr>
          <p:spPr bwMode="auto">
            <a:xfrm>
              <a:off x="374650" y="3542474"/>
              <a:ext cx="5966466" cy="1177861"/>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sp>
          <p:nvSpPr>
            <p:cNvPr id="29" name="Freeform 6">
              <a:extLst>
                <a:ext uri="{FF2B5EF4-FFF2-40B4-BE49-F238E27FC236}">
                  <a16:creationId xmlns:a16="http://schemas.microsoft.com/office/drawing/2014/main" id="{E0B90D01-B700-73B3-5468-912D6FFD54FF}"/>
                </a:ext>
              </a:extLst>
            </p:cNvPr>
            <p:cNvSpPr>
              <a:spLocks/>
            </p:cNvSpPr>
            <p:nvPr/>
          </p:nvSpPr>
          <p:spPr bwMode="auto">
            <a:xfrm>
              <a:off x="377983" y="1747816"/>
              <a:ext cx="6544295" cy="1783080"/>
            </a:xfrm>
            <a:custGeom>
              <a:avLst/>
              <a:gdLst>
                <a:gd name="T0" fmla="*/ 0 w 3789"/>
                <a:gd name="T1" fmla="*/ 0 h 1144"/>
                <a:gd name="T2" fmla="*/ 4905 w 3789"/>
                <a:gd name="T3" fmla="*/ 0 h 1144"/>
                <a:gd name="T4" fmla="*/ 6041 w 3789"/>
                <a:gd name="T5" fmla="*/ 1237 h 1144"/>
                <a:gd name="T6" fmla="*/ 25 w 3789"/>
                <a:gd name="T7" fmla="*/ 1237 h 1144"/>
                <a:gd name="T8" fmla="*/ 0 60000 65536"/>
                <a:gd name="T9" fmla="*/ 0 60000 65536"/>
                <a:gd name="T10" fmla="*/ 0 60000 65536"/>
                <a:gd name="T11" fmla="*/ 0 60000 65536"/>
                <a:gd name="T12" fmla="*/ 0 w 3789"/>
                <a:gd name="T13" fmla="*/ 0 h 1144"/>
                <a:gd name="T14" fmla="*/ 3789 w 3789"/>
                <a:gd name="T15" fmla="*/ 1144 h 1144"/>
                <a:gd name="connsiteX0" fmla="*/ 0 w 9997"/>
                <a:gd name="connsiteY0" fmla="*/ 0 h 9991"/>
                <a:gd name="connsiteX1" fmla="*/ 8116 w 9997"/>
                <a:gd name="connsiteY1" fmla="*/ 0 h 9991"/>
                <a:gd name="connsiteX2" fmla="*/ 9997 w 9997"/>
                <a:gd name="connsiteY2" fmla="*/ 9991 h 9991"/>
              </a:gdLst>
              <a:ahLst/>
              <a:cxnLst>
                <a:cxn ang="0">
                  <a:pos x="connsiteX0" y="connsiteY0"/>
                </a:cxn>
                <a:cxn ang="0">
                  <a:pos x="connsiteX1" y="connsiteY1"/>
                </a:cxn>
                <a:cxn ang="0">
                  <a:pos x="connsiteX2" y="connsiteY2"/>
                </a:cxn>
              </a:cxnLst>
              <a:rect l="l" t="t" r="r" b="b"/>
              <a:pathLst>
                <a:path w="9997" h="9991">
                  <a:moveTo>
                    <a:pt x="0" y="0"/>
                  </a:moveTo>
                  <a:lnTo>
                    <a:pt x="8116" y="0"/>
                  </a:lnTo>
                  <a:lnTo>
                    <a:pt x="9997" y="9991"/>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sp>
          <p:nvSpPr>
            <p:cNvPr id="30" name="Freeform 8">
              <a:extLst>
                <a:ext uri="{FF2B5EF4-FFF2-40B4-BE49-F238E27FC236}">
                  <a16:creationId xmlns:a16="http://schemas.microsoft.com/office/drawing/2014/main" id="{F5E80750-8ADC-0082-B9F7-6A1EE296A8B0}"/>
                </a:ext>
              </a:extLst>
            </p:cNvPr>
            <p:cNvSpPr>
              <a:spLocks/>
            </p:cNvSpPr>
            <p:nvPr/>
          </p:nvSpPr>
          <p:spPr bwMode="auto">
            <a:xfrm>
              <a:off x="374650" y="2953599"/>
              <a:ext cx="5373648" cy="582564"/>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sp>
          <p:nvSpPr>
            <p:cNvPr id="31" name="Freeform 4">
              <a:extLst>
                <a:ext uri="{FF2B5EF4-FFF2-40B4-BE49-F238E27FC236}">
                  <a16:creationId xmlns:a16="http://schemas.microsoft.com/office/drawing/2014/main" id="{6F19A558-B253-7325-AF9F-07F5E5C7540F}"/>
                </a:ext>
              </a:extLst>
            </p:cNvPr>
            <p:cNvSpPr>
              <a:spLocks/>
            </p:cNvSpPr>
            <p:nvPr/>
          </p:nvSpPr>
          <p:spPr bwMode="auto">
            <a:xfrm flipV="1">
              <a:off x="374650" y="2360017"/>
              <a:ext cx="5966466" cy="1177861"/>
            </a:xfrm>
            <a:custGeom>
              <a:avLst/>
              <a:gdLst>
                <a:gd name="T0" fmla="*/ 0 w 3455"/>
                <a:gd name="T1" fmla="*/ 789 h 728"/>
                <a:gd name="T2" fmla="*/ 4753 w 3455"/>
                <a:gd name="T3" fmla="*/ 789 h 728"/>
                <a:gd name="T4" fmla="*/ 5506 w 3455"/>
                <a:gd name="T5" fmla="*/ 0 h 728"/>
                <a:gd name="T6" fmla="*/ 15 w 3455"/>
                <a:gd name="T7" fmla="*/ 0 h 728"/>
                <a:gd name="T8" fmla="*/ 0 60000 65536"/>
                <a:gd name="T9" fmla="*/ 0 60000 65536"/>
                <a:gd name="T10" fmla="*/ 0 60000 65536"/>
                <a:gd name="T11" fmla="*/ 0 60000 65536"/>
                <a:gd name="T12" fmla="*/ 0 w 3455"/>
                <a:gd name="T13" fmla="*/ 0 h 728"/>
                <a:gd name="T14" fmla="*/ 3455 w 3455"/>
                <a:gd name="T15" fmla="*/ 728 h 728"/>
                <a:gd name="connsiteX0" fmla="*/ 0 w 9997"/>
                <a:gd name="connsiteY0" fmla="*/ 9986 h 9986"/>
                <a:gd name="connsiteX1" fmla="*/ 8631 w 9997"/>
                <a:gd name="connsiteY1" fmla="*/ 9986 h 9986"/>
                <a:gd name="connsiteX2" fmla="*/ 9997 w 9997"/>
                <a:gd name="connsiteY2" fmla="*/ 0 h 9986"/>
              </a:gdLst>
              <a:ahLst/>
              <a:cxnLst>
                <a:cxn ang="0">
                  <a:pos x="connsiteX0" y="connsiteY0"/>
                </a:cxn>
                <a:cxn ang="0">
                  <a:pos x="connsiteX1" y="connsiteY1"/>
                </a:cxn>
                <a:cxn ang="0">
                  <a:pos x="connsiteX2" y="connsiteY2"/>
                </a:cxn>
              </a:cxnLst>
              <a:rect l="l" t="t" r="r" b="b"/>
              <a:pathLst>
                <a:path w="9997" h="9986">
                  <a:moveTo>
                    <a:pt x="0" y="9986"/>
                  </a:moveTo>
                  <a:lnTo>
                    <a:pt x="8631" y="9986"/>
                  </a:lnTo>
                  <a:lnTo>
                    <a:pt x="9997" y="0"/>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cxnSp>
          <p:nvCxnSpPr>
            <p:cNvPr id="32" name="Straight Connector 31">
              <a:extLst>
                <a:ext uri="{FF2B5EF4-FFF2-40B4-BE49-F238E27FC236}">
                  <a16:creationId xmlns:a16="http://schemas.microsoft.com/office/drawing/2014/main" id="{A35F12D0-83D1-57CA-EAF6-94DD2EC06062}"/>
                </a:ext>
              </a:extLst>
            </p:cNvPr>
            <p:cNvCxnSpPr/>
            <p:nvPr/>
          </p:nvCxnSpPr>
          <p:spPr>
            <a:xfrm flipH="1" flipV="1">
              <a:off x="374650" y="3538603"/>
              <a:ext cx="6547628" cy="0"/>
            </a:xfrm>
            <a:prstGeom prst="line">
              <a:avLst/>
            </a:prstGeom>
            <a:ln w="6350">
              <a:solidFill>
                <a:srgbClr val="BBBCBC"/>
              </a:solidFill>
            </a:ln>
          </p:spPr>
          <p:style>
            <a:lnRef idx="1">
              <a:schemeClr val="accent1"/>
            </a:lnRef>
            <a:fillRef idx="0">
              <a:schemeClr val="accent1"/>
            </a:fillRef>
            <a:effectRef idx="0">
              <a:schemeClr val="accent1"/>
            </a:effectRef>
            <a:fontRef idx="minor">
              <a:schemeClr val="tx1"/>
            </a:fontRef>
          </p:style>
        </p:cxnSp>
        <p:sp>
          <p:nvSpPr>
            <p:cNvPr id="33" name="Freeform 8">
              <a:extLst>
                <a:ext uri="{FF2B5EF4-FFF2-40B4-BE49-F238E27FC236}">
                  <a16:creationId xmlns:a16="http://schemas.microsoft.com/office/drawing/2014/main" id="{9C3526B5-59B2-3BD9-7C0E-976B9CF735F9}"/>
                </a:ext>
              </a:extLst>
            </p:cNvPr>
            <p:cNvSpPr>
              <a:spLocks/>
            </p:cNvSpPr>
            <p:nvPr/>
          </p:nvSpPr>
          <p:spPr bwMode="auto">
            <a:xfrm flipV="1">
              <a:off x="374650" y="3542322"/>
              <a:ext cx="5373648" cy="582564"/>
            </a:xfrm>
            <a:custGeom>
              <a:avLst/>
              <a:gdLst>
                <a:gd name="T0" fmla="*/ 0 w 3111"/>
                <a:gd name="T1" fmla="*/ 0 h 361"/>
                <a:gd name="T2" fmla="*/ 4629 w 3111"/>
                <a:gd name="T3" fmla="*/ 0 h 361"/>
                <a:gd name="T4" fmla="*/ 4960 w 3111"/>
                <a:gd name="T5" fmla="*/ 388 h 361"/>
                <a:gd name="T6" fmla="*/ 13 w 3111"/>
                <a:gd name="T7" fmla="*/ 388 h 361"/>
                <a:gd name="T8" fmla="*/ 0 60000 65536"/>
                <a:gd name="T9" fmla="*/ 0 60000 65536"/>
                <a:gd name="T10" fmla="*/ 0 60000 65536"/>
                <a:gd name="T11" fmla="*/ 0 60000 65536"/>
                <a:gd name="T12" fmla="*/ 0 w 3111"/>
                <a:gd name="T13" fmla="*/ 0 h 361"/>
                <a:gd name="T14" fmla="*/ 3111 w 3111"/>
                <a:gd name="T15" fmla="*/ 361 h 361"/>
                <a:gd name="connsiteX0" fmla="*/ 0 w 9997"/>
                <a:gd name="connsiteY0" fmla="*/ 0 h 9972"/>
                <a:gd name="connsiteX1" fmla="*/ 9328 w 9997"/>
                <a:gd name="connsiteY1" fmla="*/ 0 h 9972"/>
                <a:gd name="connsiteX2" fmla="*/ 9997 w 9997"/>
                <a:gd name="connsiteY2" fmla="*/ 9972 h 9972"/>
              </a:gdLst>
              <a:ahLst/>
              <a:cxnLst>
                <a:cxn ang="0">
                  <a:pos x="connsiteX0" y="connsiteY0"/>
                </a:cxn>
                <a:cxn ang="0">
                  <a:pos x="connsiteX1" y="connsiteY1"/>
                </a:cxn>
                <a:cxn ang="0">
                  <a:pos x="connsiteX2" y="connsiteY2"/>
                </a:cxn>
              </a:cxnLst>
              <a:rect l="l" t="t" r="r" b="b"/>
              <a:pathLst>
                <a:path w="9997" h="9972">
                  <a:moveTo>
                    <a:pt x="0" y="0"/>
                  </a:moveTo>
                  <a:lnTo>
                    <a:pt x="9328" y="0"/>
                  </a:lnTo>
                  <a:lnTo>
                    <a:pt x="9997" y="9972"/>
                  </a:lnTo>
                </a:path>
              </a:pathLst>
            </a:custGeom>
            <a:noFill/>
            <a:ln w="6350" cap="rnd">
              <a:solidFill>
                <a:srgbClr val="BBBCBC"/>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kumimoji="0" lang="en-GB" sz="1200" b="0" i="0" u="none" strike="noStrike" kern="1200" cap="none" spc="0" normalizeH="0" baseline="0" noProof="0">
                <a:ln>
                  <a:noFill/>
                </a:ln>
                <a:solidFill>
                  <a:srgbClr val="D0D0CE"/>
                </a:solidFill>
                <a:effectLst/>
                <a:uLnTx/>
                <a:uFillTx/>
                <a:latin typeface="Calibri"/>
                <a:ea typeface="+mn-ea"/>
                <a:cs typeface="+mn-cs"/>
              </a:endParaRPr>
            </a:p>
          </p:txBody>
        </p:sp>
      </p:grpSp>
      <p:sp>
        <p:nvSpPr>
          <p:cNvPr id="34" name="Text Placeholder 21">
            <a:extLst>
              <a:ext uri="{FF2B5EF4-FFF2-40B4-BE49-F238E27FC236}">
                <a16:creationId xmlns:a16="http://schemas.microsoft.com/office/drawing/2014/main" id="{8A600679-AE5D-5A62-926B-CBBABBF39388}"/>
              </a:ext>
            </a:extLst>
          </p:cNvPr>
          <p:cNvSpPr>
            <a:spLocks noGrp="1"/>
          </p:cNvSpPr>
          <p:nvPr>
            <p:ph type="body" sz="quarter" idx="19" hasCustomPrompt="1"/>
          </p:nvPr>
        </p:nvSpPr>
        <p:spPr>
          <a:xfrm>
            <a:off x="9414055" y="3567176"/>
            <a:ext cx="1435990"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5" name="Text Placeholder 21">
            <a:extLst>
              <a:ext uri="{FF2B5EF4-FFF2-40B4-BE49-F238E27FC236}">
                <a16:creationId xmlns:a16="http://schemas.microsoft.com/office/drawing/2014/main" id="{ECC5324D-EF1B-E471-A8C0-163B6B0B3FC4}"/>
              </a:ext>
            </a:extLst>
          </p:cNvPr>
          <p:cNvSpPr>
            <a:spLocks noGrp="1"/>
          </p:cNvSpPr>
          <p:nvPr>
            <p:ph type="body" sz="quarter" idx="23" hasCustomPrompt="1"/>
          </p:nvPr>
        </p:nvSpPr>
        <p:spPr>
          <a:xfrm>
            <a:off x="896345" y="1506065"/>
            <a:ext cx="6439815"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6" name="Text Placeholder 21">
            <a:extLst>
              <a:ext uri="{FF2B5EF4-FFF2-40B4-BE49-F238E27FC236}">
                <a16:creationId xmlns:a16="http://schemas.microsoft.com/office/drawing/2014/main" id="{C97CBFF9-8C59-6735-635D-37DAEFC22524}"/>
              </a:ext>
            </a:extLst>
          </p:cNvPr>
          <p:cNvSpPr>
            <a:spLocks noGrp="1"/>
          </p:cNvSpPr>
          <p:nvPr>
            <p:ph type="body" sz="quarter" idx="24" hasCustomPrompt="1"/>
          </p:nvPr>
        </p:nvSpPr>
        <p:spPr>
          <a:xfrm>
            <a:off x="896345" y="2335683"/>
            <a:ext cx="6439815"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7" name="Text Placeholder 21">
            <a:extLst>
              <a:ext uri="{FF2B5EF4-FFF2-40B4-BE49-F238E27FC236}">
                <a16:creationId xmlns:a16="http://schemas.microsoft.com/office/drawing/2014/main" id="{B5E1F16A-7722-BF64-A4FD-1A22034510EB}"/>
              </a:ext>
            </a:extLst>
          </p:cNvPr>
          <p:cNvSpPr>
            <a:spLocks noGrp="1"/>
          </p:cNvSpPr>
          <p:nvPr>
            <p:ph type="body" sz="quarter" idx="25" hasCustomPrompt="1"/>
          </p:nvPr>
        </p:nvSpPr>
        <p:spPr>
          <a:xfrm>
            <a:off x="896345" y="3131184"/>
            <a:ext cx="6192101"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8" name="Text Placeholder 21">
            <a:extLst>
              <a:ext uri="{FF2B5EF4-FFF2-40B4-BE49-F238E27FC236}">
                <a16:creationId xmlns:a16="http://schemas.microsoft.com/office/drawing/2014/main" id="{83F78387-3139-0584-E242-D4F9900BB2F8}"/>
              </a:ext>
            </a:extLst>
          </p:cNvPr>
          <p:cNvSpPr>
            <a:spLocks noGrp="1"/>
          </p:cNvSpPr>
          <p:nvPr>
            <p:ph type="body" sz="quarter" idx="26" hasCustomPrompt="1"/>
          </p:nvPr>
        </p:nvSpPr>
        <p:spPr>
          <a:xfrm>
            <a:off x="896345" y="3951277"/>
            <a:ext cx="6192101"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39" name="Text Placeholder 21">
            <a:extLst>
              <a:ext uri="{FF2B5EF4-FFF2-40B4-BE49-F238E27FC236}">
                <a16:creationId xmlns:a16="http://schemas.microsoft.com/office/drawing/2014/main" id="{6DBD0575-1DCC-E002-6FEA-4F512FBE3D69}"/>
              </a:ext>
            </a:extLst>
          </p:cNvPr>
          <p:cNvSpPr>
            <a:spLocks noGrp="1"/>
          </p:cNvSpPr>
          <p:nvPr>
            <p:ph type="body" sz="quarter" idx="27" hasCustomPrompt="1"/>
          </p:nvPr>
        </p:nvSpPr>
        <p:spPr>
          <a:xfrm>
            <a:off x="896345" y="4745005"/>
            <a:ext cx="6439815"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0" name="Text Placeholder 21">
            <a:extLst>
              <a:ext uri="{FF2B5EF4-FFF2-40B4-BE49-F238E27FC236}">
                <a16:creationId xmlns:a16="http://schemas.microsoft.com/office/drawing/2014/main" id="{8977152B-FE06-C99B-3D3C-FFA873E1821B}"/>
              </a:ext>
            </a:extLst>
          </p:cNvPr>
          <p:cNvSpPr>
            <a:spLocks noGrp="1"/>
          </p:cNvSpPr>
          <p:nvPr>
            <p:ph type="body" sz="quarter" idx="28" hasCustomPrompt="1"/>
          </p:nvPr>
        </p:nvSpPr>
        <p:spPr>
          <a:xfrm>
            <a:off x="896345" y="5574623"/>
            <a:ext cx="6439815" cy="307777"/>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3209054690"/>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ircular Network Number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grpSp>
        <p:nvGrpSpPr>
          <p:cNvPr id="21" name="Group 20">
            <a:extLst>
              <a:ext uri="{FF2B5EF4-FFF2-40B4-BE49-F238E27FC236}">
                <a16:creationId xmlns:a16="http://schemas.microsoft.com/office/drawing/2014/main" id="{CAB5D445-9441-CB0B-2B41-CE5E643713CD}"/>
              </a:ext>
            </a:extLst>
          </p:cNvPr>
          <p:cNvGrpSpPr/>
          <p:nvPr/>
        </p:nvGrpSpPr>
        <p:grpSpPr>
          <a:xfrm>
            <a:off x="2643596" y="1261316"/>
            <a:ext cx="6904806" cy="5078978"/>
            <a:chOff x="1417711" y="982450"/>
            <a:chExt cx="7388086" cy="5435880"/>
          </a:xfrm>
        </p:grpSpPr>
        <p:sp>
          <p:nvSpPr>
            <p:cNvPr id="44" name="Oval 43">
              <a:extLst>
                <a:ext uri="{FF2B5EF4-FFF2-40B4-BE49-F238E27FC236}">
                  <a16:creationId xmlns:a16="http://schemas.microsoft.com/office/drawing/2014/main" id="{65A4562A-9EEF-1151-55C3-78EB00686B27}"/>
                </a:ext>
              </a:extLst>
            </p:cNvPr>
            <p:cNvSpPr/>
            <p:nvPr/>
          </p:nvSpPr>
          <p:spPr bwMode="gray">
            <a:xfrm>
              <a:off x="3601232" y="1032891"/>
              <a:ext cx="5204565" cy="5204565"/>
            </a:xfrm>
            <a:prstGeom prst="ellipse">
              <a:avLst/>
            </a:prstGeom>
            <a:noFill/>
            <a:ln w="31750" algn="ctr">
              <a:solidFill>
                <a:schemeClr val="tx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sp>
          <p:nvSpPr>
            <p:cNvPr id="45" name="Rectangle 44">
              <a:extLst>
                <a:ext uri="{FF2B5EF4-FFF2-40B4-BE49-F238E27FC236}">
                  <a16:creationId xmlns:a16="http://schemas.microsoft.com/office/drawing/2014/main" id="{F98DB639-FF69-98E5-3085-4FA5B4C27D06}"/>
                </a:ext>
              </a:extLst>
            </p:cNvPr>
            <p:cNvSpPr/>
            <p:nvPr/>
          </p:nvSpPr>
          <p:spPr bwMode="gray">
            <a:xfrm>
              <a:off x="1417711" y="982450"/>
              <a:ext cx="4601172" cy="5435880"/>
            </a:xfrm>
            <a:prstGeom prst="rect">
              <a:avLst/>
            </a:prstGeom>
            <a:solidFill>
              <a:schemeClr val="bg1"/>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600" b="1" i="0" u="none" strike="noStrike" kern="1200" cap="none" spc="0" normalizeH="0" baseline="0" noProof="0">
                <a:ln>
                  <a:noFill/>
                </a:ln>
                <a:solidFill>
                  <a:prstClr val="white"/>
                </a:solidFill>
                <a:effectLst/>
                <a:uLnTx/>
                <a:uFillTx/>
                <a:latin typeface="Calibri Light"/>
                <a:ea typeface="+mn-ea"/>
                <a:cs typeface="+mn-cs"/>
              </a:endParaRPr>
            </a:p>
          </p:txBody>
        </p:sp>
      </p:grpSp>
      <p:sp>
        <p:nvSpPr>
          <p:cNvPr id="25" name="Rectangle 24">
            <a:extLst>
              <a:ext uri="{FF2B5EF4-FFF2-40B4-BE49-F238E27FC236}">
                <a16:creationId xmlns:a16="http://schemas.microsoft.com/office/drawing/2014/main" id="{5B3A3E41-5E8D-D130-E534-75638B1FF76D}"/>
              </a:ext>
            </a:extLst>
          </p:cNvPr>
          <p:cNvSpPr/>
          <p:nvPr/>
        </p:nvSpPr>
        <p:spPr bwMode="gray">
          <a:xfrm>
            <a:off x="5003162" y="1129823"/>
            <a:ext cx="2022457" cy="377429"/>
          </a:xfrm>
          <a:prstGeom prst="rect">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26" name="Rectangle 25">
            <a:extLst>
              <a:ext uri="{FF2B5EF4-FFF2-40B4-BE49-F238E27FC236}">
                <a16:creationId xmlns:a16="http://schemas.microsoft.com/office/drawing/2014/main" id="{C0B2834D-2EC5-00BB-0C9C-576C57EA089C}"/>
              </a:ext>
            </a:extLst>
          </p:cNvPr>
          <p:cNvSpPr/>
          <p:nvPr/>
        </p:nvSpPr>
        <p:spPr bwMode="gray">
          <a:xfrm>
            <a:off x="3262570" y="2097412"/>
            <a:ext cx="2022457" cy="377429"/>
          </a:xfrm>
          <a:prstGeom prst="rect">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27" name="Rectangle 26">
            <a:extLst>
              <a:ext uri="{FF2B5EF4-FFF2-40B4-BE49-F238E27FC236}">
                <a16:creationId xmlns:a16="http://schemas.microsoft.com/office/drawing/2014/main" id="{02CACE8E-3EBD-FDE2-C204-CC4E216894BB}"/>
              </a:ext>
            </a:extLst>
          </p:cNvPr>
          <p:cNvSpPr/>
          <p:nvPr/>
        </p:nvSpPr>
        <p:spPr bwMode="gray">
          <a:xfrm>
            <a:off x="2757442" y="3065001"/>
            <a:ext cx="2022457" cy="377429"/>
          </a:xfrm>
          <a:prstGeom prst="rect">
            <a:avLst/>
          </a:prstGeom>
          <a:solidFill>
            <a:srgbClr val="0097A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41" name="Rectangle 40">
            <a:extLst>
              <a:ext uri="{FF2B5EF4-FFF2-40B4-BE49-F238E27FC236}">
                <a16:creationId xmlns:a16="http://schemas.microsoft.com/office/drawing/2014/main" id="{C17121C7-49CF-C25C-0B0A-7CDE877831A6}"/>
              </a:ext>
            </a:extLst>
          </p:cNvPr>
          <p:cNvSpPr/>
          <p:nvPr/>
        </p:nvSpPr>
        <p:spPr bwMode="gray">
          <a:xfrm>
            <a:off x="2720158" y="4032590"/>
            <a:ext cx="2022457" cy="377429"/>
          </a:xfrm>
          <a:prstGeom prst="rect">
            <a:avLst/>
          </a:prstGeom>
          <a:solidFill>
            <a:srgbClr val="007680"/>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42" name="Rectangle 41">
            <a:extLst>
              <a:ext uri="{FF2B5EF4-FFF2-40B4-BE49-F238E27FC236}">
                <a16:creationId xmlns:a16="http://schemas.microsoft.com/office/drawing/2014/main" id="{D963016B-3355-172D-C3A5-1885E6B86313}"/>
              </a:ext>
            </a:extLst>
          </p:cNvPr>
          <p:cNvSpPr/>
          <p:nvPr/>
        </p:nvSpPr>
        <p:spPr bwMode="gray">
          <a:xfrm>
            <a:off x="3257874" y="5000179"/>
            <a:ext cx="2022457" cy="377429"/>
          </a:xfrm>
          <a:prstGeom prst="rect">
            <a:avLst/>
          </a:prstGeom>
          <a:solidFill>
            <a:srgbClr val="004F59"/>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43" name="Rectangle 42">
            <a:extLst>
              <a:ext uri="{FF2B5EF4-FFF2-40B4-BE49-F238E27FC236}">
                <a16:creationId xmlns:a16="http://schemas.microsoft.com/office/drawing/2014/main" id="{194AA9B0-704F-1206-244D-144249AD62EE}"/>
              </a:ext>
            </a:extLst>
          </p:cNvPr>
          <p:cNvSpPr/>
          <p:nvPr/>
        </p:nvSpPr>
        <p:spPr bwMode="gray">
          <a:xfrm>
            <a:off x="5005115" y="5967767"/>
            <a:ext cx="2022457" cy="377429"/>
          </a:xfrm>
          <a:prstGeom prst="rect">
            <a:avLst/>
          </a:prstGeom>
          <a:solidFill>
            <a:srgbClr val="005587"/>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prstClr val="white"/>
              </a:solidFill>
              <a:effectLst/>
              <a:uLnTx/>
              <a:uFillTx/>
              <a:latin typeface="Calibri"/>
              <a:ea typeface="+mn-ea"/>
              <a:cs typeface="+mn-cs"/>
            </a:endParaRPr>
          </a:p>
        </p:txBody>
      </p:sp>
      <p:sp>
        <p:nvSpPr>
          <p:cNvPr id="46" name="Text Placeholder 21">
            <a:extLst>
              <a:ext uri="{FF2B5EF4-FFF2-40B4-BE49-F238E27FC236}">
                <a16:creationId xmlns:a16="http://schemas.microsoft.com/office/drawing/2014/main" id="{1F0755F0-030E-8AF3-7928-21E62304420D}"/>
              </a:ext>
            </a:extLst>
          </p:cNvPr>
          <p:cNvSpPr>
            <a:spLocks noGrp="1"/>
          </p:cNvSpPr>
          <p:nvPr>
            <p:ph type="body" sz="quarter" idx="23" hasCustomPrompt="1"/>
          </p:nvPr>
        </p:nvSpPr>
        <p:spPr>
          <a:xfrm>
            <a:off x="5783181" y="2097411"/>
            <a:ext cx="2991629" cy="3354765"/>
          </a:xfrm>
        </p:spPr>
        <p:txBody>
          <a:bodyPr wrap="square" lIns="91440" tIns="45720" rIns="91440" bIns="45720" anchor="ctr">
            <a:spAutoFit/>
          </a:bodyPr>
          <a:lstStyle>
            <a:lvl1pPr marL="0" indent="0">
              <a:lnSpc>
                <a:spcPct val="100000"/>
              </a:lnSpc>
              <a:buClr>
                <a:srgbClr val="000000"/>
              </a:buClr>
              <a:buFont typeface="Arial" panose="020B0604020202020204" pitchFamily="34" charset="0"/>
              <a:buNone/>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a:p>
            <a:pPr lvl="0"/>
            <a:r>
              <a:rPr lang="en-US"/>
              <a:t>Lorem Ipsum is simply dummy text of the printing</a:t>
            </a:r>
          </a:p>
          <a:p>
            <a:pPr lvl="0"/>
            <a:r>
              <a:rPr lang="en-US"/>
              <a:t>Lorem Ipsum is simply dummy text of the printing and typesetting industry.</a:t>
            </a:r>
          </a:p>
          <a:p>
            <a:pPr lvl="0"/>
            <a:r>
              <a:rPr lang="en-US"/>
              <a:t>Lorem Ipsum is simply dummy text of the printing</a:t>
            </a:r>
          </a:p>
          <a:p>
            <a:pPr marL="0" marR="0" lvl="0" indent="0" algn="l" defTabSz="1218957" rtl="0" eaLnBrk="1" fontAlgn="auto" latinLnBrk="0" hangingPunct="1">
              <a:lnSpc>
                <a:spcPct val="100000"/>
              </a:lnSpc>
              <a:spcBef>
                <a:spcPts val="600"/>
              </a:spcBef>
              <a:spcAft>
                <a:spcPts val="0"/>
              </a:spcAft>
              <a:buClr>
                <a:srgbClr val="000000"/>
              </a:buClr>
              <a:buSzPct val="100000"/>
              <a:buFont typeface="Arial" panose="020B0604020202020204" pitchFamily="34" charset="0"/>
              <a:buNone/>
              <a:tabLst/>
              <a:defRPr/>
            </a:pPr>
            <a:r>
              <a:rPr lang="en-US"/>
              <a:t>Lorem Ipsum is simply dummy text of the printing</a:t>
            </a:r>
          </a:p>
        </p:txBody>
      </p:sp>
      <p:sp>
        <p:nvSpPr>
          <p:cNvPr id="47" name="Text Placeholder 21">
            <a:extLst>
              <a:ext uri="{FF2B5EF4-FFF2-40B4-BE49-F238E27FC236}">
                <a16:creationId xmlns:a16="http://schemas.microsoft.com/office/drawing/2014/main" id="{48358C74-CFE2-8383-7C5F-48F1662C0615}"/>
              </a:ext>
            </a:extLst>
          </p:cNvPr>
          <p:cNvSpPr>
            <a:spLocks noGrp="1"/>
          </p:cNvSpPr>
          <p:nvPr>
            <p:ph type="body" sz="quarter" idx="19" hasCustomPrompt="1"/>
          </p:nvPr>
        </p:nvSpPr>
        <p:spPr>
          <a:xfrm>
            <a:off x="5003161" y="1149259"/>
            <a:ext cx="2022456"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8" name="Text Placeholder 21">
            <a:extLst>
              <a:ext uri="{FF2B5EF4-FFF2-40B4-BE49-F238E27FC236}">
                <a16:creationId xmlns:a16="http://schemas.microsoft.com/office/drawing/2014/main" id="{63D0741B-C5F6-4CC4-8CD0-4B0DAADBA761}"/>
              </a:ext>
            </a:extLst>
          </p:cNvPr>
          <p:cNvSpPr>
            <a:spLocks noGrp="1"/>
          </p:cNvSpPr>
          <p:nvPr>
            <p:ph type="body" sz="quarter" idx="24" hasCustomPrompt="1"/>
          </p:nvPr>
        </p:nvSpPr>
        <p:spPr>
          <a:xfrm>
            <a:off x="3257875" y="2116848"/>
            <a:ext cx="2022456"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49" name="Text Placeholder 21">
            <a:extLst>
              <a:ext uri="{FF2B5EF4-FFF2-40B4-BE49-F238E27FC236}">
                <a16:creationId xmlns:a16="http://schemas.microsoft.com/office/drawing/2014/main" id="{D843541A-F57E-E2A4-1E53-D8D4623DA631}"/>
              </a:ext>
            </a:extLst>
          </p:cNvPr>
          <p:cNvSpPr>
            <a:spLocks noGrp="1"/>
          </p:cNvSpPr>
          <p:nvPr>
            <p:ph type="body" sz="quarter" idx="25" hasCustomPrompt="1"/>
          </p:nvPr>
        </p:nvSpPr>
        <p:spPr>
          <a:xfrm>
            <a:off x="2757442" y="3084437"/>
            <a:ext cx="2022457"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0" name="Text Placeholder 21">
            <a:extLst>
              <a:ext uri="{FF2B5EF4-FFF2-40B4-BE49-F238E27FC236}">
                <a16:creationId xmlns:a16="http://schemas.microsoft.com/office/drawing/2014/main" id="{AFDC8FA4-A3E6-37AA-4004-9AFB7350DBC1}"/>
              </a:ext>
            </a:extLst>
          </p:cNvPr>
          <p:cNvSpPr>
            <a:spLocks noGrp="1"/>
          </p:cNvSpPr>
          <p:nvPr>
            <p:ph type="body" sz="quarter" idx="26" hasCustomPrompt="1"/>
          </p:nvPr>
        </p:nvSpPr>
        <p:spPr>
          <a:xfrm>
            <a:off x="2720158" y="4052026"/>
            <a:ext cx="2022457"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1" name="Text Placeholder 21">
            <a:extLst>
              <a:ext uri="{FF2B5EF4-FFF2-40B4-BE49-F238E27FC236}">
                <a16:creationId xmlns:a16="http://schemas.microsoft.com/office/drawing/2014/main" id="{B0BB5971-4512-6D66-AE00-98B73EADF47A}"/>
              </a:ext>
            </a:extLst>
          </p:cNvPr>
          <p:cNvSpPr>
            <a:spLocks noGrp="1"/>
          </p:cNvSpPr>
          <p:nvPr>
            <p:ph type="body" sz="quarter" idx="27" hasCustomPrompt="1"/>
          </p:nvPr>
        </p:nvSpPr>
        <p:spPr>
          <a:xfrm>
            <a:off x="3257873" y="5019615"/>
            <a:ext cx="2022457"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52" name="Text Placeholder 21">
            <a:extLst>
              <a:ext uri="{FF2B5EF4-FFF2-40B4-BE49-F238E27FC236}">
                <a16:creationId xmlns:a16="http://schemas.microsoft.com/office/drawing/2014/main" id="{F7647D0E-AB94-3398-7EE1-39BCCA7D6DE6}"/>
              </a:ext>
            </a:extLst>
          </p:cNvPr>
          <p:cNvSpPr>
            <a:spLocks noGrp="1"/>
          </p:cNvSpPr>
          <p:nvPr>
            <p:ph type="body" sz="quarter" idx="28" hasCustomPrompt="1"/>
          </p:nvPr>
        </p:nvSpPr>
        <p:spPr>
          <a:xfrm>
            <a:off x="5003160" y="5987203"/>
            <a:ext cx="2022457"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404729499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Golf Clubs with Text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22" name="Freeform 7">
            <a:extLst>
              <a:ext uri="{FF2B5EF4-FFF2-40B4-BE49-F238E27FC236}">
                <a16:creationId xmlns:a16="http://schemas.microsoft.com/office/drawing/2014/main" id="{B100DE81-1CC4-FA50-005F-54AE71F71D7C}"/>
              </a:ext>
            </a:extLst>
          </p:cNvPr>
          <p:cNvSpPr>
            <a:spLocks/>
          </p:cNvSpPr>
          <p:nvPr/>
        </p:nvSpPr>
        <p:spPr bwMode="auto">
          <a:xfrm>
            <a:off x="3269515" y="3896074"/>
            <a:ext cx="2850304"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rgbClr val="2C5234"/>
          </a:solidFill>
          <a:ln>
            <a:noFill/>
          </a:ln>
        </p:spPr>
        <p:txBody>
          <a:bodyPr vert="horz" wrap="square" lIns="91440" tIns="91440" rIns="91440" bIns="9144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3" name="Freeform 7">
            <a:extLst>
              <a:ext uri="{FF2B5EF4-FFF2-40B4-BE49-F238E27FC236}">
                <a16:creationId xmlns:a16="http://schemas.microsoft.com/office/drawing/2014/main" id="{880DE17E-5E9F-2346-A739-4DFDAC463754}"/>
              </a:ext>
            </a:extLst>
          </p:cNvPr>
          <p:cNvSpPr>
            <a:spLocks/>
          </p:cNvSpPr>
          <p:nvPr/>
        </p:nvSpPr>
        <p:spPr bwMode="auto">
          <a:xfrm>
            <a:off x="3269515" y="2584860"/>
            <a:ext cx="2850304"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rgbClr val="009A44"/>
          </a:solidFill>
          <a:ln>
            <a:noFill/>
          </a:ln>
        </p:spPr>
        <p:txBody>
          <a:bodyPr vert="horz" wrap="square" lIns="91440" tIns="91440" rIns="91440" bIns="9144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4" name="Freeform 7">
            <a:extLst>
              <a:ext uri="{FF2B5EF4-FFF2-40B4-BE49-F238E27FC236}">
                <a16:creationId xmlns:a16="http://schemas.microsoft.com/office/drawing/2014/main" id="{DF904E79-7550-5EF3-CDEA-E5115D81BC42}"/>
              </a:ext>
            </a:extLst>
          </p:cNvPr>
          <p:cNvSpPr>
            <a:spLocks/>
          </p:cNvSpPr>
          <p:nvPr/>
        </p:nvSpPr>
        <p:spPr bwMode="auto">
          <a:xfrm flipH="1">
            <a:off x="6136936" y="3896074"/>
            <a:ext cx="2850304"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rgbClr val="005587"/>
          </a:solidFill>
          <a:ln>
            <a:noFill/>
          </a:ln>
        </p:spPr>
        <p:txBody>
          <a:bodyPr vert="horz" wrap="square" lIns="91440" tIns="91440" rIns="91440" bIns="9144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7">
            <a:extLst>
              <a:ext uri="{FF2B5EF4-FFF2-40B4-BE49-F238E27FC236}">
                <a16:creationId xmlns:a16="http://schemas.microsoft.com/office/drawing/2014/main" id="{A86836A8-D493-9864-55B6-DBE57F30AF1A}"/>
              </a:ext>
            </a:extLst>
          </p:cNvPr>
          <p:cNvSpPr>
            <a:spLocks/>
          </p:cNvSpPr>
          <p:nvPr/>
        </p:nvSpPr>
        <p:spPr bwMode="auto">
          <a:xfrm flipH="1">
            <a:off x="6136936" y="2584860"/>
            <a:ext cx="2850304"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rgbClr val="0076A8"/>
          </a:solidFill>
          <a:ln>
            <a:noFill/>
          </a:ln>
        </p:spPr>
        <p:txBody>
          <a:bodyPr vert="horz" wrap="square" lIns="91440" tIns="91440" rIns="91440" bIns="9144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7">
            <a:extLst>
              <a:ext uri="{FF2B5EF4-FFF2-40B4-BE49-F238E27FC236}">
                <a16:creationId xmlns:a16="http://schemas.microsoft.com/office/drawing/2014/main" id="{0AB270F5-1CB2-D9F9-ED55-41DA6D66B935}"/>
              </a:ext>
            </a:extLst>
          </p:cNvPr>
          <p:cNvSpPr>
            <a:spLocks/>
          </p:cNvSpPr>
          <p:nvPr/>
        </p:nvSpPr>
        <p:spPr bwMode="auto">
          <a:xfrm>
            <a:off x="3269515" y="1273645"/>
            <a:ext cx="2850304" cy="2466975"/>
          </a:xfrm>
          <a:custGeom>
            <a:avLst/>
            <a:gdLst>
              <a:gd name="T0" fmla="*/ 882 w 882"/>
              <a:gd name="T1" fmla="*/ 185 h 764"/>
              <a:gd name="T2" fmla="*/ 683 w 882"/>
              <a:gd name="T3" fmla="*/ 0 h 764"/>
              <a:gd name="T4" fmla="*/ 200 w 882"/>
              <a:gd name="T5" fmla="*/ 0 h 764"/>
              <a:gd name="T6" fmla="*/ 0 w 882"/>
              <a:gd name="T7" fmla="*/ 200 h 764"/>
              <a:gd name="T8" fmla="*/ 200 w 882"/>
              <a:gd name="T9" fmla="*/ 399 h 764"/>
              <a:gd name="T10" fmla="*/ 650 w 882"/>
              <a:gd name="T11" fmla="*/ 399 h 764"/>
              <a:gd name="T12" fmla="*/ 882 w 882"/>
              <a:gd name="T13" fmla="*/ 764 h 764"/>
              <a:gd name="T14" fmla="*/ 882 w 882"/>
              <a:gd name="T15" fmla="*/ 185 h 7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82" h="764">
                <a:moveTo>
                  <a:pt x="882" y="185"/>
                </a:moveTo>
                <a:cubicBezTo>
                  <a:pt x="874" y="82"/>
                  <a:pt x="788" y="0"/>
                  <a:pt x="683" y="0"/>
                </a:cubicBezTo>
                <a:cubicBezTo>
                  <a:pt x="200" y="0"/>
                  <a:pt x="200" y="0"/>
                  <a:pt x="200" y="0"/>
                </a:cubicBezTo>
                <a:cubicBezTo>
                  <a:pt x="90" y="0"/>
                  <a:pt x="0" y="89"/>
                  <a:pt x="0" y="200"/>
                </a:cubicBezTo>
                <a:cubicBezTo>
                  <a:pt x="0" y="310"/>
                  <a:pt x="90" y="399"/>
                  <a:pt x="200" y="399"/>
                </a:cubicBezTo>
                <a:cubicBezTo>
                  <a:pt x="650" y="399"/>
                  <a:pt x="650" y="399"/>
                  <a:pt x="650" y="399"/>
                </a:cubicBezTo>
                <a:cubicBezTo>
                  <a:pt x="759" y="419"/>
                  <a:pt x="835" y="501"/>
                  <a:pt x="882" y="764"/>
                </a:cubicBezTo>
                <a:cubicBezTo>
                  <a:pt x="882" y="185"/>
                  <a:pt x="882" y="185"/>
                  <a:pt x="882" y="185"/>
                </a:cubicBezTo>
                <a:close/>
              </a:path>
            </a:pathLst>
          </a:custGeom>
          <a:solidFill>
            <a:srgbClr val="86BC25"/>
          </a:solidFill>
          <a:ln>
            <a:noFill/>
          </a:ln>
        </p:spPr>
        <p:txBody>
          <a:bodyPr vert="horz" wrap="square" lIns="91440" tIns="91440" rIns="91440" bIns="9144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35" name="Text Placeholder 21">
            <a:extLst>
              <a:ext uri="{FF2B5EF4-FFF2-40B4-BE49-F238E27FC236}">
                <a16:creationId xmlns:a16="http://schemas.microsoft.com/office/drawing/2014/main" id="{0B794D40-3E89-E2E7-B72D-7422689213AC}"/>
              </a:ext>
            </a:extLst>
          </p:cNvPr>
          <p:cNvSpPr>
            <a:spLocks noGrp="1"/>
          </p:cNvSpPr>
          <p:nvPr>
            <p:ph type="body" sz="quarter" idx="23" hasCustomPrompt="1"/>
          </p:nvPr>
        </p:nvSpPr>
        <p:spPr>
          <a:xfrm>
            <a:off x="3525168" y="1544960"/>
            <a:ext cx="2372343" cy="738664"/>
          </a:xfrm>
        </p:spPr>
        <p:txBody>
          <a:bodyPr wrap="square" lIns="91440" tIns="45720" rIns="91440" bIns="45720" anchor="ctr">
            <a:spAutoFit/>
          </a:bodyPr>
          <a:lstStyle>
            <a:lvl1pPr marL="0" indent="0">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36" name="Text Placeholder 21">
            <a:extLst>
              <a:ext uri="{FF2B5EF4-FFF2-40B4-BE49-F238E27FC236}">
                <a16:creationId xmlns:a16="http://schemas.microsoft.com/office/drawing/2014/main" id="{9C2A29BB-5803-6CFD-2F92-7A95B41BDE64}"/>
              </a:ext>
            </a:extLst>
          </p:cNvPr>
          <p:cNvSpPr>
            <a:spLocks noGrp="1"/>
          </p:cNvSpPr>
          <p:nvPr>
            <p:ph type="body" sz="quarter" idx="24" hasCustomPrompt="1"/>
          </p:nvPr>
        </p:nvSpPr>
        <p:spPr>
          <a:xfrm>
            <a:off x="3525168" y="2882374"/>
            <a:ext cx="2372343" cy="738664"/>
          </a:xfrm>
        </p:spPr>
        <p:txBody>
          <a:bodyPr wrap="square" lIns="91440" tIns="45720" rIns="91440" bIns="45720" anchor="ctr">
            <a:spAutoFit/>
          </a:bodyPr>
          <a:lstStyle>
            <a:lvl1pPr marL="0" indent="0">
              <a:lnSpc>
                <a:spcPct val="100000"/>
              </a:lnSpc>
              <a:buClr>
                <a:srgbClr val="000000"/>
              </a:buClr>
              <a:buFont typeface="Arial" panose="020B0604020202020204" pitchFamily="34" charset="0"/>
              <a:buNone/>
              <a:defRPr lang="en-US" sz="14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37" name="Text Placeholder 21">
            <a:extLst>
              <a:ext uri="{FF2B5EF4-FFF2-40B4-BE49-F238E27FC236}">
                <a16:creationId xmlns:a16="http://schemas.microsoft.com/office/drawing/2014/main" id="{00919BA2-58F7-73C6-2045-5D7148A037E8}"/>
              </a:ext>
            </a:extLst>
          </p:cNvPr>
          <p:cNvSpPr>
            <a:spLocks noGrp="1"/>
          </p:cNvSpPr>
          <p:nvPr>
            <p:ph type="body" sz="quarter" idx="25" hasCustomPrompt="1"/>
          </p:nvPr>
        </p:nvSpPr>
        <p:spPr>
          <a:xfrm>
            <a:off x="3525168" y="4193589"/>
            <a:ext cx="2372343" cy="738664"/>
          </a:xfrm>
        </p:spPr>
        <p:txBody>
          <a:bodyPr wrap="square" lIns="91440" tIns="45720" rIns="91440" bIns="45720" anchor="ctr">
            <a:spAutoFit/>
          </a:bodyPr>
          <a:lstStyle>
            <a:lvl1pPr marL="0" indent="0">
              <a:lnSpc>
                <a:spcPct val="100000"/>
              </a:lnSpc>
              <a:buClr>
                <a:srgbClr val="000000"/>
              </a:buClr>
              <a:buFont typeface="Arial" panose="020B0604020202020204" pitchFamily="34" charset="0"/>
              <a:buNone/>
              <a:defRPr lang="en-US" sz="14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38" name="Text Placeholder 21">
            <a:extLst>
              <a:ext uri="{FF2B5EF4-FFF2-40B4-BE49-F238E27FC236}">
                <a16:creationId xmlns:a16="http://schemas.microsoft.com/office/drawing/2014/main" id="{31650B0A-7344-668F-90F3-D0183E5F55FF}"/>
              </a:ext>
            </a:extLst>
          </p:cNvPr>
          <p:cNvSpPr>
            <a:spLocks noGrp="1"/>
          </p:cNvSpPr>
          <p:nvPr>
            <p:ph type="body" sz="quarter" idx="26" hasCustomPrompt="1"/>
          </p:nvPr>
        </p:nvSpPr>
        <p:spPr>
          <a:xfrm>
            <a:off x="6375473" y="4193589"/>
            <a:ext cx="2372343" cy="738664"/>
          </a:xfrm>
        </p:spPr>
        <p:txBody>
          <a:bodyPr wrap="square" lIns="91440" tIns="45720" rIns="91440" bIns="45720" anchor="ctr">
            <a:spAutoFit/>
          </a:bodyPr>
          <a:lstStyle>
            <a:lvl1pPr marL="0" indent="0" algn="r">
              <a:lnSpc>
                <a:spcPct val="100000"/>
              </a:lnSpc>
              <a:buClr>
                <a:srgbClr val="000000"/>
              </a:buClr>
              <a:buFont typeface="Arial" panose="020B0604020202020204" pitchFamily="34" charset="0"/>
              <a:buNone/>
              <a:defRPr lang="en-US" sz="14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39" name="Text Placeholder 21">
            <a:extLst>
              <a:ext uri="{FF2B5EF4-FFF2-40B4-BE49-F238E27FC236}">
                <a16:creationId xmlns:a16="http://schemas.microsoft.com/office/drawing/2014/main" id="{3EE353F0-6F3C-F0BB-3F89-94595DB6A8AD}"/>
              </a:ext>
            </a:extLst>
          </p:cNvPr>
          <p:cNvSpPr>
            <a:spLocks noGrp="1"/>
          </p:cNvSpPr>
          <p:nvPr>
            <p:ph type="body" sz="quarter" idx="27" hasCustomPrompt="1"/>
          </p:nvPr>
        </p:nvSpPr>
        <p:spPr>
          <a:xfrm>
            <a:off x="6375473" y="2882374"/>
            <a:ext cx="2372343" cy="738664"/>
          </a:xfrm>
        </p:spPr>
        <p:txBody>
          <a:bodyPr wrap="square" lIns="91440" tIns="45720" rIns="91440" bIns="45720" anchor="ctr">
            <a:spAutoFit/>
          </a:bodyPr>
          <a:lstStyle>
            <a:lvl1pPr marL="0" indent="0" algn="r">
              <a:lnSpc>
                <a:spcPct val="100000"/>
              </a:lnSpc>
              <a:buClr>
                <a:srgbClr val="000000"/>
              </a:buClr>
              <a:buFont typeface="Arial" panose="020B0604020202020204" pitchFamily="34" charset="0"/>
              <a:buNone/>
              <a:defRPr lang="en-US" sz="1400" b="0" kern="1200" dirty="0">
                <a:solidFill>
                  <a:schemeClr val="bg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Tree>
    <p:extLst>
      <p:ext uri="{BB962C8B-B14F-4D97-AF65-F5344CB8AC3E}">
        <p14:creationId xmlns:p14="http://schemas.microsoft.com/office/powerpoint/2010/main" val="2402959987"/>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tep-by-step A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userDrawn="1">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userDrawn="1">
            <p:ph type="sldNum" sz="quarter" idx="10"/>
          </p:nvPr>
        </p:nvSpPr>
        <p:spPr/>
        <p:txBody>
          <a:bodyPr/>
          <a:lstStyle/>
          <a:p>
            <a:pPr algn="ctr"/>
            <a:fld id="{95CC1D26-A9BD-4BDE-BDD9-08EDBAE96860}" type="slidenum">
              <a:rPr lang="en-IN" smtClean="0"/>
              <a:pPr algn="ctr"/>
              <a:t>‹#›</a:t>
            </a:fld>
            <a:endParaRPr lang="en-IN"/>
          </a:p>
        </p:txBody>
      </p:sp>
      <p:sp>
        <p:nvSpPr>
          <p:cNvPr id="15" name="AutoShape 3">
            <a:extLst>
              <a:ext uri="{FF2B5EF4-FFF2-40B4-BE49-F238E27FC236}">
                <a16:creationId xmlns:a16="http://schemas.microsoft.com/office/drawing/2014/main" id="{8181CB16-3F8C-3747-4AD3-65F015D9FBF6}"/>
              </a:ext>
            </a:extLst>
          </p:cNvPr>
          <p:cNvSpPr>
            <a:spLocks noChangeArrowheads="1"/>
          </p:cNvSpPr>
          <p:nvPr userDrawn="1"/>
        </p:nvSpPr>
        <p:spPr bwMode="auto">
          <a:xfrm rot="16200000">
            <a:off x="9702323" y="2973579"/>
            <a:ext cx="2066925" cy="1674733"/>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rgbClr val="97999B"/>
          </a:solidFill>
          <a:ln w="9525">
            <a:noFill/>
            <a:miter lim="800000"/>
            <a:headEnd/>
            <a:tailEnd/>
          </a:ln>
        </p:spPr>
        <p:txBody>
          <a:bodyPr vert="vert"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ja-JP" sz="1600" b="0" i="0" u="none" strike="noStrike" kern="1200" cap="none" spc="0" normalizeH="0" baseline="0" noProof="0">
              <a:ln>
                <a:noFill/>
              </a:ln>
              <a:solidFill>
                <a:srgbClr val="000000"/>
              </a:solidFill>
              <a:effectLst/>
              <a:uLnTx/>
              <a:uFillTx/>
              <a:latin typeface="Calibri"/>
              <a:ea typeface="ＭＳ Ｐゴシック" pitchFamily="50" charset="-128"/>
              <a:cs typeface="+mn-cs"/>
            </a:endParaRPr>
          </a:p>
        </p:txBody>
      </p:sp>
      <p:sp>
        <p:nvSpPr>
          <p:cNvPr id="16" name="AutoShape 4">
            <a:extLst>
              <a:ext uri="{FF2B5EF4-FFF2-40B4-BE49-F238E27FC236}">
                <a16:creationId xmlns:a16="http://schemas.microsoft.com/office/drawing/2014/main" id="{D669E8E3-A665-B1F6-BB25-4B7A6D542FEF}"/>
              </a:ext>
            </a:extLst>
          </p:cNvPr>
          <p:cNvSpPr>
            <a:spLocks noChangeArrowheads="1"/>
          </p:cNvSpPr>
          <p:nvPr userDrawn="1"/>
        </p:nvSpPr>
        <p:spPr bwMode="auto">
          <a:xfrm rot="16200000">
            <a:off x="7919006" y="2847187"/>
            <a:ext cx="2355850" cy="1927515"/>
          </a:xfrm>
          <a:custGeom>
            <a:avLst/>
            <a:gdLst>
              <a:gd name="T0" fmla="*/ 252318315 w 21600"/>
              <a:gd name="T1" fmla="*/ 46312661 h 21600"/>
              <a:gd name="T2" fmla="*/ 128472907 w 21600"/>
              <a:gd name="T3" fmla="*/ 92625257 h 21600"/>
              <a:gd name="T4" fmla="*/ 4627391 w 21600"/>
              <a:gd name="T5" fmla="*/ 46312661 h 21600"/>
              <a:gd name="T6" fmla="*/ 12847290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rgbClr val="A7A8AA"/>
          </a:solidFill>
          <a:ln w="9525">
            <a:noFill/>
            <a:miter lim="800000"/>
            <a:headEnd/>
            <a:tailEnd/>
          </a:ln>
        </p:spPr>
        <p:txBody>
          <a:bodyPr vert="vert"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ja-JP" sz="1600" b="0" i="0" u="none" strike="noStrike" kern="1200" cap="none" spc="0" normalizeH="0" baseline="0" noProof="0">
              <a:ln>
                <a:noFill/>
              </a:ln>
              <a:solidFill>
                <a:prstClr val="black"/>
              </a:solidFill>
              <a:effectLst/>
              <a:uLnTx/>
              <a:uFillTx/>
              <a:latin typeface="Calibri"/>
              <a:ea typeface="ＭＳ Ｐゴシック" charset="-128"/>
              <a:cs typeface="+mn-cs"/>
            </a:endParaRPr>
          </a:p>
        </p:txBody>
      </p:sp>
      <p:sp>
        <p:nvSpPr>
          <p:cNvPr id="17" name="AutoShape 5">
            <a:extLst>
              <a:ext uri="{FF2B5EF4-FFF2-40B4-BE49-F238E27FC236}">
                <a16:creationId xmlns:a16="http://schemas.microsoft.com/office/drawing/2014/main" id="{969A9C9A-112E-3E5F-FB86-E5E5A6E6F0F8}"/>
              </a:ext>
            </a:extLst>
          </p:cNvPr>
          <p:cNvSpPr>
            <a:spLocks noChangeArrowheads="1"/>
          </p:cNvSpPr>
          <p:nvPr userDrawn="1"/>
        </p:nvSpPr>
        <p:spPr bwMode="auto">
          <a:xfrm rot="16200000">
            <a:off x="5613791" y="2652560"/>
            <a:ext cx="2787650" cy="2316769"/>
          </a:xfrm>
          <a:custGeom>
            <a:avLst/>
            <a:gdLst>
              <a:gd name="T0" fmla="*/ 353288952 w 21600"/>
              <a:gd name="T1" fmla="*/ 66790009 h 21600"/>
              <a:gd name="T2" fmla="*/ 179884086 w 21600"/>
              <a:gd name="T3" fmla="*/ 133579940 h 21600"/>
              <a:gd name="T4" fmla="*/ 6479221 w 21600"/>
              <a:gd name="T5" fmla="*/ 66790009 h 21600"/>
              <a:gd name="T6" fmla="*/ 179884086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rgbClr val="BBBCBC"/>
          </a:solidFill>
          <a:ln w="9525">
            <a:noFill/>
            <a:miter lim="800000"/>
            <a:headEnd/>
            <a:tailEnd/>
          </a:ln>
        </p:spPr>
        <p:txBody>
          <a:bodyPr vert="vert"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ja-JP" sz="1600" b="0" i="0" u="none" strike="noStrike" kern="1200" cap="none" spc="0" normalizeH="0" baseline="0" noProof="0">
              <a:ln>
                <a:noFill/>
              </a:ln>
              <a:solidFill>
                <a:prstClr val="black"/>
              </a:solidFill>
              <a:effectLst/>
              <a:uLnTx/>
              <a:uFillTx/>
              <a:latin typeface="Calibri"/>
              <a:ea typeface="ＭＳ Ｐゴシック" pitchFamily="50" charset="-128"/>
              <a:cs typeface="+mn-cs"/>
            </a:endParaRPr>
          </a:p>
        </p:txBody>
      </p:sp>
      <p:sp>
        <p:nvSpPr>
          <p:cNvPr id="18" name="AutoShape 6">
            <a:extLst>
              <a:ext uri="{FF2B5EF4-FFF2-40B4-BE49-F238E27FC236}">
                <a16:creationId xmlns:a16="http://schemas.microsoft.com/office/drawing/2014/main" id="{DEC18438-437A-8ECB-F8CF-C55F8FFDFC3E}"/>
              </a:ext>
            </a:extLst>
          </p:cNvPr>
          <p:cNvSpPr>
            <a:spLocks noChangeArrowheads="1"/>
          </p:cNvSpPr>
          <p:nvPr userDrawn="1"/>
        </p:nvSpPr>
        <p:spPr bwMode="auto">
          <a:xfrm rot="16200000">
            <a:off x="3014919" y="2590040"/>
            <a:ext cx="3290887" cy="2443394"/>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rgbClr val="D0D0CE"/>
          </a:solidFill>
          <a:ln w="9525">
            <a:noFill/>
            <a:miter lim="800000"/>
            <a:headEnd/>
            <a:tailEnd/>
          </a:ln>
        </p:spPr>
        <p:txBody>
          <a:bodyPr vert="vert"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ja-JP" sz="1600" b="0" i="0" u="none" strike="noStrike" kern="1200" cap="none" spc="0" normalizeH="0" baseline="0" noProof="0">
              <a:ln>
                <a:noFill/>
              </a:ln>
              <a:solidFill>
                <a:prstClr val="black"/>
              </a:solidFill>
              <a:effectLst/>
              <a:uLnTx/>
              <a:uFillTx/>
              <a:latin typeface="Calibri"/>
              <a:ea typeface="ＭＳ Ｐゴシック" charset="-128"/>
              <a:cs typeface="+mn-cs"/>
            </a:endParaRPr>
          </a:p>
        </p:txBody>
      </p:sp>
      <p:sp>
        <p:nvSpPr>
          <p:cNvPr id="19" name="AutoShape 7">
            <a:extLst>
              <a:ext uri="{FF2B5EF4-FFF2-40B4-BE49-F238E27FC236}">
                <a16:creationId xmlns:a16="http://schemas.microsoft.com/office/drawing/2014/main" id="{72927768-A2CA-4990-9BF3-7D5F3B30BE51}"/>
              </a:ext>
            </a:extLst>
          </p:cNvPr>
          <p:cNvSpPr>
            <a:spLocks noChangeArrowheads="1"/>
          </p:cNvSpPr>
          <p:nvPr userDrawn="1"/>
        </p:nvSpPr>
        <p:spPr bwMode="auto">
          <a:xfrm rot="16200000">
            <a:off x="232023" y="2488416"/>
            <a:ext cx="3838575" cy="2645057"/>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2189 w 21600"/>
              <a:gd name="T13" fmla="*/ 2189 h 21600"/>
              <a:gd name="T14" fmla="*/ 19411 w 21600"/>
              <a:gd name="T15" fmla="*/ 19411 h 21600"/>
            </a:gdLst>
            <a:ahLst/>
            <a:cxnLst>
              <a:cxn ang="T8">
                <a:pos x="T0" y="T1"/>
              </a:cxn>
              <a:cxn ang="T9">
                <a:pos x="T2" y="T3"/>
              </a:cxn>
              <a:cxn ang="T10">
                <a:pos x="T4" y="T5"/>
              </a:cxn>
              <a:cxn ang="T11">
                <a:pos x="T6" y="T7"/>
              </a:cxn>
            </a:cxnLst>
            <a:rect l="T12" t="T13" r="T14" b="T15"/>
            <a:pathLst>
              <a:path w="21600" h="21600">
                <a:moveTo>
                  <a:pt x="0" y="0"/>
                </a:moveTo>
                <a:lnTo>
                  <a:pt x="778" y="21600"/>
                </a:lnTo>
                <a:lnTo>
                  <a:pt x="20822" y="21600"/>
                </a:lnTo>
                <a:lnTo>
                  <a:pt x="21600" y="0"/>
                </a:lnTo>
                <a:close/>
              </a:path>
            </a:pathLst>
          </a:custGeom>
          <a:solidFill>
            <a:srgbClr val="43B02A"/>
          </a:solidFill>
          <a:ln w="9525">
            <a:noFill/>
            <a:miter lim="800000"/>
            <a:headEnd/>
            <a:tailEnd/>
          </a:ln>
        </p:spPr>
        <p:txBody>
          <a:bodyPr vert="vert"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ja-JP" sz="1600" b="0" i="0" u="none" strike="noStrike" kern="1200" cap="none" spc="0" normalizeH="0" baseline="0" noProof="0">
              <a:ln>
                <a:noFill/>
              </a:ln>
              <a:solidFill>
                <a:srgbClr val="FFFFFF"/>
              </a:solidFill>
              <a:effectLst/>
              <a:uLnTx/>
              <a:uFillTx/>
              <a:latin typeface="Calibri"/>
              <a:ea typeface="ＭＳ Ｐゴシック" charset="-128"/>
              <a:cs typeface="+mn-cs"/>
            </a:endParaRPr>
          </a:p>
        </p:txBody>
      </p:sp>
      <p:sp>
        <p:nvSpPr>
          <p:cNvPr id="20" name="Text Placeholder 21">
            <a:extLst>
              <a:ext uri="{FF2B5EF4-FFF2-40B4-BE49-F238E27FC236}">
                <a16:creationId xmlns:a16="http://schemas.microsoft.com/office/drawing/2014/main" id="{A26974C4-163D-AE8D-1F30-F3F664D111D8}"/>
              </a:ext>
            </a:extLst>
          </p:cNvPr>
          <p:cNvSpPr>
            <a:spLocks noGrp="1"/>
          </p:cNvSpPr>
          <p:nvPr>
            <p:ph type="body" sz="quarter" idx="20" hasCustomPrompt="1"/>
          </p:nvPr>
        </p:nvSpPr>
        <p:spPr>
          <a:xfrm>
            <a:off x="828780" y="1398501"/>
            <a:ext cx="2645058" cy="338554"/>
          </a:xfrm>
        </p:spPr>
        <p:txBody>
          <a:bodyPr wrap="square" lIns="91440" tIns="45720" rIns="91440" bIns="45720">
            <a:spAutoFit/>
          </a:bodyPr>
          <a:lstStyle>
            <a:lvl1pPr marL="0" indent="0" algn="l">
              <a:lnSpc>
                <a:spcPct val="100000"/>
              </a:lnSpc>
              <a:buClr>
                <a:srgbClr val="000000"/>
              </a:buClr>
              <a:buFont typeface="Arial" panose="020B0604020202020204" pitchFamily="34" charset="0"/>
              <a:buNone/>
              <a:defRPr lang="en-US" sz="1600" b="1"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1" name="Text Placeholder 21">
            <a:extLst>
              <a:ext uri="{FF2B5EF4-FFF2-40B4-BE49-F238E27FC236}">
                <a16:creationId xmlns:a16="http://schemas.microsoft.com/office/drawing/2014/main" id="{E3378408-65A2-A834-1DF4-730304AACA27}"/>
              </a:ext>
            </a:extLst>
          </p:cNvPr>
          <p:cNvSpPr>
            <a:spLocks noGrp="1"/>
          </p:cNvSpPr>
          <p:nvPr>
            <p:ph type="body" sz="quarter" idx="24" hasCustomPrompt="1"/>
          </p:nvPr>
        </p:nvSpPr>
        <p:spPr>
          <a:xfrm>
            <a:off x="965139" y="3272335"/>
            <a:ext cx="2372343" cy="1077218"/>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25" name="Text Placeholder 21">
            <a:extLst>
              <a:ext uri="{FF2B5EF4-FFF2-40B4-BE49-F238E27FC236}">
                <a16:creationId xmlns:a16="http://schemas.microsoft.com/office/drawing/2014/main" id="{543450EE-C614-6C85-5D2D-75E625F375F1}"/>
              </a:ext>
            </a:extLst>
          </p:cNvPr>
          <p:cNvSpPr>
            <a:spLocks noGrp="1"/>
          </p:cNvSpPr>
          <p:nvPr>
            <p:ph type="body" sz="quarter" idx="25" hasCustomPrompt="1"/>
          </p:nvPr>
        </p:nvSpPr>
        <p:spPr>
          <a:xfrm>
            <a:off x="3552744" y="3273128"/>
            <a:ext cx="2215235" cy="1077218"/>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 and typesetting industry.</a:t>
            </a:r>
          </a:p>
        </p:txBody>
      </p:sp>
      <p:sp>
        <p:nvSpPr>
          <p:cNvPr id="26" name="Text Placeholder 21">
            <a:extLst>
              <a:ext uri="{FF2B5EF4-FFF2-40B4-BE49-F238E27FC236}">
                <a16:creationId xmlns:a16="http://schemas.microsoft.com/office/drawing/2014/main" id="{58A15E5D-AB5B-B51F-B260-F2658A3B97BC}"/>
              </a:ext>
            </a:extLst>
          </p:cNvPr>
          <p:cNvSpPr>
            <a:spLocks noGrp="1"/>
          </p:cNvSpPr>
          <p:nvPr>
            <p:ph type="body" sz="quarter" idx="26" hasCustomPrompt="1"/>
          </p:nvPr>
        </p:nvSpPr>
        <p:spPr>
          <a:xfrm>
            <a:off x="5909526" y="3395447"/>
            <a:ext cx="2215235" cy="830997"/>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a:t>
            </a:r>
          </a:p>
        </p:txBody>
      </p:sp>
      <p:sp>
        <p:nvSpPr>
          <p:cNvPr id="27" name="Text Placeholder 21">
            <a:extLst>
              <a:ext uri="{FF2B5EF4-FFF2-40B4-BE49-F238E27FC236}">
                <a16:creationId xmlns:a16="http://schemas.microsoft.com/office/drawing/2014/main" id="{8B6470B5-C3AF-AFF1-BAE6-E8735326DF06}"/>
              </a:ext>
            </a:extLst>
          </p:cNvPr>
          <p:cNvSpPr>
            <a:spLocks noGrp="1"/>
          </p:cNvSpPr>
          <p:nvPr>
            <p:ph type="body" sz="quarter" idx="27" hasCustomPrompt="1"/>
          </p:nvPr>
        </p:nvSpPr>
        <p:spPr>
          <a:xfrm>
            <a:off x="8229835" y="3395446"/>
            <a:ext cx="1753248" cy="830997"/>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a:t>
            </a:r>
          </a:p>
        </p:txBody>
      </p:sp>
      <p:sp>
        <p:nvSpPr>
          <p:cNvPr id="30" name="Text Placeholder 21">
            <a:extLst>
              <a:ext uri="{FF2B5EF4-FFF2-40B4-BE49-F238E27FC236}">
                <a16:creationId xmlns:a16="http://schemas.microsoft.com/office/drawing/2014/main" id="{2DFB0D28-4C8C-3552-3A67-37D9265DBC36}"/>
              </a:ext>
            </a:extLst>
          </p:cNvPr>
          <p:cNvSpPr>
            <a:spLocks noGrp="1"/>
          </p:cNvSpPr>
          <p:nvPr>
            <p:ph type="body" sz="quarter" idx="28" hasCustomPrompt="1"/>
          </p:nvPr>
        </p:nvSpPr>
        <p:spPr>
          <a:xfrm>
            <a:off x="10144967" y="3026115"/>
            <a:ext cx="1315020" cy="1569660"/>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is simply dummy text of the printing</a:t>
            </a:r>
          </a:p>
        </p:txBody>
      </p:sp>
    </p:spTree>
    <p:extLst>
      <p:ext uri="{BB962C8B-B14F-4D97-AF65-F5344CB8AC3E}">
        <p14:creationId xmlns:p14="http://schemas.microsoft.com/office/powerpoint/2010/main" val="309550525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iagonal Boxes 4 Step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8F332-887E-4E62-9E30-DF6896A4DA0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0E78297-2472-A13B-2345-2B100937D20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3">
            <a:extLst>
              <a:ext uri="{FF2B5EF4-FFF2-40B4-BE49-F238E27FC236}">
                <a16:creationId xmlns:a16="http://schemas.microsoft.com/office/drawing/2014/main" id="{F699B75D-A45C-41DF-DC54-62E1CA196CA5}"/>
              </a:ext>
            </a:extLst>
          </p:cNvPr>
          <p:cNvSpPr>
            <a:spLocks noChangeArrowheads="1"/>
          </p:cNvSpPr>
          <p:nvPr/>
        </p:nvSpPr>
        <p:spPr bwMode="auto">
          <a:xfrm>
            <a:off x="571649" y="4133782"/>
            <a:ext cx="2543206" cy="520700"/>
          </a:xfrm>
          <a:prstGeom prst="rect">
            <a:avLst/>
          </a:prstGeom>
          <a:solidFill>
            <a:srgbClr val="00A3E0"/>
          </a:solidFill>
          <a:ln w="12700" algn="ctr">
            <a:noFill/>
            <a:miter lim="800000"/>
            <a:headEnd/>
            <a:tailEnd/>
          </a:ln>
        </p:spPr>
        <p:txBody>
          <a:bodyPr lIns="91440" tIns="91440" rIns="91440" bIns="91440" anchor="ctr"/>
          <a:lstStyle/>
          <a:p>
            <a:pPr algn="ctr" defTabSz="865188">
              <a:lnSpc>
                <a:spcPct val="95000"/>
              </a:lnSpc>
              <a:defRPr/>
            </a:pPr>
            <a:endParaRPr lang="en-US" sz="1600">
              <a:solidFill>
                <a:srgbClr val="000000"/>
              </a:solidFill>
              <a:ea typeface="ＭＳ Ｐゴシック" pitchFamily="50" charset="-128"/>
            </a:endParaRPr>
          </a:p>
        </p:txBody>
      </p:sp>
      <p:sp>
        <p:nvSpPr>
          <p:cNvPr id="6" name="Rectangle 4">
            <a:extLst>
              <a:ext uri="{FF2B5EF4-FFF2-40B4-BE49-F238E27FC236}">
                <a16:creationId xmlns:a16="http://schemas.microsoft.com/office/drawing/2014/main" id="{18F6584A-2998-ACC1-9F2F-9CAAA5B36A9F}"/>
              </a:ext>
            </a:extLst>
          </p:cNvPr>
          <p:cNvSpPr>
            <a:spLocks noChangeArrowheads="1"/>
          </p:cNvSpPr>
          <p:nvPr/>
        </p:nvSpPr>
        <p:spPr bwMode="auto">
          <a:xfrm>
            <a:off x="3407875" y="3374427"/>
            <a:ext cx="2543206" cy="520700"/>
          </a:xfrm>
          <a:prstGeom prst="rect">
            <a:avLst/>
          </a:prstGeom>
          <a:solidFill>
            <a:srgbClr val="00ABAB"/>
          </a:solidFill>
          <a:ln w="12700" algn="ctr">
            <a:noFill/>
            <a:miter lim="800000"/>
            <a:headEnd/>
            <a:tailEnd/>
          </a:ln>
        </p:spPr>
        <p:txBody>
          <a:bodyPr lIns="91440" tIns="91440" rIns="91440" bIns="91440" anchor="ctr"/>
          <a:lstStyle/>
          <a:p>
            <a:pPr algn="ctr" defTabSz="865188">
              <a:lnSpc>
                <a:spcPct val="95000"/>
              </a:lnSpc>
              <a:defRPr/>
            </a:pPr>
            <a:endParaRPr lang="en-US" sz="1600">
              <a:solidFill>
                <a:schemeClr val="bg1"/>
              </a:solidFill>
              <a:ea typeface="ＭＳ Ｐゴシック" pitchFamily="50" charset="-128"/>
            </a:endParaRPr>
          </a:p>
        </p:txBody>
      </p:sp>
      <p:sp>
        <p:nvSpPr>
          <p:cNvPr id="7" name="Rectangle 5">
            <a:extLst>
              <a:ext uri="{FF2B5EF4-FFF2-40B4-BE49-F238E27FC236}">
                <a16:creationId xmlns:a16="http://schemas.microsoft.com/office/drawing/2014/main" id="{72EEFE72-5B43-7827-7EC5-27A05E0B5D68}"/>
              </a:ext>
            </a:extLst>
          </p:cNvPr>
          <p:cNvSpPr>
            <a:spLocks noChangeArrowheads="1"/>
          </p:cNvSpPr>
          <p:nvPr/>
        </p:nvSpPr>
        <p:spPr bwMode="auto">
          <a:xfrm>
            <a:off x="6244099" y="2615073"/>
            <a:ext cx="2543206" cy="520700"/>
          </a:xfrm>
          <a:prstGeom prst="rect">
            <a:avLst/>
          </a:prstGeom>
          <a:solidFill>
            <a:srgbClr val="86BC25"/>
          </a:solidFill>
          <a:ln w="12700" algn="ctr">
            <a:noFill/>
            <a:miter lim="800000"/>
            <a:headEnd/>
            <a:tailEnd/>
          </a:ln>
        </p:spPr>
        <p:txBody>
          <a:bodyPr lIns="91440" tIns="91440" rIns="91440" bIns="91440" anchor="ctr"/>
          <a:lstStyle/>
          <a:p>
            <a:pPr algn="ctr" defTabSz="865188">
              <a:lnSpc>
                <a:spcPct val="95000"/>
              </a:lnSpc>
              <a:defRPr/>
            </a:pPr>
            <a:endParaRPr lang="en-US" sz="1600">
              <a:solidFill>
                <a:srgbClr val="000000"/>
              </a:solidFill>
              <a:ea typeface="ＭＳ Ｐゴシック" pitchFamily="50" charset="-128"/>
            </a:endParaRPr>
          </a:p>
        </p:txBody>
      </p:sp>
      <p:sp>
        <p:nvSpPr>
          <p:cNvPr id="8" name="Rectangle 6">
            <a:extLst>
              <a:ext uri="{FF2B5EF4-FFF2-40B4-BE49-F238E27FC236}">
                <a16:creationId xmlns:a16="http://schemas.microsoft.com/office/drawing/2014/main" id="{CBF71E36-9870-33AC-DCB5-D06FA54653C2}"/>
              </a:ext>
            </a:extLst>
          </p:cNvPr>
          <p:cNvSpPr>
            <a:spLocks noChangeArrowheads="1"/>
          </p:cNvSpPr>
          <p:nvPr/>
        </p:nvSpPr>
        <p:spPr bwMode="auto">
          <a:xfrm>
            <a:off x="9080321" y="1855719"/>
            <a:ext cx="2543206" cy="520700"/>
          </a:xfrm>
          <a:prstGeom prst="rect">
            <a:avLst/>
          </a:prstGeom>
          <a:solidFill>
            <a:srgbClr val="43B02A"/>
          </a:solidFill>
          <a:ln w="12700" algn="ctr">
            <a:noFill/>
            <a:miter lim="800000"/>
            <a:headEnd/>
            <a:tailEnd/>
          </a:ln>
        </p:spPr>
        <p:txBody>
          <a:bodyPr lIns="91440" tIns="91440" rIns="91440" bIns="91440" anchor="ctr"/>
          <a:lstStyle/>
          <a:p>
            <a:pPr algn="ctr" defTabSz="865188">
              <a:lnSpc>
                <a:spcPct val="95000"/>
              </a:lnSpc>
              <a:defRPr/>
            </a:pPr>
            <a:endParaRPr lang="en-US" sz="1600">
              <a:solidFill>
                <a:srgbClr val="000000"/>
              </a:solidFill>
              <a:ea typeface="ＭＳ Ｐゴシック" pitchFamily="50" charset="-128"/>
            </a:endParaRPr>
          </a:p>
        </p:txBody>
      </p:sp>
      <p:cxnSp>
        <p:nvCxnSpPr>
          <p:cNvPr id="9" name="AutoShape 7">
            <a:extLst>
              <a:ext uri="{FF2B5EF4-FFF2-40B4-BE49-F238E27FC236}">
                <a16:creationId xmlns:a16="http://schemas.microsoft.com/office/drawing/2014/main" id="{E4C89EC9-00D4-4C6B-03AC-9FE24D393506}"/>
              </a:ext>
            </a:extLst>
          </p:cNvPr>
          <p:cNvCxnSpPr>
            <a:cxnSpLocks noChangeShapeType="1"/>
            <a:stCxn id="5" idx="0"/>
            <a:endCxn id="6" idx="1"/>
          </p:cNvCxnSpPr>
          <p:nvPr/>
        </p:nvCxnSpPr>
        <p:spPr bwMode="auto">
          <a:xfrm rot="5400000" flipH="1" flipV="1">
            <a:off x="2376061" y="3101970"/>
            <a:ext cx="499005" cy="1564622"/>
          </a:xfrm>
          <a:prstGeom prst="bentConnector2">
            <a:avLst/>
          </a:prstGeom>
          <a:noFill/>
          <a:ln w="6350">
            <a:solidFill>
              <a:srgbClr val="000000"/>
            </a:solidFill>
            <a:miter lim="800000"/>
            <a:headEnd/>
            <a:tailEnd type="triangle" w="med" len="med"/>
          </a:ln>
        </p:spPr>
      </p:cxnSp>
      <p:cxnSp>
        <p:nvCxnSpPr>
          <p:cNvPr id="10" name="AutoShape 8">
            <a:extLst>
              <a:ext uri="{FF2B5EF4-FFF2-40B4-BE49-F238E27FC236}">
                <a16:creationId xmlns:a16="http://schemas.microsoft.com/office/drawing/2014/main" id="{C5F095DB-1C4B-0BC6-C817-C0ED75B0BDA5}"/>
              </a:ext>
            </a:extLst>
          </p:cNvPr>
          <p:cNvCxnSpPr>
            <a:cxnSpLocks noChangeShapeType="1"/>
            <a:stCxn id="6" idx="0"/>
            <a:endCxn id="7" idx="1"/>
          </p:cNvCxnSpPr>
          <p:nvPr/>
        </p:nvCxnSpPr>
        <p:spPr bwMode="auto">
          <a:xfrm rot="5400000" flipH="1" flipV="1">
            <a:off x="5212286" y="2342615"/>
            <a:ext cx="499004" cy="1564621"/>
          </a:xfrm>
          <a:prstGeom prst="bentConnector2">
            <a:avLst/>
          </a:prstGeom>
          <a:noFill/>
          <a:ln w="6350">
            <a:solidFill>
              <a:srgbClr val="000000"/>
            </a:solidFill>
            <a:miter lim="800000"/>
            <a:headEnd/>
            <a:tailEnd type="triangle" w="med" len="med"/>
          </a:ln>
        </p:spPr>
      </p:cxnSp>
      <p:cxnSp>
        <p:nvCxnSpPr>
          <p:cNvPr id="11" name="AutoShape 9">
            <a:extLst>
              <a:ext uri="{FF2B5EF4-FFF2-40B4-BE49-F238E27FC236}">
                <a16:creationId xmlns:a16="http://schemas.microsoft.com/office/drawing/2014/main" id="{1239B54A-640D-D7DF-826D-F701523D0997}"/>
              </a:ext>
            </a:extLst>
          </p:cNvPr>
          <p:cNvCxnSpPr>
            <a:cxnSpLocks noChangeShapeType="1"/>
            <a:stCxn id="7" idx="0"/>
            <a:endCxn id="8" idx="1"/>
          </p:cNvCxnSpPr>
          <p:nvPr/>
        </p:nvCxnSpPr>
        <p:spPr bwMode="auto">
          <a:xfrm rot="5400000" flipH="1" flipV="1">
            <a:off x="8048509" y="1583263"/>
            <a:ext cx="499004" cy="1564618"/>
          </a:xfrm>
          <a:prstGeom prst="bentConnector2">
            <a:avLst/>
          </a:prstGeom>
          <a:noFill/>
          <a:ln w="6350">
            <a:solidFill>
              <a:srgbClr val="000000"/>
            </a:solidFill>
            <a:miter lim="800000"/>
            <a:headEnd/>
            <a:tailEnd type="triangle" w="med" len="med"/>
          </a:ln>
        </p:spPr>
      </p:cxnSp>
      <p:sp>
        <p:nvSpPr>
          <p:cNvPr id="16" name="Text Placeholder 11">
            <a:extLst>
              <a:ext uri="{FF2B5EF4-FFF2-40B4-BE49-F238E27FC236}">
                <a16:creationId xmlns:a16="http://schemas.microsoft.com/office/drawing/2014/main" id="{17C4D510-E80F-4BC0-130C-26EB6414EA72}"/>
              </a:ext>
            </a:extLst>
          </p:cNvPr>
          <p:cNvSpPr>
            <a:spLocks noGrp="1"/>
          </p:cNvSpPr>
          <p:nvPr>
            <p:ph type="body" sz="quarter" idx="14" hasCustomPrompt="1"/>
          </p:nvPr>
        </p:nvSpPr>
        <p:spPr>
          <a:xfrm>
            <a:off x="571650" y="4683336"/>
            <a:ext cx="2543206" cy="1154162"/>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dummy text</a:t>
            </a:r>
          </a:p>
        </p:txBody>
      </p:sp>
      <p:sp>
        <p:nvSpPr>
          <p:cNvPr id="17" name="Text Placeholder 11">
            <a:extLst>
              <a:ext uri="{FF2B5EF4-FFF2-40B4-BE49-F238E27FC236}">
                <a16:creationId xmlns:a16="http://schemas.microsoft.com/office/drawing/2014/main" id="{7D84BE28-CB57-88F2-335A-ADC89C5CBAE9}"/>
              </a:ext>
            </a:extLst>
          </p:cNvPr>
          <p:cNvSpPr>
            <a:spLocks noGrp="1"/>
          </p:cNvSpPr>
          <p:nvPr>
            <p:ph type="body" sz="quarter" idx="15" hasCustomPrompt="1"/>
          </p:nvPr>
        </p:nvSpPr>
        <p:spPr>
          <a:xfrm>
            <a:off x="3407875" y="3922098"/>
            <a:ext cx="2543206" cy="1154162"/>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dummy text</a:t>
            </a:r>
          </a:p>
        </p:txBody>
      </p:sp>
      <p:sp>
        <p:nvSpPr>
          <p:cNvPr id="18" name="Text Placeholder 11">
            <a:extLst>
              <a:ext uri="{FF2B5EF4-FFF2-40B4-BE49-F238E27FC236}">
                <a16:creationId xmlns:a16="http://schemas.microsoft.com/office/drawing/2014/main" id="{6E3F5F61-4CAE-DBC4-1628-C0A7911FE272}"/>
              </a:ext>
            </a:extLst>
          </p:cNvPr>
          <p:cNvSpPr>
            <a:spLocks noGrp="1"/>
          </p:cNvSpPr>
          <p:nvPr>
            <p:ph type="body" sz="quarter" idx="16" hasCustomPrompt="1"/>
          </p:nvPr>
        </p:nvSpPr>
        <p:spPr>
          <a:xfrm>
            <a:off x="6244099" y="3169242"/>
            <a:ext cx="2543206" cy="1154162"/>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dummy text</a:t>
            </a:r>
          </a:p>
        </p:txBody>
      </p:sp>
      <p:sp>
        <p:nvSpPr>
          <p:cNvPr id="19" name="Text Placeholder 11">
            <a:extLst>
              <a:ext uri="{FF2B5EF4-FFF2-40B4-BE49-F238E27FC236}">
                <a16:creationId xmlns:a16="http://schemas.microsoft.com/office/drawing/2014/main" id="{6BDAE7D6-E2FA-A260-7ACA-6572D3464FB8}"/>
              </a:ext>
            </a:extLst>
          </p:cNvPr>
          <p:cNvSpPr>
            <a:spLocks noGrp="1"/>
          </p:cNvSpPr>
          <p:nvPr>
            <p:ph type="body" sz="quarter" idx="17" hasCustomPrompt="1"/>
          </p:nvPr>
        </p:nvSpPr>
        <p:spPr>
          <a:xfrm>
            <a:off x="9080321" y="2410290"/>
            <a:ext cx="2543206" cy="1154162"/>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dummy text</a:t>
            </a:r>
          </a:p>
        </p:txBody>
      </p:sp>
      <p:sp>
        <p:nvSpPr>
          <p:cNvPr id="20" name="Text Placeholder 21">
            <a:extLst>
              <a:ext uri="{FF2B5EF4-FFF2-40B4-BE49-F238E27FC236}">
                <a16:creationId xmlns:a16="http://schemas.microsoft.com/office/drawing/2014/main" id="{EDBEAF20-DE9C-D508-FF98-D65ADC649B45}"/>
              </a:ext>
            </a:extLst>
          </p:cNvPr>
          <p:cNvSpPr>
            <a:spLocks noGrp="1"/>
          </p:cNvSpPr>
          <p:nvPr>
            <p:ph type="body" sz="quarter" idx="24" hasCustomPrompt="1"/>
          </p:nvPr>
        </p:nvSpPr>
        <p:spPr>
          <a:xfrm>
            <a:off x="906228" y="4224855"/>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1" name="Text Placeholder 21">
            <a:extLst>
              <a:ext uri="{FF2B5EF4-FFF2-40B4-BE49-F238E27FC236}">
                <a16:creationId xmlns:a16="http://schemas.microsoft.com/office/drawing/2014/main" id="{F94FCF7B-9103-E3E9-68EA-5E1C67E66C51}"/>
              </a:ext>
            </a:extLst>
          </p:cNvPr>
          <p:cNvSpPr>
            <a:spLocks noGrp="1"/>
          </p:cNvSpPr>
          <p:nvPr>
            <p:ph type="body" sz="quarter" idx="25" hasCustomPrompt="1"/>
          </p:nvPr>
        </p:nvSpPr>
        <p:spPr>
          <a:xfrm>
            <a:off x="3742453" y="3465500"/>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2" name="Text Placeholder 21">
            <a:extLst>
              <a:ext uri="{FF2B5EF4-FFF2-40B4-BE49-F238E27FC236}">
                <a16:creationId xmlns:a16="http://schemas.microsoft.com/office/drawing/2014/main" id="{B0F8036D-DE33-3E0E-7CA0-0087E9E740DA}"/>
              </a:ext>
            </a:extLst>
          </p:cNvPr>
          <p:cNvSpPr>
            <a:spLocks noGrp="1"/>
          </p:cNvSpPr>
          <p:nvPr>
            <p:ph type="body" sz="quarter" idx="26" hasCustomPrompt="1"/>
          </p:nvPr>
        </p:nvSpPr>
        <p:spPr>
          <a:xfrm>
            <a:off x="6578678" y="2706146"/>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3" name="Text Placeholder 21">
            <a:extLst>
              <a:ext uri="{FF2B5EF4-FFF2-40B4-BE49-F238E27FC236}">
                <a16:creationId xmlns:a16="http://schemas.microsoft.com/office/drawing/2014/main" id="{0AEA4251-8620-34C1-E1F2-63B175E73A7C}"/>
              </a:ext>
            </a:extLst>
          </p:cNvPr>
          <p:cNvSpPr>
            <a:spLocks noGrp="1"/>
          </p:cNvSpPr>
          <p:nvPr>
            <p:ph type="body" sz="quarter" idx="27" hasCustomPrompt="1"/>
          </p:nvPr>
        </p:nvSpPr>
        <p:spPr>
          <a:xfrm>
            <a:off x="9414899" y="1946792"/>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1661121344"/>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iagonal Boxes 3 Step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8F332-887E-4E62-9E30-DF6896A4DA0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0E78297-2472-A13B-2345-2B100937D203}"/>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 name="Rectangle 3">
            <a:extLst>
              <a:ext uri="{FF2B5EF4-FFF2-40B4-BE49-F238E27FC236}">
                <a16:creationId xmlns:a16="http://schemas.microsoft.com/office/drawing/2014/main" id="{F699B75D-A45C-41DF-DC54-62E1CA196CA5}"/>
              </a:ext>
            </a:extLst>
          </p:cNvPr>
          <p:cNvSpPr>
            <a:spLocks noChangeArrowheads="1"/>
          </p:cNvSpPr>
          <p:nvPr/>
        </p:nvSpPr>
        <p:spPr bwMode="auto">
          <a:xfrm>
            <a:off x="619287" y="4133782"/>
            <a:ext cx="3292697" cy="520700"/>
          </a:xfrm>
          <a:prstGeom prst="rect">
            <a:avLst/>
          </a:prstGeom>
          <a:solidFill>
            <a:srgbClr val="00A3E0"/>
          </a:solidFill>
          <a:ln w="12700" algn="ctr">
            <a:noFill/>
            <a:miter lim="800000"/>
            <a:headEnd/>
            <a:tailEnd/>
          </a:ln>
        </p:spPr>
        <p:txBody>
          <a:bodyPr lIns="91440" tIns="91440" rIns="91440" bIns="91440" anchor="ctr"/>
          <a:lstStyle/>
          <a:p>
            <a:pPr algn="ctr" defTabSz="865188">
              <a:lnSpc>
                <a:spcPct val="95000"/>
              </a:lnSpc>
              <a:defRPr/>
            </a:pPr>
            <a:endParaRPr lang="en-US" sz="1600">
              <a:solidFill>
                <a:srgbClr val="000000"/>
              </a:solidFill>
              <a:ea typeface="ＭＳ Ｐゴシック" pitchFamily="50" charset="-128"/>
            </a:endParaRPr>
          </a:p>
        </p:txBody>
      </p:sp>
      <p:sp>
        <p:nvSpPr>
          <p:cNvPr id="6" name="Rectangle 4">
            <a:extLst>
              <a:ext uri="{FF2B5EF4-FFF2-40B4-BE49-F238E27FC236}">
                <a16:creationId xmlns:a16="http://schemas.microsoft.com/office/drawing/2014/main" id="{18F6584A-2998-ACC1-9F2F-9CAAA5B36A9F}"/>
              </a:ext>
            </a:extLst>
          </p:cNvPr>
          <p:cNvSpPr>
            <a:spLocks noChangeArrowheads="1"/>
          </p:cNvSpPr>
          <p:nvPr/>
        </p:nvSpPr>
        <p:spPr bwMode="auto">
          <a:xfrm>
            <a:off x="4454413" y="2994750"/>
            <a:ext cx="3292697" cy="520700"/>
          </a:xfrm>
          <a:prstGeom prst="rect">
            <a:avLst/>
          </a:prstGeom>
          <a:solidFill>
            <a:srgbClr val="00ABAB"/>
          </a:solidFill>
          <a:ln w="12700" algn="ctr">
            <a:noFill/>
            <a:miter lim="800000"/>
            <a:headEnd/>
            <a:tailEnd/>
          </a:ln>
        </p:spPr>
        <p:txBody>
          <a:bodyPr lIns="91440" tIns="91440" rIns="91440" bIns="91440" anchor="ctr"/>
          <a:lstStyle/>
          <a:p>
            <a:pPr algn="ctr" defTabSz="865188">
              <a:lnSpc>
                <a:spcPct val="95000"/>
              </a:lnSpc>
              <a:defRPr/>
            </a:pPr>
            <a:endParaRPr lang="en-US" sz="1600">
              <a:solidFill>
                <a:schemeClr val="bg1"/>
              </a:solidFill>
              <a:ea typeface="ＭＳ Ｐゴシック" pitchFamily="50" charset="-128"/>
            </a:endParaRPr>
          </a:p>
        </p:txBody>
      </p:sp>
      <p:sp>
        <p:nvSpPr>
          <p:cNvPr id="8" name="Rectangle 6">
            <a:extLst>
              <a:ext uri="{FF2B5EF4-FFF2-40B4-BE49-F238E27FC236}">
                <a16:creationId xmlns:a16="http://schemas.microsoft.com/office/drawing/2014/main" id="{CBF71E36-9870-33AC-DCB5-D06FA54653C2}"/>
              </a:ext>
            </a:extLst>
          </p:cNvPr>
          <p:cNvSpPr>
            <a:spLocks noChangeArrowheads="1"/>
          </p:cNvSpPr>
          <p:nvPr/>
        </p:nvSpPr>
        <p:spPr bwMode="auto">
          <a:xfrm>
            <a:off x="8289540" y="1855719"/>
            <a:ext cx="3292697" cy="520700"/>
          </a:xfrm>
          <a:prstGeom prst="rect">
            <a:avLst/>
          </a:prstGeom>
          <a:solidFill>
            <a:srgbClr val="43B02A"/>
          </a:solidFill>
          <a:ln w="12700" algn="ctr">
            <a:noFill/>
            <a:miter lim="800000"/>
            <a:headEnd/>
            <a:tailEnd/>
          </a:ln>
        </p:spPr>
        <p:txBody>
          <a:bodyPr lIns="91440" tIns="91440" rIns="91440" bIns="91440" anchor="ctr"/>
          <a:lstStyle/>
          <a:p>
            <a:pPr algn="ctr" defTabSz="865188">
              <a:lnSpc>
                <a:spcPct val="95000"/>
              </a:lnSpc>
              <a:defRPr/>
            </a:pPr>
            <a:endParaRPr lang="en-US" sz="1600">
              <a:solidFill>
                <a:srgbClr val="000000"/>
              </a:solidFill>
              <a:ea typeface="ＭＳ Ｐゴシック" pitchFamily="50" charset="-128"/>
            </a:endParaRPr>
          </a:p>
        </p:txBody>
      </p:sp>
      <p:cxnSp>
        <p:nvCxnSpPr>
          <p:cNvPr id="9" name="AutoShape 7">
            <a:extLst>
              <a:ext uri="{FF2B5EF4-FFF2-40B4-BE49-F238E27FC236}">
                <a16:creationId xmlns:a16="http://schemas.microsoft.com/office/drawing/2014/main" id="{E4C89EC9-00D4-4C6B-03AC-9FE24D393506}"/>
              </a:ext>
            </a:extLst>
          </p:cNvPr>
          <p:cNvCxnSpPr>
            <a:cxnSpLocks noChangeShapeType="1"/>
            <a:stCxn id="5" idx="0"/>
            <a:endCxn id="6" idx="1"/>
          </p:cNvCxnSpPr>
          <p:nvPr/>
        </p:nvCxnSpPr>
        <p:spPr bwMode="auto">
          <a:xfrm rot="5400000" flipH="1" flipV="1">
            <a:off x="2920683" y="2600052"/>
            <a:ext cx="878682" cy="2188778"/>
          </a:xfrm>
          <a:prstGeom prst="bentConnector2">
            <a:avLst/>
          </a:prstGeom>
          <a:noFill/>
          <a:ln w="6350">
            <a:solidFill>
              <a:srgbClr val="000000"/>
            </a:solidFill>
            <a:miter lim="800000"/>
            <a:headEnd/>
            <a:tailEnd type="triangle" w="med" len="med"/>
          </a:ln>
        </p:spPr>
      </p:cxnSp>
      <p:cxnSp>
        <p:nvCxnSpPr>
          <p:cNvPr id="10" name="AutoShape 8">
            <a:extLst>
              <a:ext uri="{FF2B5EF4-FFF2-40B4-BE49-F238E27FC236}">
                <a16:creationId xmlns:a16="http://schemas.microsoft.com/office/drawing/2014/main" id="{C5F095DB-1C4B-0BC6-C817-C0ED75B0BDA5}"/>
              </a:ext>
            </a:extLst>
          </p:cNvPr>
          <p:cNvCxnSpPr>
            <a:cxnSpLocks noChangeShapeType="1"/>
            <a:stCxn id="6" idx="0"/>
            <a:endCxn id="8" idx="1"/>
          </p:cNvCxnSpPr>
          <p:nvPr/>
        </p:nvCxnSpPr>
        <p:spPr bwMode="auto">
          <a:xfrm rot="5400000" flipH="1" flipV="1">
            <a:off x="6755811" y="1461021"/>
            <a:ext cx="878681" cy="2188778"/>
          </a:xfrm>
          <a:prstGeom prst="bentConnector2">
            <a:avLst/>
          </a:prstGeom>
          <a:noFill/>
          <a:ln w="6350">
            <a:solidFill>
              <a:srgbClr val="000000"/>
            </a:solidFill>
            <a:miter lim="800000"/>
            <a:headEnd/>
            <a:tailEnd type="triangle" w="med" len="med"/>
          </a:ln>
        </p:spPr>
      </p:cxnSp>
      <p:sp>
        <p:nvSpPr>
          <p:cNvPr id="16" name="Text Placeholder 11">
            <a:extLst>
              <a:ext uri="{FF2B5EF4-FFF2-40B4-BE49-F238E27FC236}">
                <a16:creationId xmlns:a16="http://schemas.microsoft.com/office/drawing/2014/main" id="{17C4D510-E80F-4BC0-130C-26EB6414EA72}"/>
              </a:ext>
            </a:extLst>
          </p:cNvPr>
          <p:cNvSpPr>
            <a:spLocks noGrp="1"/>
          </p:cNvSpPr>
          <p:nvPr>
            <p:ph type="body" sz="quarter" idx="14" hasCustomPrompt="1"/>
          </p:nvPr>
        </p:nvSpPr>
        <p:spPr>
          <a:xfrm>
            <a:off x="619288" y="4683336"/>
            <a:ext cx="3292697" cy="661720"/>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text</a:t>
            </a:r>
          </a:p>
        </p:txBody>
      </p:sp>
      <p:sp>
        <p:nvSpPr>
          <p:cNvPr id="17" name="Text Placeholder 11">
            <a:extLst>
              <a:ext uri="{FF2B5EF4-FFF2-40B4-BE49-F238E27FC236}">
                <a16:creationId xmlns:a16="http://schemas.microsoft.com/office/drawing/2014/main" id="{7D84BE28-CB57-88F2-335A-ADC89C5CBAE9}"/>
              </a:ext>
            </a:extLst>
          </p:cNvPr>
          <p:cNvSpPr>
            <a:spLocks noGrp="1"/>
          </p:cNvSpPr>
          <p:nvPr>
            <p:ph type="body" sz="quarter" idx="15" hasCustomPrompt="1"/>
          </p:nvPr>
        </p:nvSpPr>
        <p:spPr>
          <a:xfrm>
            <a:off x="4454413" y="3541098"/>
            <a:ext cx="3292697" cy="661720"/>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text</a:t>
            </a:r>
          </a:p>
        </p:txBody>
      </p:sp>
      <p:sp>
        <p:nvSpPr>
          <p:cNvPr id="19" name="Text Placeholder 11">
            <a:extLst>
              <a:ext uri="{FF2B5EF4-FFF2-40B4-BE49-F238E27FC236}">
                <a16:creationId xmlns:a16="http://schemas.microsoft.com/office/drawing/2014/main" id="{6BDAE7D6-E2FA-A260-7ACA-6572D3464FB8}"/>
              </a:ext>
            </a:extLst>
          </p:cNvPr>
          <p:cNvSpPr>
            <a:spLocks noGrp="1"/>
          </p:cNvSpPr>
          <p:nvPr>
            <p:ph type="body" sz="quarter" idx="17" hasCustomPrompt="1"/>
          </p:nvPr>
        </p:nvSpPr>
        <p:spPr>
          <a:xfrm>
            <a:off x="8289540" y="2410290"/>
            <a:ext cx="3292697" cy="661720"/>
          </a:xfrm>
        </p:spPr>
        <p:txBody>
          <a:bodyPr wrap="square" lIns="91440" tIns="45720" rIns="91440" bIns="45720">
            <a:spAutoFit/>
          </a:bodyPr>
          <a:lstStyle>
            <a:lvl5pPr marL="685680" indent="0">
              <a:buNone/>
              <a:defRPr/>
            </a:lvl5pPr>
          </a:lstStyle>
          <a:p>
            <a:pPr lvl="1"/>
            <a:r>
              <a:rPr lang="en-US"/>
              <a:t>Lorem Ipsum is simply dummy text</a:t>
            </a:r>
          </a:p>
          <a:p>
            <a:pPr lvl="2"/>
            <a:r>
              <a:rPr lang="en-US"/>
              <a:t>Lorem Ipsum is simply text</a:t>
            </a:r>
          </a:p>
        </p:txBody>
      </p:sp>
      <p:sp>
        <p:nvSpPr>
          <p:cNvPr id="20" name="Text Placeholder 21">
            <a:extLst>
              <a:ext uri="{FF2B5EF4-FFF2-40B4-BE49-F238E27FC236}">
                <a16:creationId xmlns:a16="http://schemas.microsoft.com/office/drawing/2014/main" id="{D87E5F5A-8D5A-640E-8B22-23139E8EC44E}"/>
              </a:ext>
            </a:extLst>
          </p:cNvPr>
          <p:cNvSpPr>
            <a:spLocks noGrp="1"/>
          </p:cNvSpPr>
          <p:nvPr>
            <p:ph type="body" sz="quarter" idx="24" hasCustomPrompt="1"/>
          </p:nvPr>
        </p:nvSpPr>
        <p:spPr>
          <a:xfrm>
            <a:off x="1328611" y="4224855"/>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1" name="Text Placeholder 21">
            <a:extLst>
              <a:ext uri="{FF2B5EF4-FFF2-40B4-BE49-F238E27FC236}">
                <a16:creationId xmlns:a16="http://schemas.microsoft.com/office/drawing/2014/main" id="{DEE99631-72D5-FCDF-3E57-E0C1B8C945AB}"/>
              </a:ext>
            </a:extLst>
          </p:cNvPr>
          <p:cNvSpPr>
            <a:spLocks noGrp="1"/>
          </p:cNvSpPr>
          <p:nvPr>
            <p:ph type="body" sz="quarter" idx="25" hasCustomPrompt="1"/>
          </p:nvPr>
        </p:nvSpPr>
        <p:spPr>
          <a:xfrm>
            <a:off x="5163737" y="3085823"/>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chemeClr val="tx1"/>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
        <p:nvSpPr>
          <p:cNvPr id="22" name="Text Placeholder 21">
            <a:extLst>
              <a:ext uri="{FF2B5EF4-FFF2-40B4-BE49-F238E27FC236}">
                <a16:creationId xmlns:a16="http://schemas.microsoft.com/office/drawing/2014/main" id="{31588766-8501-EFDD-5D14-B5CC5F2EE2EA}"/>
              </a:ext>
            </a:extLst>
          </p:cNvPr>
          <p:cNvSpPr>
            <a:spLocks noGrp="1"/>
          </p:cNvSpPr>
          <p:nvPr>
            <p:ph type="body" sz="quarter" idx="26" hasCustomPrompt="1"/>
          </p:nvPr>
        </p:nvSpPr>
        <p:spPr>
          <a:xfrm>
            <a:off x="8998864" y="1946792"/>
            <a:ext cx="1874051" cy="338554"/>
          </a:xfrm>
        </p:spPr>
        <p:txBody>
          <a:bodyPr wrap="square" lIns="91440" tIns="45720" rIns="91440" bIns="45720" anchor="ctr">
            <a:spAutoFit/>
          </a:bodyPr>
          <a:lstStyle>
            <a:lvl1pPr marL="0" indent="0" algn="ctr">
              <a:lnSpc>
                <a:spcPct val="100000"/>
              </a:lnSpc>
              <a:buClr>
                <a:srgbClr val="000000"/>
              </a:buClr>
              <a:buFont typeface="Arial" panose="020B0604020202020204" pitchFamily="34" charset="0"/>
              <a:buNone/>
              <a:defRPr lang="en-US" sz="1600" b="0" kern="1200" dirty="0">
                <a:solidFill>
                  <a:srgbClr val="000000"/>
                </a:solidFill>
                <a:latin typeface="+mn-lt"/>
                <a:ea typeface="+mn-ea"/>
                <a:cs typeface="+mn-cs"/>
              </a:defRPr>
            </a:lvl1pPr>
            <a:lvl2pPr>
              <a:defRPr sz="1600">
                <a:latin typeface="Calibri "/>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a:t>
            </a:r>
          </a:p>
        </p:txBody>
      </p:sp>
    </p:spTree>
    <p:extLst>
      <p:ext uri="{BB962C8B-B14F-4D97-AF65-F5344CB8AC3E}">
        <p14:creationId xmlns:p14="http://schemas.microsoft.com/office/powerpoint/2010/main" val="118435409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ircles Arrow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DB837-CFF0-ED3E-961D-4C0B33ECD081}"/>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F536EEB-137D-9442-F687-A86BEADB52E4}"/>
              </a:ext>
            </a:extLst>
          </p:cNvPr>
          <p:cNvSpPr>
            <a:spLocks noGrp="1"/>
          </p:cNvSpPr>
          <p:nvPr>
            <p:ph type="sldNum" sz="quarter" idx="10"/>
          </p:nvPr>
        </p:nvSpPr>
        <p:spPr>
          <a:xfrm>
            <a:off x="11421124" y="6379700"/>
            <a:ext cx="521447" cy="230832"/>
          </a:xfrm>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BBC6DB4B-AEFB-4429-8031-93C624BADA4A}"/>
              </a:ext>
            </a:extLst>
          </p:cNvPr>
          <p:cNvGrpSpPr/>
          <p:nvPr userDrawn="1"/>
        </p:nvGrpSpPr>
        <p:grpSpPr>
          <a:xfrm>
            <a:off x="5022327" y="1084663"/>
            <a:ext cx="2161150" cy="2447925"/>
            <a:chOff x="3497018" y="1441937"/>
            <a:chExt cx="2160587" cy="2447925"/>
          </a:xfrm>
          <a:solidFill>
            <a:srgbClr val="86BC25"/>
          </a:solidFill>
        </p:grpSpPr>
        <p:sp>
          <p:nvSpPr>
            <p:cNvPr id="5" name="Freeform 8">
              <a:extLst>
                <a:ext uri="{FF2B5EF4-FFF2-40B4-BE49-F238E27FC236}">
                  <a16:creationId xmlns:a16="http://schemas.microsoft.com/office/drawing/2014/main" id="{D1DC4400-7C26-82A5-1354-DDF0C95B8F76}"/>
                </a:ext>
              </a:extLst>
            </p:cNvPr>
            <p:cNvSpPr>
              <a:spLocks/>
            </p:cNvSpPr>
            <p:nvPr/>
          </p:nvSpPr>
          <p:spPr bwMode="blackWhite">
            <a:xfrm>
              <a:off x="4447930" y="1613387"/>
              <a:ext cx="1209675" cy="2276475"/>
            </a:xfrm>
            <a:custGeom>
              <a:avLst/>
              <a:gdLst>
                <a:gd name="T0" fmla="*/ 2147483647 w 976"/>
                <a:gd name="T1" fmla="*/ 2147483647 h 1811"/>
                <a:gd name="T2" fmla="*/ 2147483647 w 976"/>
                <a:gd name="T3" fmla="*/ 2147483647 h 1811"/>
                <a:gd name="T4" fmla="*/ 2147483647 w 976"/>
                <a:gd name="T5" fmla="*/ 2147483647 h 1811"/>
                <a:gd name="T6" fmla="*/ 2147483647 w 976"/>
                <a:gd name="T7" fmla="*/ 2147483647 h 1811"/>
                <a:gd name="T8" fmla="*/ 2147483647 w 976"/>
                <a:gd name="T9" fmla="*/ 2147483647 h 1811"/>
                <a:gd name="T10" fmla="*/ 2147483647 w 976"/>
                <a:gd name="T11" fmla="*/ 2147483647 h 1811"/>
                <a:gd name="T12" fmla="*/ 2147483647 w 976"/>
                <a:gd name="T13" fmla="*/ 2147483647 h 1811"/>
                <a:gd name="T14" fmla="*/ 2147483647 w 976"/>
                <a:gd name="T15" fmla="*/ 2147483647 h 1811"/>
                <a:gd name="T16" fmla="*/ 2147483647 w 976"/>
                <a:gd name="T17" fmla="*/ 2147483647 h 1811"/>
                <a:gd name="T18" fmla="*/ 2147483647 w 976"/>
                <a:gd name="T19" fmla="*/ 2147483647 h 1811"/>
                <a:gd name="T20" fmla="*/ 2147483647 w 976"/>
                <a:gd name="T21" fmla="*/ 2147483647 h 1811"/>
                <a:gd name="T22" fmla="*/ 2147483647 w 976"/>
                <a:gd name="T23" fmla="*/ 2147483647 h 1811"/>
                <a:gd name="T24" fmla="*/ 2147483647 w 976"/>
                <a:gd name="T25" fmla="*/ 2147483647 h 1811"/>
                <a:gd name="T26" fmla="*/ 2147483647 w 976"/>
                <a:gd name="T27" fmla="*/ 2147483647 h 1811"/>
                <a:gd name="T28" fmla="*/ 2147483647 w 976"/>
                <a:gd name="T29" fmla="*/ 2147483647 h 1811"/>
                <a:gd name="T30" fmla="*/ 2147483647 w 976"/>
                <a:gd name="T31" fmla="*/ 2147483647 h 1811"/>
                <a:gd name="T32" fmla="*/ 2147483647 w 976"/>
                <a:gd name="T33" fmla="*/ 2147483647 h 1811"/>
                <a:gd name="T34" fmla="*/ 2147483647 w 976"/>
                <a:gd name="T35" fmla="*/ 2147483647 h 1811"/>
                <a:gd name="T36" fmla="*/ 2147483647 w 976"/>
                <a:gd name="T37" fmla="*/ 2147483647 h 1811"/>
                <a:gd name="T38" fmla="*/ 2147483647 w 976"/>
                <a:gd name="T39" fmla="*/ 2147483647 h 1811"/>
                <a:gd name="T40" fmla="*/ 2147483647 w 976"/>
                <a:gd name="T41" fmla="*/ 2147483647 h 1811"/>
                <a:gd name="T42" fmla="*/ 2147483647 w 976"/>
                <a:gd name="T43" fmla="*/ 2147483647 h 1811"/>
                <a:gd name="T44" fmla="*/ 2147483647 w 976"/>
                <a:gd name="T45" fmla="*/ 2147483647 h 1811"/>
                <a:gd name="T46" fmla="*/ 2147483647 w 976"/>
                <a:gd name="T47" fmla="*/ 2147483647 h 1811"/>
                <a:gd name="T48" fmla="*/ 2147483647 w 976"/>
                <a:gd name="T49" fmla="*/ 2147483647 h 1811"/>
                <a:gd name="T50" fmla="*/ 2147483647 w 976"/>
                <a:gd name="T51" fmla="*/ 2147483647 h 1811"/>
                <a:gd name="T52" fmla="*/ 2147483647 w 976"/>
                <a:gd name="T53" fmla="*/ 2147483647 h 1811"/>
                <a:gd name="T54" fmla="*/ 2147483647 w 976"/>
                <a:gd name="T55" fmla="*/ 2147483647 h 1811"/>
                <a:gd name="T56" fmla="*/ 2147483647 w 976"/>
                <a:gd name="T57" fmla="*/ 2147483647 h 1811"/>
                <a:gd name="T58" fmla="*/ 2147483647 w 976"/>
                <a:gd name="T59" fmla="*/ 2147483647 h 1811"/>
                <a:gd name="T60" fmla="*/ 2147483647 w 976"/>
                <a:gd name="T61" fmla="*/ 2147483647 h 1811"/>
                <a:gd name="T62" fmla="*/ 2147483647 w 976"/>
                <a:gd name="T63" fmla="*/ 2147483647 h 1811"/>
                <a:gd name="T64" fmla="*/ 2147483647 w 976"/>
                <a:gd name="T65" fmla="*/ 2147483647 h 1811"/>
                <a:gd name="T66" fmla="*/ 2147483647 w 976"/>
                <a:gd name="T67" fmla="*/ 2147483647 h 1811"/>
                <a:gd name="T68" fmla="*/ 2147483647 w 976"/>
                <a:gd name="T69" fmla="*/ 2147483647 h 1811"/>
                <a:gd name="T70" fmla="*/ 2147483647 w 976"/>
                <a:gd name="T71" fmla="*/ 2147483647 h 1811"/>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76"/>
                <a:gd name="T109" fmla="*/ 0 h 1811"/>
                <a:gd name="T110" fmla="*/ 976 w 976"/>
                <a:gd name="T111" fmla="*/ 1811 h 1811"/>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76" h="1811">
                  <a:moveTo>
                    <a:pt x="279" y="1669"/>
                  </a:moveTo>
                  <a:lnTo>
                    <a:pt x="338" y="1654"/>
                  </a:lnTo>
                  <a:lnTo>
                    <a:pt x="394" y="1635"/>
                  </a:lnTo>
                  <a:lnTo>
                    <a:pt x="449" y="1612"/>
                  </a:lnTo>
                  <a:lnTo>
                    <a:pt x="502" y="1585"/>
                  </a:lnTo>
                  <a:lnTo>
                    <a:pt x="553" y="1555"/>
                  </a:lnTo>
                  <a:lnTo>
                    <a:pt x="601" y="1520"/>
                  </a:lnTo>
                  <a:lnTo>
                    <a:pt x="651" y="1485"/>
                  </a:lnTo>
                  <a:lnTo>
                    <a:pt x="697" y="1447"/>
                  </a:lnTo>
                  <a:lnTo>
                    <a:pt x="741" y="1405"/>
                  </a:lnTo>
                  <a:lnTo>
                    <a:pt x="782" y="1361"/>
                  </a:lnTo>
                  <a:lnTo>
                    <a:pt x="818" y="1313"/>
                  </a:lnTo>
                  <a:lnTo>
                    <a:pt x="851" y="1263"/>
                  </a:lnTo>
                  <a:lnTo>
                    <a:pt x="882" y="1210"/>
                  </a:lnTo>
                  <a:lnTo>
                    <a:pt x="908" y="1156"/>
                  </a:lnTo>
                  <a:lnTo>
                    <a:pt x="929" y="1100"/>
                  </a:lnTo>
                  <a:lnTo>
                    <a:pt x="947" y="1043"/>
                  </a:lnTo>
                  <a:lnTo>
                    <a:pt x="961" y="984"/>
                  </a:lnTo>
                  <a:lnTo>
                    <a:pt x="970" y="924"/>
                  </a:lnTo>
                  <a:lnTo>
                    <a:pt x="975" y="865"/>
                  </a:lnTo>
                  <a:lnTo>
                    <a:pt x="975" y="804"/>
                  </a:lnTo>
                  <a:lnTo>
                    <a:pt x="972" y="744"/>
                  </a:lnTo>
                  <a:lnTo>
                    <a:pt x="963" y="685"/>
                  </a:lnTo>
                  <a:lnTo>
                    <a:pt x="950" y="625"/>
                  </a:lnTo>
                  <a:lnTo>
                    <a:pt x="935" y="567"/>
                  </a:lnTo>
                  <a:lnTo>
                    <a:pt x="913" y="511"/>
                  </a:lnTo>
                  <a:lnTo>
                    <a:pt x="889" y="456"/>
                  </a:lnTo>
                  <a:lnTo>
                    <a:pt x="859" y="403"/>
                  </a:lnTo>
                  <a:lnTo>
                    <a:pt x="826" y="352"/>
                  </a:lnTo>
                  <a:lnTo>
                    <a:pt x="790" y="304"/>
                  </a:lnTo>
                  <a:lnTo>
                    <a:pt x="751" y="259"/>
                  </a:lnTo>
                  <a:lnTo>
                    <a:pt x="708" y="216"/>
                  </a:lnTo>
                  <a:lnTo>
                    <a:pt x="662" y="178"/>
                  </a:lnTo>
                  <a:lnTo>
                    <a:pt x="614" y="142"/>
                  </a:lnTo>
                  <a:lnTo>
                    <a:pt x="563" y="109"/>
                  </a:lnTo>
                  <a:lnTo>
                    <a:pt x="510" y="81"/>
                  </a:lnTo>
                  <a:lnTo>
                    <a:pt x="455" y="56"/>
                  </a:lnTo>
                  <a:lnTo>
                    <a:pt x="398" y="36"/>
                  </a:lnTo>
                  <a:lnTo>
                    <a:pt x="340" y="20"/>
                  </a:lnTo>
                  <a:lnTo>
                    <a:pt x="281" y="8"/>
                  </a:lnTo>
                  <a:lnTo>
                    <a:pt x="222" y="0"/>
                  </a:lnTo>
                  <a:lnTo>
                    <a:pt x="294" y="112"/>
                  </a:lnTo>
                  <a:lnTo>
                    <a:pt x="369" y="222"/>
                  </a:lnTo>
                  <a:lnTo>
                    <a:pt x="226" y="434"/>
                  </a:lnTo>
                  <a:lnTo>
                    <a:pt x="268" y="446"/>
                  </a:lnTo>
                  <a:lnTo>
                    <a:pt x="306" y="463"/>
                  </a:lnTo>
                  <a:lnTo>
                    <a:pt x="344" y="483"/>
                  </a:lnTo>
                  <a:lnTo>
                    <a:pt x="379" y="508"/>
                  </a:lnTo>
                  <a:lnTo>
                    <a:pt x="411" y="536"/>
                  </a:lnTo>
                  <a:lnTo>
                    <a:pt x="440" y="567"/>
                  </a:lnTo>
                  <a:lnTo>
                    <a:pt x="467" y="601"/>
                  </a:lnTo>
                  <a:lnTo>
                    <a:pt x="489" y="637"/>
                  </a:lnTo>
                  <a:lnTo>
                    <a:pt x="508" y="676"/>
                  </a:lnTo>
                  <a:lnTo>
                    <a:pt x="521" y="716"/>
                  </a:lnTo>
                  <a:lnTo>
                    <a:pt x="531" y="758"/>
                  </a:lnTo>
                  <a:lnTo>
                    <a:pt x="538" y="801"/>
                  </a:lnTo>
                  <a:lnTo>
                    <a:pt x="539" y="843"/>
                  </a:lnTo>
                  <a:lnTo>
                    <a:pt x="536" y="886"/>
                  </a:lnTo>
                  <a:lnTo>
                    <a:pt x="529" y="928"/>
                  </a:lnTo>
                  <a:lnTo>
                    <a:pt x="517" y="969"/>
                  </a:lnTo>
                  <a:lnTo>
                    <a:pt x="501" y="1009"/>
                  </a:lnTo>
                  <a:lnTo>
                    <a:pt x="482" y="1046"/>
                  </a:lnTo>
                  <a:lnTo>
                    <a:pt x="458" y="1082"/>
                  </a:lnTo>
                  <a:lnTo>
                    <a:pt x="431" y="1115"/>
                  </a:lnTo>
                  <a:lnTo>
                    <a:pt x="401" y="1145"/>
                  </a:lnTo>
                  <a:lnTo>
                    <a:pt x="367" y="1172"/>
                  </a:lnTo>
                  <a:lnTo>
                    <a:pt x="331" y="1196"/>
                  </a:lnTo>
                  <a:lnTo>
                    <a:pt x="293" y="1215"/>
                  </a:lnTo>
                  <a:lnTo>
                    <a:pt x="253" y="1230"/>
                  </a:lnTo>
                  <a:lnTo>
                    <a:pt x="253" y="1093"/>
                  </a:lnTo>
                  <a:lnTo>
                    <a:pt x="0" y="1420"/>
                  </a:lnTo>
                  <a:lnTo>
                    <a:pt x="279" y="1810"/>
                  </a:lnTo>
                  <a:lnTo>
                    <a:pt x="279" y="1669"/>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6" name="Freeform 9">
              <a:extLst>
                <a:ext uri="{FF2B5EF4-FFF2-40B4-BE49-F238E27FC236}">
                  <a16:creationId xmlns:a16="http://schemas.microsoft.com/office/drawing/2014/main" id="{BE51DB50-777A-0D27-C119-3B2749A46216}"/>
                </a:ext>
              </a:extLst>
            </p:cNvPr>
            <p:cNvSpPr>
              <a:spLocks/>
            </p:cNvSpPr>
            <p:nvPr/>
          </p:nvSpPr>
          <p:spPr bwMode="blackWhite">
            <a:xfrm>
              <a:off x="3497018" y="1441937"/>
              <a:ext cx="1343025" cy="2290763"/>
            </a:xfrm>
            <a:custGeom>
              <a:avLst/>
              <a:gdLst>
                <a:gd name="T0" fmla="*/ 2147483647 w 1084"/>
                <a:gd name="T1" fmla="*/ 2147483647 h 1823"/>
                <a:gd name="T2" fmla="*/ 2147483647 w 1084"/>
                <a:gd name="T3" fmla="*/ 2147483647 h 1823"/>
                <a:gd name="T4" fmla="*/ 2147483647 w 1084"/>
                <a:gd name="T5" fmla="*/ 2147483647 h 1823"/>
                <a:gd name="T6" fmla="*/ 2147483647 w 1084"/>
                <a:gd name="T7" fmla="*/ 2147483647 h 1823"/>
                <a:gd name="T8" fmla="*/ 2147483647 w 1084"/>
                <a:gd name="T9" fmla="*/ 2147483647 h 1823"/>
                <a:gd name="T10" fmla="*/ 2147483647 w 1084"/>
                <a:gd name="T11" fmla="*/ 2147483647 h 1823"/>
                <a:gd name="T12" fmla="*/ 2147483647 w 1084"/>
                <a:gd name="T13" fmla="*/ 2147483647 h 1823"/>
                <a:gd name="T14" fmla="*/ 2147483647 w 1084"/>
                <a:gd name="T15" fmla="*/ 2147483647 h 1823"/>
                <a:gd name="T16" fmla="*/ 2147483647 w 1084"/>
                <a:gd name="T17" fmla="*/ 2147483647 h 1823"/>
                <a:gd name="T18" fmla="*/ 2147483647 w 1084"/>
                <a:gd name="T19" fmla="*/ 2147483647 h 1823"/>
                <a:gd name="T20" fmla="*/ 2147483647 w 1084"/>
                <a:gd name="T21" fmla="*/ 2147483647 h 1823"/>
                <a:gd name="T22" fmla="*/ 2147483647 w 1084"/>
                <a:gd name="T23" fmla="*/ 2147483647 h 1823"/>
                <a:gd name="T24" fmla="*/ 2147483647 w 1084"/>
                <a:gd name="T25" fmla="*/ 2147483647 h 1823"/>
                <a:gd name="T26" fmla="*/ 2147483647 w 1084"/>
                <a:gd name="T27" fmla="*/ 2147483647 h 1823"/>
                <a:gd name="T28" fmla="*/ 2147483647 w 1084"/>
                <a:gd name="T29" fmla="*/ 2147483647 h 1823"/>
                <a:gd name="T30" fmla="*/ 2147483647 w 1084"/>
                <a:gd name="T31" fmla="*/ 2147483647 h 1823"/>
                <a:gd name="T32" fmla="*/ 2147483647 w 1084"/>
                <a:gd name="T33" fmla="*/ 0 h 1823"/>
                <a:gd name="T34" fmla="*/ 2147483647 w 1084"/>
                <a:gd name="T35" fmla="*/ 2147483647 h 1823"/>
                <a:gd name="T36" fmla="*/ 2147483647 w 1084"/>
                <a:gd name="T37" fmla="*/ 2147483647 h 1823"/>
                <a:gd name="T38" fmla="*/ 2147483647 w 1084"/>
                <a:gd name="T39" fmla="*/ 2147483647 h 1823"/>
                <a:gd name="T40" fmla="*/ 2147483647 w 1084"/>
                <a:gd name="T41" fmla="*/ 2147483647 h 1823"/>
                <a:gd name="T42" fmla="*/ 2147483647 w 1084"/>
                <a:gd name="T43" fmla="*/ 2147483647 h 1823"/>
                <a:gd name="T44" fmla="*/ 2147483647 w 1084"/>
                <a:gd name="T45" fmla="*/ 2147483647 h 1823"/>
                <a:gd name="T46" fmla="*/ 2147483647 w 1084"/>
                <a:gd name="T47" fmla="*/ 2147483647 h 1823"/>
                <a:gd name="T48" fmla="*/ 2147483647 w 1084"/>
                <a:gd name="T49" fmla="*/ 2147483647 h 1823"/>
                <a:gd name="T50" fmla="*/ 2147483647 w 1084"/>
                <a:gd name="T51" fmla="*/ 2147483647 h 1823"/>
                <a:gd name="T52" fmla="*/ 2147483647 w 1084"/>
                <a:gd name="T53" fmla="*/ 2147483647 h 1823"/>
                <a:gd name="T54" fmla="*/ 2147483647 w 1084"/>
                <a:gd name="T55" fmla="*/ 2147483647 h 1823"/>
                <a:gd name="T56" fmla="*/ 2147483647 w 1084"/>
                <a:gd name="T57" fmla="*/ 2147483647 h 1823"/>
                <a:gd name="T58" fmla="*/ 2147483647 w 1084"/>
                <a:gd name="T59" fmla="*/ 2147483647 h 1823"/>
                <a:gd name="T60" fmla="*/ 2147483647 w 1084"/>
                <a:gd name="T61" fmla="*/ 2147483647 h 1823"/>
                <a:gd name="T62" fmla="*/ 2147483647 w 1084"/>
                <a:gd name="T63" fmla="*/ 2147483647 h 1823"/>
                <a:gd name="T64" fmla="*/ 2147483647 w 1084"/>
                <a:gd name="T65" fmla="*/ 2147483647 h 1823"/>
                <a:gd name="T66" fmla="*/ 2147483647 w 1084"/>
                <a:gd name="T67" fmla="*/ 2147483647 h 1823"/>
                <a:gd name="T68" fmla="*/ 2147483647 w 1084"/>
                <a:gd name="T69" fmla="*/ 2147483647 h 1823"/>
                <a:gd name="T70" fmla="*/ 2147483647 w 1084"/>
                <a:gd name="T71" fmla="*/ 2147483647 h 1823"/>
                <a:gd name="T72" fmla="*/ 2147483647 w 1084"/>
                <a:gd name="T73" fmla="*/ 2147483647 h 1823"/>
                <a:gd name="T74" fmla="*/ 2147483647 w 1084"/>
                <a:gd name="T75" fmla="*/ 2147483647 h 1823"/>
                <a:gd name="T76" fmla="*/ 2147483647 w 1084"/>
                <a:gd name="T77" fmla="*/ 2147483647 h 1823"/>
                <a:gd name="T78" fmla="*/ 2147483647 w 1084"/>
                <a:gd name="T79" fmla="*/ 2147483647 h 1823"/>
                <a:gd name="T80" fmla="*/ 2147483647 w 1084"/>
                <a:gd name="T81" fmla="*/ 2147483647 h 1823"/>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84"/>
                <a:gd name="T124" fmla="*/ 0 h 1823"/>
                <a:gd name="T125" fmla="*/ 1084 w 1084"/>
                <a:gd name="T126" fmla="*/ 1823 h 1823"/>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84" h="1823">
                  <a:moveTo>
                    <a:pt x="832" y="1394"/>
                  </a:moveTo>
                  <a:lnTo>
                    <a:pt x="789" y="1389"/>
                  </a:lnTo>
                  <a:lnTo>
                    <a:pt x="746" y="1380"/>
                  </a:lnTo>
                  <a:lnTo>
                    <a:pt x="705" y="1367"/>
                  </a:lnTo>
                  <a:lnTo>
                    <a:pt x="665" y="1349"/>
                  </a:lnTo>
                  <a:lnTo>
                    <a:pt x="628" y="1327"/>
                  </a:lnTo>
                  <a:lnTo>
                    <a:pt x="592" y="1301"/>
                  </a:lnTo>
                  <a:lnTo>
                    <a:pt x="559" y="1273"/>
                  </a:lnTo>
                  <a:lnTo>
                    <a:pt x="530" y="1240"/>
                  </a:lnTo>
                  <a:lnTo>
                    <a:pt x="504" y="1206"/>
                  </a:lnTo>
                  <a:lnTo>
                    <a:pt x="482" y="1168"/>
                  </a:lnTo>
                  <a:lnTo>
                    <a:pt x="464" y="1129"/>
                  </a:lnTo>
                  <a:lnTo>
                    <a:pt x="450" y="1087"/>
                  </a:lnTo>
                  <a:lnTo>
                    <a:pt x="440" y="1044"/>
                  </a:lnTo>
                  <a:lnTo>
                    <a:pt x="434" y="1002"/>
                  </a:lnTo>
                  <a:lnTo>
                    <a:pt x="434" y="958"/>
                  </a:lnTo>
                  <a:lnTo>
                    <a:pt x="438" y="915"/>
                  </a:lnTo>
                  <a:lnTo>
                    <a:pt x="446" y="872"/>
                  </a:lnTo>
                  <a:lnTo>
                    <a:pt x="458" y="831"/>
                  </a:lnTo>
                  <a:lnTo>
                    <a:pt x="475" y="790"/>
                  </a:lnTo>
                  <a:lnTo>
                    <a:pt x="495" y="752"/>
                  </a:lnTo>
                  <a:lnTo>
                    <a:pt x="520" y="716"/>
                  </a:lnTo>
                  <a:lnTo>
                    <a:pt x="548" y="683"/>
                  </a:lnTo>
                  <a:lnTo>
                    <a:pt x="580" y="653"/>
                  </a:lnTo>
                  <a:lnTo>
                    <a:pt x="613" y="626"/>
                  </a:lnTo>
                  <a:lnTo>
                    <a:pt x="651" y="603"/>
                  </a:lnTo>
                  <a:lnTo>
                    <a:pt x="688" y="584"/>
                  </a:lnTo>
                  <a:lnTo>
                    <a:pt x="727" y="569"/>
                  </a:lnTo>
                  <a:lnTo>
                    <a:pt x="768" y="559"/>
                  </a:lnTo>
                  <a:lnTo>
                    <a:pt x="809" y="552"/>
                  </a:lnTo>
                  <a:lnTo>
                    <a:pt x="851" y="549"/>
                  </a:lnTo>
                  <a:lnTo>
                    <a:pt x="851" y="675"/>
                  </a:lnTo>
                  <a:lnTo>
                    <a:pt x="1083" y="353"/>
                  </a:lnTo>
                  <a:lnTo>
                    <a:pt x="846" y="0"/>
                  </a:lnTo>
                  <a:lnTo>
                    <a:pt x="846" y="121"/>
                  </a:lnTo>
                  <a:lnTo>
                    <a:pt x="786" y="125"/>
                  </a:lnTo>
                  <a:lnTo>
                    <a:pt x="726" y="133"/>
                  </a:lnTo>
                  <a:lnTo>
                    <a:pt x="668" y="145"/>
                  </a:lnTo>
                  <a:lnTo>
                    <a:pt x="610" y="161"/>
                  </a:lnTo>
                  <a:lnTo>
                    <a:pt x="554" y="181"/>
                  </a:lnTo>
                  <a:lnTo>
                    <a:pt x="499" y="206"/>
                  </a:lnTo>
                  <a:lnTo>
                    <a:pt x="446" y="234"/>
                  </a:lnTo>
                  <a:lnTo>
                    <a:pt x="394" y="264"/>
                  </a:lnTo>
                  <a:lnTo>
                    <a:pt x="344" y="298"/>
                  </a:lnTo>
                  <a:lnTo>
                    <a:pt x="297" y="335"/>
                  </a:lnTo>
                  <a:lnTo>
                    <a:pt x="252" y="376"/>
                  </a:lnTo>
                  <a:lnTo>
                    <a:pt x="211" y="420"/>
                  </a:lnTo>
                  <a:lnTo>
                    <a:pt x="173" y="466"/>
                  </a:lnTo>
                  <a:lnTo>
                    <a:pt x="138" y="515"/>
                  </a:lnTo>
                  <a:lnTo>
                    <a:pt x="107" y="566"/>
                  </a:lnTo>
                  <a:lnTo>
                    <a:pt x="79" y="620"/>
                  </a:lnTo>
                  <a:lnTo>
                    <a:pt x="56" y="675"/>
                  </a:lnTo>
                  <a:lnTo>
                    <a:pt x="37" y="733"/>
                  </a:lnTo>
                  <a:lnTo>
                    <a:pt x="21" y="790"/>
                  </a:lnTo>
                  <a:lnTo>
                    <a:pt x="10" y="850"/>
                  </a:lnTo>
                  <a:lnTo>
                    <a:pt x="3" y="909"/>
                  </a:lnTo>
                  <a:lnTo>
                    <a:pt x="0" y="969"/>
                  </a:lnTo>
                  <a:lnTo>
                    <a:pt x="2" y="1029"/>
                  </a:lnTo>
                  <a:lnTo>
                    <a:pt x="7" y="1090"/>
                  </a:lnTo>
                  <a:lnTo>
                    <a:pt x="18" y="1148"/>
                  </a:lnTo>
                  <a:lnTo>
                    <a:pt x="31" y="1207"/>
                  </a:lnTo>
                  <a:lnTo>
                    <a:pt x="50" y="1264"/>
                  </a:lnTo>
                  <a:lnTo>
                    <a:pt x="73" y="1320"/>
                  </a:lnTo>
                  <a:lnTo>
                    <a:pt x="99" y="1374"/>
                  </a:lnTo>
                  <a:lnTo>
                    <a:pt x="129" y="1426"/>
                  </a:lnTo>
                  <a:lnTo>
                    <a:pt x="163" y="1476"/>
                  </a:lnTo>
                  <a:lnTo>
                    <a:pt x="200" y="1523"/>
                  </a:lnTo>
                  <a:lnTo>
                    <a:pt x="241" y="1568"/>
                  </a:lnTo>
                  <a:lnTo>
                    <a:pt x="283" y="1609"/>
                  </a:lnTo>
                  <a:lnTo>
                    <a:pt x="330" y="1647"/>
                  </a:lnTo>
                  <a:lnTo>
                    <a:pt x="379" y="1682"/>
                  </a:lnTo>
                  <a:lnTo>
                    <a:pt x="431" y="1713"/>
                  </a:lnTo>
                  <a:lnTo>
                    <a:pt x="484" y="1741"/>
                  </a:lnTo>
                  <a:lnTo>
                    <a:pt x="539" y="1765"/>
                  </a:lnTo>
                  <a:lnTo>
                    <a:pt x="595" y="1784"/>
                  </a:lnTo>
                  <a:lnTo>
                    <a:pt x="654" y="1800"/>
                  </a:lnTo>
                  <a:lnTo>
                    <a:pt x="713" y="1812"/>
                  </a:lnTo>
                  <a:lnTo>
                    <a:pt x="772" y="1819"/>
                  </a:lnTo>
                  <a:lnTo>
                    <a:pt x="833" y="1822"/>
                  </a:lnTo>
                  <a:lnTo>
                    <a:pt x="893" y="1821"/>
                  </a:lnTo>
                  <a:lnTo>
                    <a:pt x="708" y="1557"/>
                  </a:lnTo>
                  <a:lnTo>
                    <a:pt x="832" y="1394"/>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sp>
        <p:nvSpPr>
          <p:cNvPr id="10" name="Freeform 4">
            <a:extLst>
              <a:ext uri="{FF2B5EF4-FFF2-40B4-BE49-F238E27FC236}">
                <a16:creationId xmlns:a16="http://schemas.microsoft.com/office/drawing/2014/main" id="{86623FD8-B904-B085-E5AC-31D9DED948CD}"/>
              </a:ext>
            </a:extLst>
          </p:cNvPr>
          <p:cNvSpPr>
            <a:spLocks/>
          </p:cNvSpPr>
          <p:nvPr/>
        </p:nvSpPr>
        <p:spPr bwMode="blackWhite">
          <a:xfrm>
            <a:off x="2037734" y="1262999"/>
            <a:ext cx="2161151" cy="2159000"/>
          </a:xfrm>
          <a:custGeom>
            <a:avLst/>
            <a:gdLst>
              <a:gd name="T0" fmla="*/ 15 w 1725"/>
              <a:gd name="T1" fmla="*/ 217 h 1724"/>
              <a:gd name="T2" fmla="*/ 3 w 1725"/>
              <a:gd name="T3" fmla="*/ 286 h 1724"/>
              <a:gd name="T4" fmla="*/ 1 w 1725"/>
              <a:gd name="T5" fmla="*/ 357 h 1724"/>
              <a:gd name="T6" fmla="*/ 9 w 1725"/>
              <a:gd name="T7" fmla="*/ 428 h 1724"/>
              <a:gd name="T8" fmla="*/ 30 w 1725"/>
              <a:gd name="T9" fmla="*/ 494 h 1724"/>
              <a:gd name="T10" fmla="*/ 60 w 1725"/>
              <a:gd name="T11" fmla="*/ 552 h 1724"/>
              <a:gd name="T12" fmla="*/ 97 w 1725"/>
              <a:gd name="T13" fmla="*/ 601 h 1724"/>
              <a:gd name="T14" fmla="*/ 141 w 1725"/>
              <a:gd name="T15" fmla="*/ 637 h 1724"/>
              <a:gd name="T16" fmla="*/ 191 w 1725"/>
              <a:gd name="T17" fmla="*/ 659 h 1724"/>
              <a:gd name="T18" fmla="*/ 242 w 1725"/>
              <a:gd name="T19" fmla="*/ 667 h 1724"/>
              <a:gd name="T20" fmla="*/ 294 w 1725"/>
              <a:gd name="T21" fmla="*/ 659 h 1724"/>
              <a:gd name="T22" fmla="*/ 343 w 1725"/>
              <a:gd name="T23" fmla="*/ 637 h 1724"/>
              <a:gd name="T24" fmla="*/ 387 w 1725"/>
              <a:gd name="T25" fmla="*/ 601 h 1724"/>
              <a:gd name="T26" fmla="*/ 425 w 1725"/>
              <a:gd name="T27" fmla="*/ 552 h 1724"/>
              <a:gd name="T28" fmla="*/ 455 w 1725"/>
              <a:gd name="T29" fmla="*/ 494 h 1724"/>
              <a:gd name="T30" fmla="*/ 475 w 1725"/>
              <a:gd name="T31" fmla="*/ 428 h 1724"/>
              <a:gd name="T32" fmla="*/ 484 w 1725"/>
              <a:gd name="T33" fmla="*/ 357 h 1724"/>
              <a:gd name="T34" fmla="*/ 482 w 1725"/>
              <a:gd name="T35" fmla="*/ 285 h 1724"/>
              <a:gd name="T36" fmla="*/ 469 w 1725"/>
              <a:gd name="T37" fmla="*/ 215 h 1724"/>
              <a:gd name="T38" fmla="*/ 446 w 1725"/>
              <a:gd name="T39" fmla="*/ 151 h 1724"/>
              <a:gd name="T40" fmla="*/ 411 w 1725"/>
              <a:gd name="T41" fmla="*/ 94 h 1724"/>
              <a:gd name="T42" fmla="*/ 370 w 1725"/>
              <a:gd name="T43" fmla="*/ 50 h 1724"/>
              <a:gd name="T44" fmla="*/ 323 w 1725"/>
              <a:gd name="T45" fmla="*/ 18 h 1724"/>
              <a:gd name="T46" fmla="*/ 271 w 1725"/>
              <a:gd name="T47" fmla="*/ 2 h 1724"/>
              <a:gd name="T48" fmla="*/ 218 w 1725"/>
              <a:gd name="T49" fmla="*/ 2 h 1724"/>
              <a:gd name="T50" fmla="*/ 167 w 1725"/>
              <a:gd name="T51" fmla="*/ 17 h 1724"/>
              <a:gd name="T52" fmla="*/ 119 w 1725"/>
              <a:gd name="T53" fmla="*/ 47 h 1724"/>
              <a:gd name="T54" fmla="*/ 77 w 1725"/>
              <a:gd name="T55" fmla="*/ 90 h 1724"/>
              <a:gd name="T56" fmla="*/ 126 w 1725"/>
              <a:gd name="T57" fmla="*/ 118 h 1724"/>
              <a:gd name="T58" fmla="*/ 186 w 1725"/>
              <a:gd name="T59" fmla="*/ 187 h 1724"/>
              <a:gd name="T60" fmla="*/ 218 w 1725"/>
              <a:gd name="T61" fmla="*/ 170 h 1724"/>
              <a:gd name="T62" fmla="*/ 254 w 1725"/>
              <a:gd name="T63" fmla="*/ 167 h 1724"/>
              <a:gd name="T64" fmla="*/ 289 w 1725"/>
              <a:gd name="T65" fmla="*/ 178 h 1724"/>
              <a:gd name="T66" fmla="*/ 320 w 1725"/>
              <a:gd name="T67" fmla="*/ 205 h 1724"/>
              <a:gd name="T68" fmla="*/ 344 w 1725"/>
              <a:gd name="T69" fmla="*/ 241 h 1724"/>
              <a:gd name="T70" fmla="*/ 358 w 1725"/>
              <a:gd name="T71" fmla="*/ 285 h 1724"/>
              <a:gd name="T72" fmla="*/ 363 w 1725"/>
              <a:gd name="T73" fmla="*/ 334 h 1724"/>
              <a:gd name="T74" fmla="*/ 358 w 1725"/>
              <a:gd name="T75" fmla="*/ 384 h 1724"/>
              <a:gd name="T76" fmla="*/ 341 w 1725"/>
              <a:gd name="T77" fmla="*/ 429 h 1724"/>
              <a:gd name="T78" fmla="*/ 317 w 1725"/>
              <a:gd name="T79" fmla="*/ 465 h 1724"/>
              <a:gd name="T80" fmla="*/ 285 w 1725"/>
              <a:gd name="T81" fmla="*/ 491 h 1724"/>
              <a:gd name="T82" fmla="*/ 248 w 1725"/>
              <a:gd name="T83" fmla="*/ 500 h 1724"/>
              <a:gd name="T84" fmla="*/ 212 w 1725"/>
              <a:gd name="T85" fmla="*/ 495 h 1724"/>
              <a:gd name="T86" fmla="*/ 178 w 1725"/>
              <a:gd name="T87" fmla="*/ 476 h 1724"/>
              <a:gd name="T88" fmla="*/ 151 w 1725"/>
              <a:gd name="T89" fmla="*/ 443 h 1724"/>
              <a:gd name="T90" fmla="*/ 131 w 1725"/>
              <a:gd name="T91" fmla="*/ 399 h 1724"/>
              <a:gd name="T92" fmla="*/ 122 w 1725"/>
              <a:gd name="T93" fmla="*/ 350 h 1724"/>
              <a:gd name="T94" fmla="*/ 124 w 1725"/>
              <a:gd name="T95" fmla="*/ 302 h 1724"/>
              <a:gd name="T96" fmla="*/ 135 w 1725"/>
              <a:gd name="T97" fmla="*/ 256 h 1724"/>
              <a:gd name="T98" fmla="*/ 157 w 1725"/>
              <a:gd name="T99" fmla="*/ 217 h 1724"/>
              <a:gd name="T100" fmla="*/ 80 w 1725"/>
              <a:gd name="T101" fmla="*/ 136 h 1724"/>
              <a:gd name="T102" fmla="*/ 30 w 1725"/>
              <a:gd name="T103" fmla="*/ 174 h 172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725"/>
              <a:gd name="T157" fmla="*/ 0 h 1724"/>
              <a:gd name="T158" fmla="*/ 1725 w 1725"/>
              <a:gd name="T159" fmla="*/ 1724 h 1724"/>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725" h="1724">
                <a:moveTo>
                  <a:pt x="106" y="450"/>
                </a:moveTo>
                <a:lnTo>
                  <a:pt x="78" y="504"/>
                </a:lnTo>
                <a:lnTo>
                  <a:pt x="54" y="561"/>
                </a:lnTo>
                <a:lnTo>
                  <a:pt x="35" y="619"/>
                </a:lnTo>
                <a:lnTo>
                  <a:pt x="19" y="678"/>
                </a:lnTo>
                <a:lnTo>
                  <a:pt x="9" y="739"/>
                </a:lnTo>
                <a:lnTo>
                  <a:pt x="2" y="800"/>
                </a:lnTo>
                <a:lnTo>
                  <a:pt x="0" y="861"/>
                </a:lnTo>
                <a:lnTo>
                  <a:pt x="2" y="923"/>
                </a:lnTo>
                <a:lnTo>
                  <a:pt x="9" y="984"/>
                </a:lnTo>
                <a:lnTo>
                  <a:pt x="21" y="1045"/>
                </a:lnTo>
                <a:lnTo>
                  <a:pt x="35" y="1105"/>
                </a:lnTo>
                <a:lnTo>
                  <a:pt x="55" y="1162"/>
                </a:lnTo>
                <a:lnTo>
                  <a:pt x="78" y="1220"/>
                </a:lnTo>
                <a:lnTo>
                  <a:pt x="106" y="1275"/>
                </a:lnTo>
                <a:lnTo>
                  <a:pt x="137" y="1328"/>
                </a:lnTo>
                <a:lnTo>
                  <a:pt x="172" y="1378"/>
                </a:lnTo>
                <a:lnTo>
                  <a:pt x="211" y="1426"/>
                </a:lnTo>
                <a:lnTo>
                  <a:pt x="253" y="1471"/>
                </a:lnTo>
                <a:lnTo>
                  <a:pt x="298" y="1513"/>
                </a:lnTo>
                <a:lnTo>
                  <a:pt x="346" y="1552"/>
                </a:lnTo>
                <a:lnTo>
                  <a:pt x="396" y="1586"/>
                </a:lnTo>
                <a:lnTo>
                  <a:pt x="449" y="1618"/>
                </a:lnTo>
                <a:lnTo>
                  <a:pt x="504" y="1646"/>
                </a:lnTo>
                <a:lnTo>
                  <a:pt x="561" y="1669"/>
                </a:lnTo>
                <a:lnTo>
                  <a:pt x="619" y="1689"/>
                </a:lnTo>
                <a:lnTo>
                  <a:pt x="679" y="1703"/>
                </a:lnTo>
                <a:lnTo>
                  <a:pt x="740" y="1715"/>
                </a:lnTo>
                <a:lnTo>
                  <a:pt x="801" y="1721"/>
                </a:lnTo>
                <a:lnTo>
                  <a:pt x="862" y="1723"/>
                </a:lnTo>
                <a:lnTo>
                  <a:pt x="924" y="1721"/>
                </a:lnTo>
                <a:lnTo>
                  <a:pt x="985" y="1715"/>
                </a:lnTo>
                <a:lnTo>
                  <a:pt x="1046" y="1703"/>
                </a:lnTo>
                <a:lnTo>
                  <a:pt x="1105" y="1689"/>
                </a:lnTo>
                <a:lnTo>
                  <a:pt x="1163" y="1669"/>
                </a:lnTo>
                <a:lnTo>
                  <a:pt x="1220" y="1646"/>
                </a:lnTo>
                <a:lnTo>
                  <a:pt x="1276" y="1618"/>
                </a:lnTo>
                <a:lnTo>
                  <a:pt x="1329" y="1586"/>
                </a:lnTo>
                <a:lnTo>
                  <a:pt x="1379" y="1552"/>
                </a:lnTo>
                <a:lnTo>
                  <a:pt x="1427" y="1513"/>
                </a:lnTo>
                <a:lnTo>
                  <a:pt x="1472" y="1471"/>
                </a:lnTo>
                <a:lnTo>
                  <a:pt x="1514" y="1426"/>
                </a:lnTo>
                <a:lnTo>
                  <a:pt x="1553" y="1378"/>
                </a:lnTo>
                <a:lnTo>
                  <a:pt x="1587" y="1328"/>
                </a:lnTo>
                <a:lnTo>
                  <a:pt x="1619" y="1275"/>
                </a:lnTo>
                <a:lnTo>
                  <a:pt x="1647" y="1220"/>
                </a:lnTo>
                <a:lnTo>
                  <a:pt x="1670" y="1162"/>
                </a:lnTo>
                <a:lnTo>
                  <a:pt x="1689" y="1105"/>
                </a:lnTo>
                <a:lnTo>
                  <a:pt x="1704" y="1045"/>
                </a:lnTo>
                <a:lnTo>
                  <a:pt x="1716" y="984"/>
                </a:lnTo>
                <a:lnTo>
                  <a:pt x="1722" y="923"/>
                </a:lnTo>
                <a:lnTo>
                  <a:pt x="1724" y="861"/>
                </a:lnTo>
                <a:lnTo>
                  <a:pt x="1722" y="799"/>
                </a:lnTo>
                <a:lnTo>
                  <a:pt x="1715" y="737"/>
                </a:lnTo>
                <a:lnTo>
                  <a:pt x="1704" y="675"/>
                </a:lnTo>
                <a:lnTo>
                  <a:pt x="1688" y="615"/>
                </a:lnTo>
                <a:lnTo>
                  <a:pt x="1668" y="555"/>
                </a:lnTo>
                <a:lnTo>
                  <a:pt x="1643" y="498"/>
                </a:lnTo>
                <a:lnTo>
                  <a:pt x="1616" y="442"/>
                </a:lnTo>
                <a:lnTo>
                  <a:pt x="1583" y="389"/>
                </a:lnTo>
                <a:lnTo>
                  <a:pt x="1547" y="337"/>
                </a:lnTo>
                <a:lnTo>
                  <a:pt x="1507" y="289"/>
                </a:lnTo>
                <a:lnTo>
                  <a:pt x="1464" y="244"/>
                </a:lnTo>
                <a:lnTo>
                  <a:pt x="1417" y="201"/>
                </a:lnTo>
                <a:lnTo>
                  <a:pt x="1367" y="163"/>
                </a:lnTo>
                <a:lnTo>
                  <a:pt x="1316" y="129"/>
                </a:lnTo>
                <a:lnTo>
                  <a:pt x="1262" y="98"/>
                </a:lnTo>
                <a:lnTo>
                  <a:pt x="1205" y="70"/>
                </a:lnTo>
                <a:lnTo>
                  <a:pt x="1147" y="47"/>
                </a:lnTo>
                <a:lnTo>
                  <a:pt x="1087" y="29"/>
                </a:lnTo>
                <a:lnTo>
                  <a:pt x="1026" y="15"/>
                </a:lnTo>
                <a:lnTo>
                  <a:pt x="964" y="6"/>
                </a:lnTo>
                <a:lnTo>
                  <a:pt x="902" y="0"/>
                </a:lnTo>
                <a:lnTo>
                  <a:pt x="839" y="0"/>
                </a:lnTo>
                <a:lnTo>
                  <a:pt x="777" y="4"/>
                </a:lnTo>
                <a:lnTo>
                  <a:pt x="715" y="12"/>
                </a:lnTo>
                <a:lnTo>
                  <a:pt x="654" y="26"/>
                </a:lnTo>
                <a:lnTo>
                  <a:pt x="594" y="43"/>
                </a:lnTo>
                <a:lnTo>
                  <a:pt x="534" y="64"/>
                </a:lnTo>
                <a:lnTo>
                  <a:pt x="478" y="90"/>
                </a:lnTo>
                <a:lnTo>
                  <a:pt x="423" y="120"/>
                </a:lnTo>
                <a:lnTo>
                  <a:pt x="370" y="154"/>
                </a:lnTo>
                <a:lnTo>
                  <a:pt x="321" y="191"/>
                </a:lnTo>
                <a:lnTo>
                  <a:pt x="273" y="232"/>
                </a:lnTo>
                <a:lnTo>
                  <a:pt x="229" y="277"/>
                </a:lnTo>
                <a:lnTo>
                  <a:pt x="188" y="324"/>
                </a:lnTo>
                <a:lnTo>
                  <a:pt x="447" y="304"/>
                </a:lnTo>
                <a:lnTo>
                  <a:pt x="591" y="532"/>
                </a:lnTo>
                <a:lnTo>
                  <a:pt x="624" y="507"/>
                </a:lnTo>
                <a:lnTo>
                  <a:pt x="660" y="484"/>
                </a:lnTo>
                <a:lnTo>
                  <a:pt x="697" y="466"/>
                </a:lnTo>
                <a:lnTo>
                  <a:pt x="738" y="451"/>
                </a:lnTo>
                <a:lnTo>
                  <a:pt x="778" y="440"/>
                </a:lnTo>
                <a:lnTo>
                  <a:pt x="821" y="433"/>
                </a:lnTo>
                <a:lnTo>
                  <a:pt x="863" y="431"/>
                </a:lnTo>
                <a:lnTo>
                  <a:pt x="904" y="432"/>
                </a:lnTo>
                <a:lnTo>
                  <a:pt x="947" y="438"/>
                </a:lnTo>
                <a:lnTo>
                  <a:pt x="988" y="448"/>
                </a:lnTo>
                <a:lnTo>
                  <a:pt x="1027" y="462"/>
                </a:lnTo>
                <a:lnTo>
                  <a:pt x="1066" y="481"/>
                </a:lnTo>
                <a:lnTo>
                  <a:pt x="1103" y="502"/>
                </a:lnTo>
                <a:lnTo>
                  <a:pt x="1137" y="528"/>
                </a:lnTo>
                <a:lnTo>
                  <a:pt x="1169" y="555"/>
                </a:lnTo>
                <a:lnTo>
                  <a:pt x="1196" y="587"/>
                </a:lnTo>
                <a:lnTo>
                  <a:pt x="1222" y="621"/>
                </a:lnTo>
                <a:lnTo>
                  <a:pt x="1243" y="658"/>
                </a:lnTo>
                <a:lnTo>
                  <a:pt x="1262" y="696"/>
                </a:lnTo>
                <a:lnTo>
                  <a:pt x="1276" y="736"/>
                </a:lnTo>
                <a:lnTo>
                  <a:pt x="1286" y="777"/>
                </a:lnTo>
                <a:lnTo>
                  <a:pt x="1292" y="820"/>
                </a:lnTo>
                <a:lnTo>
                  <a:pt x="1293" y="861"/>
                </a:lnTo>
                <a:lnTo>
                  <a:pt x="1291" y="905"/>
                </a:lnTo>
                <a:lnTo>
                  <a:pt x="1285" y="948"/>
                </a:lnTo>
                <a:lnTo>
                  <a:pt x="1273" y="991"/>
                </a:lnTo>
                <a:lnTo>
                  <a:pt x="1258" y="1031"/>
                </a:lnTo>
                <a:lnTo>
                  <a:pt x="1239" y="1070"/>
                </a:lnTo>
                <a:lnTo>
                  <a:pt x="1216" y="1108"/>
                </a:lnTo>
                <a:lnTo>
                  <a:pt x="1189" y="1143"/>
                </a:lnTo>
                <a:lnTo>
                  <a:pt x="1160" y="1174"/>
                </a:lnTo>
                <a:lnTo>
                  <a:pt x="1126" y="1202"/>
                </a:lnTo>
                <a:lnTo>
                  <a:pt x="1091" y="1228"/>
                </a:lnTo>
                <a:lnTo>
                  <a:pt x="1053" y="1248"/>
                </a:lnTo>
                <a:lnTo>
                  <a:pt x="1012" y="1266"/>
                </a:lnTo>
                <a:lnTo>
                  <a:pt x="970" y="1278"/>
                </a:lnTo>
                <a:lnTo>
                  <a:pt x="927" y="1287"/>
                </a:lnTo>
                <a:lnTo>
                  <a:pt x="884" y="1292"/>
                </a:lnTo>
                <a:lnTo>
                  <a:pt x="840" y="1292"/>
                </a:lnTo>
                <a:lnTo>
                  <a:pt x="797" y="1287"/>
                </a:lnTo>
                <a:lnTo>
                  <a:pt x="754" y="1278"/>
                </a:lnTo>
                <a:lnTo>
                  <a:pt x="712" y="1266"/>
                </a:lnTo>
                <a:lnTo>
                  <a:pt x="672" y="1248"/>
                </a:lnTo>
                <a:lnTo>
                  <a:pt x="634" y="1228"/>
                </a:lnTo>
                <a:lnTo>
                  <a:pt x="599" y="1202"/>
                </a:lnTo>
                <a:lnTo>
                  <a:pt x="565" y="1174"/>
                </a:lnTo>
                <a:lnTo>
                  <a:pt x="535" y="1143"/>
                </a:lnTo>
                <a:lnTo>
                  <a:pt x="509" y="1108"/>
                </a:lnTo>
                <a:lnTo>
                  <a:pt x="485" y="1070"/>
                </a:lnTo>
                <a:lnTo>
                  <a:pt x="466" y="1031"/>
                </a:lnTo>
                <a:lnTo>
                  <a:pt x="452" y="991"/>
                </a:lnTo>
                <a:lnTo>
                  <a:pt x="440" y="948"/>
                </a:lnTo>
                <a:lnTo>
                  <a:pt x="433" y="905"/>
                </a:lnTo>
                <a:lnTo>
                  <a:pt x="431" y="861"/>
                </a:lnTo>
                <a:lnTo>
                  <a:pt x="435" y="820"/>
                </a:lnTo>
                <a:lnTo>
                  <a:pt x="442" y="779"/>
                </a:lnTo>
                <a:lnTo>
                  <a:pt x="452" y="739"/>
                </a:lnTo>
                <a:lnTo>
                  <a:pt x="465" y="699"/>
                </a:lnTo>
                <a:lnTo>
                  <a:pt x="481" y="661"/>
                </a:lnTo>
                <a:lnTo>
                  <a:pt x="501" y="624"/>
                </a:lnTo>
                <a:lnTo>
                  <a:pt x="623" y="670"/>
                </a:lnTo>
                <a:lnTo>
                  <a:pt x="560" y="559"/>
                </a:lnTo>
                <a:lnTo>
                  <a:pt x="494" y="447"/>
                </a:lnTo>
                <a:lnTo>
                  <a:pt x="426" y="339"/>
                </a:lnTo>
                <a:lnTo>
                  <a:pt x="285" y="350"/>
                </a:lnTo>
                <a:lnTo>
                  <a:pt x="146" y="365"/>
                </a:lnTo>
                <a:lnTo>
                  <a:pt x="6" y="382"/>
                </a:lnTo>
                <a:lnTo>
                  <a:pt x="106" y="450"/>
                </a:lnTo>
              </a:path>
            </a:pathLst>
          </a:custGeom>
          <a:solidFill>
            <a:srgbClr val="86BC25"/>
          </a:solid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nvGrpSpPr>
          <p:cNvPr id="14" name="Group 13">
            <a:extLst>
              <a:ext uri="{FF2B5EF4-FFF2-40B4-BE49-F238E27FC236}">
                <a16:creationId xmlns:a16="http://schemas.microsoft.com/office/drawing/2014/main" id="{28676292-5231-CD30-E6E1-304F760B2701}"/>
              </a:ext>
            </a:extLst>
          </p:cNvPr>
          <p:cNvGrpSpPr/>
          <p:nvPr userDrawn="1"/>
        </p:nvGrpSpPr>
        <p:grpSpPr>
          <a:xfrm>
            <a:off x="7913427" y="1269595"/>
            <a:ext cx="2377107" cy="2217737"/>
            <a:chOff x="6387366" y="1598367"/>
            <a:chExt cx="2376488" cy="2217737"/>
          </a:xfrm>
          <a:solidFill>
            <a:srgbClr val="86BC25"/>
          </a:solidFill>
        </p:grpSpPr>
        <p:sp>
          <p:nvSpPr>
            <p:cNvPr id="15" name="Freeform 12">
              <a:extLst>
                <a:ext uri="{FF2B5EF4-FFF2-40B4-BE49-F238E27FC236}">
                  <a16:creationId xmlns:a16="http://schemas.microsoft.com/office/drawing/2014/main" id="{DF1D95A7-F307-40B3-C526-FC23AF7937C3}"/>
                </a:ext>
              </a:extLst>
            </p:cNvPr>
            <p:cNvSpPr>
              <a:spLocks/>
            </p:cNvSpPr>
            <p:nvPr userDrawn="1"/>
          </p:nvSpPr>
          <p:spPr bwMode="blackWhite">
            <a:xfrm>
              <a:off x="6565166" y="1598367"/>
              <a:ext cx="1976438" cy="939800"/>
            </a:xfrm>
            <a:custGeom>
              <a:avLst/>
              <a:gdLst>
                <a:gd name="T0" fmla="*/ 2147483647 w 1553"/>
                <a:gd name="T1" fmla="*/ 2147483647 h 753"/>
                <a:gd name="T2" fmla="*/ 2147483647 w 1553"/>
                <a:gd name="T3" fmla="*/ 2147483647 h 753"/>
                <a:gd name="T4" fmla="*/ 2147483647 w 1553"/>
                <a:gd name="T5" fmla="*/ 2147483647 h 753"/>
                <a:gd name="T6" fmla="*/ 2147483647 w 1553"/>
                <a:gd name="T7" fmla="*/ 2147483647 h 753"/>
                <a:gd name="T8" fmla="*/ 2147483647 w 1553"/>
                <a:gd name="T9" fmla="*/ 2147483647 h 753"/>
                <a:gd name="T10" fmla="*/ 2147483647 w 1553"/>
                <a:gd name="T11" fmla="*/ 2147483647 h 753"/>
                <a:gd name="T12" fmla="*/ 2147483647 w 1553"/>
                <a:gd name="T13" fmla="*/ 2147483647 h 753"/>
                <a:gd name="T14" fmla="*/ 2147483647 w 1553"/>
                <a:gd name="T15" fmla="*/ 2147483647 h 753"/>
                <a:gd name="T16" fmla="*/ 2147483647 w 1553"/>
                <a:gd name="T17" fmla="*/ 2147483647 h 753"/>
                <a:gd name="T18" fmla="*/ 2147483647 w 1553"/>
                <a:gd name="T19" fmla="*/ 2147483647 h 753"/>
                <a:gd name="T20" fmla="*/ 2147483647 w 1553"/>
                <a:gd name="T21" fmla="*/ 2147483647 h 753"/>
                <a:gd name="T22" fmla="*/ 2147483647 w 1553"/>
                <a:gd name="T23" fmla="*/ 2147483647 h 753"/>
                <a:gd name="T24" fmla="*/ 2147483647 w 1553"/>
                <a:gd name="T25" fmla="*/ 2147483647 h 753"/>
                <a:gd name="T26" fmla="*/ 2147483647 w 1553"/>
                <a:gd name="T27" fmla="*/ 0 h 753"/>
                <a:gd name="T28" fmla="*/ 2147483647 w 1553"/>
                <a:gd name="T29" fmla="*/ 2147483647 h 753"/>
                <a:gd name="T30" fmla="*/ 2147483647 w 1553"/>
                <a:gd name="T31" fmla="*/ 2147483647 h 753"/>
                <a:gd name="T32" fmla="*/ 2147483647 w 1553"/>
                <a:gd name="T33" fmla="*/ 2147483647 h 753"/>
                <a:gd name="T34" fmla="*/ 2147483647 w 1553"/>
                <a:gd name="T35" fmla="*/ 2147483647 h 753"/>
                <a:gd name="T36" fmla="*/ 2147483647 w 1553"/>
                <a:gd name="T37" fmla="*/ 2147483647 h 753"/>
                <a:gd name="T38" fmla="*/ 2147483647 w 1553"/>
                <a:gd name="T39" fmla="*/ 2147483647 h 753"/>
                <a:gd name="T40" fmla="*/ 2147483647 w 1553"/>
                <a:gd name="T41" fmla="*/ 2147483647 h 753"/>
                <a:gd name="T42" fmla="*/ 2147483647 w 1553"/>
                <a:gd name="T43" fmla="*/ 2147483647 h 753"/>
                <a:gd name="T44" fmla="*/ 2147483647 w 1553"/>
                <a:gd name="T45" fmla="*/ 2147483647 h 753"/>
                <a:gd name="T46" fmla="*/ 2147483647 w 1553"/>
                <a:gd name="T47" fmla="*/ 2147483647 h 753"/>
                <a:gd name="T48" fmla="*/ 2147483647 w 1553"/>
                <a:gd name="T49" fmla="*/ 2147483647 h 753"/>
                <a:gd name="T50" fmla="*/ 2147483647 w 1553"/>
                <a:gd name="T51" fmla="*/ 2147483647 h 753"/>
                <a:gd name="T52" fmla="*/ 2147483647 w 1553"/>
                <a:gd name="T53" fmla="*/ 2147483647 h 753"/>
                <a:gd name="T54" fmla="*/ 2147483647 w 1553"/>
                <a:gd name="T55" fmla="*/ 2147483647 h 753"/>
                <a:gd name="T56" fmla="*/ 2147483647 w 1553"/>
                <a:gd name="T57" fmla="*/ 2147483647 h 753"/>
                <a:gd name="T58" fmla="*/ 2147483647 w 1553"/>
                <a:gd name="T59" fmla="*/ 2147483647 h 753"/>
                <a:gd name="T60" fmla="*/ 2147483647 w 1553"/>
                <a:gd name="T61" fmla="*/ 2147483647 h 753"/>
                <a:gd name="T62" fmla="*/ 2147483647 w 1553"/>
                <a:gd name="T63" fmla="*/ 2147483647 h 753"/>
                <a:gd name="T64" fmla="*/ 2147483647 w 1553"/>
                <a:gd name="T65" fmla="*/ 2147483647 h 753"/>
                <a:gd name="T66" fmla="*/ 0 w 1553"/>
                <a:gd name="T67" fmla="*/ 2147483647 h 753"/>
                <a:gd name="T68" fmla="*/ 2147483647 w 1553"/>
                <a:gd name="T69" fmla="*/ 2147483647 h 753"/>
                <a:gd name="T70" fmla="*/ 2147483647 w 1553"/>
                <a:gd name="T71" fmla="*/ 2147483647 h 753"/>
                <a:gd name="T72" fmla="*/ 2147483647 w 1553"/>
                <a:gd name="T73" fmla="*/ 2147483647 h 753"/>
                <a:gd name="T74" fmla="*/ 2147483647 w 1553"/>
                <a:gd name="T75" fmla="*/ 2147483647 h 753"/>
                <a:gd name="T76" fmla="*/ 2147483647 w 1553"/>
                <a:gd name="T77" fmla="*/ 2147483647 h 753"/>
                <a:gd name="T78" fmla="*/ 2147483647 w 1553"/>
                <a:gd name="T79" fmla="*/ 2147483647 h 753"/>
                <a:gd name="T80" fmla="*/ 2147483647 w 1553"/>
                <a:gd name="T81" fmla="*/ 2147483647 h 753"/>
                <a:gd name="T82" fmla="*/ 2147483647 w 1553"/>
                <a:gd name="T83" fmla="*/ 2147483647 h 753"/>
                <a:gd name="T84" fmla="*/ 2147483647 w 1553"/>
                <a:gd name="T85" fmla="*/ 2147483647 h 753"/>
                <a:gd name="T86" fmla="*/ 2147483647 w 1553"/>
                <a:gd name="T87" fmla="*/ 2147483647 h 753"/>
                <a:gd name="T88" fmla="*/ 2147483647 w 1553"/>
                <a:gd name="T89" fmla="*/ 2147483647 h 753"/>
                <a:gd name="T90" fmla="*/ 2147483647 w 1553"/>
                <a:gd name="T91" fmla="*/ 2147483647 h 753"/>
                <a:gd name="T92" fmla="*/ 2147483647 w 1553"/>
                <a:gd name="T93" fmla="*/ 2147483647 h 753"/>
                <a:gd name="T94" fmla="*/ 2147483647 w 1553"/>
                <a:gd name="T95" fmla="*/ 2147483647 h 753"/>
                <a:gd name="T96" fmla="*/ 2147483647 w 1553"/>
                <a:gd name="T97" fmla="*/ 2147483647 h 753"/>
                <a:gd name="T98" fmla="*/ 2147483647 w 1553"/>
                <a:gd name="T99" fmla="*/ 2147483647 h 753"/>
                <a:gd name="T100" fmla="*/ 2147483647 w 1553"/>
                <a:gd name="T101" fmla="*/ 2147483647 h 753"/>
                <a:gd name="T102" fmla="*/ 2147483647 w 1553"/>
                <a:gd name="T103" fmla="*/ 2147483647 h 753"/>
                <a:gd name="T104" fmla="*/ 2147483647 w 1553"/>
                <a:gd name="T105" fmla="*/ 2147483647 h 753"/>
                <a:gd name="T106" fmla="*/ 2147483647 w 1553"/>
                <a:gd name="T107" fmla="*/ 2147483647 h 753"/>
                <a:gd name="T108" fmla="*/ 2147483647 w 1553"/>
                <a:gd name="T109" fmla="*/ 2147483647 h 753"/>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553"/>
                <a:gd name="T166" fmla="*/ 0 h 753"/>
                <a:gd name="T167" fmla="*/ 1553 w 1553"/>
                <a:gd name="T168" fmla="*/ 753 h 753"/>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553" h="753">
                  <a:moveTo>
                    <a:pt x="983" y="584"/>
                  </a:moveTo>
                  <a:lnTo>
                    <a:pt x="1417" y="541"/>
                  </a:lnTo>
                  <a:lnTo>
                    <a:pt x="1552" y="150"/>
                  </a:lnTo>
                  <a:lnTo>
                    <a:pt x="1447" y="227"/>
                  </a:lnTo>
                  <a:lnTo>
                    <a:pt x="1398" y="186"/>
                  </a:lnTo>
                  <a:lnTo>
                    <a:pt x="1347" y="149"/>
                  </a:lnTo>
                  <a:lnTo>
                    <a:pt x="1294" y="116"/>
                  </a:lnTo>
                  <a:lnTo>
                    <a:pt x="1238" y="87"/>
                  </a:lnTo>
                  <a:lnTo>
                    <a:pt x="1181" y="61"/>
                  </a:lnTo>
                  <a:lnTo>
                    <a:pt x="1122" y="41"/>
                  </a:lnTo>
                  <a:lnTo>
                    <a:pt x="1060" y="23"/>
                  </a:lnTo>
                  <a:lnTo>
                    <a:pt x="999" y="12"/>
                  </a:lnTo>
                  <a:lnTo>
                    <a:pt x="936" y="4"/>
                  </a:lnTo>
                  <a:lnTo>
                    <a:pt x="873" y="0"/>
                  </a:lnTo>
                  <a:lnTo>
                    <a:pt x="810" y="2"/>
                  </a:lnTo>
                  <a:lnTo>
                    <a:pt x="748" y="8"/>
                  </a:lnTo>
                  <a:lnTo>
                    <a:pt x="685" y="19"/>
                  </a:lnTo>
                  <a:lnTo>
                    <a:pt x="624" y="34"/>
                  </a:lnTo>
                  <a:lnTo>
                    <a:pt x="564" y="53"/>
                  </a:lnTo>
                  <a:lnTo>
                    <a:pt x="506" y="76"/>
                  </a:lnTo>
                  <a:lnTo>
                    <a:pt x="449" y="104"/>
                  </a:lnTo>
                  <a:lnTo>
                    <a:pt x="395" y="137"/>
                  </a:lnTo>
                  <a:lnTo>
                    <a:pt x="342" y="172"/>
                  </a:lnTo>
                  <a:lnTo>
                    <a:pt x="294" y="212"/>
                  </a:lnTo>
                  <a:lnTo>
                    <a:pt x="248" y="254"/>
                  </a:lnTo>
                  <a:lnTo>
                    <a:pt x="205" y="301"/>
                  </a:lnTo>
                  <a:lnTo>
                    <a:pt x="165" y="350"/>
                  </a:lnTo>
                  <a:lnTo>
                    <a:pt x="130" y="401"/>
                  </a:lnTo>
                  <a:lnTo>
                    <a:pt x="98" y="456"/>
                  </a:lnTo>
                  <a:lnTo>
                    <a:pt x="71" y="512"/>
                  </a:lnTo>
                  <a:lnTo>
                    <a:pt x="46" y="570"/>
                  </a:lnTo>
                  <a:lnTo>
                    <a:pt x="27" y="631"/>
                  </a:lnTo>
                  <a:lnTo>
                    <a:pt x="11" y="692"/>
                  </a:lnTo>
                  <a:lnTo>
                    <a:pt x="0" y="752"/>
                  </a:lnTo>
                  <a:lnTo>
                    <a:pt x="222" y="608"/>
                  </a:lnTo>
                  <a:lnTo>
                    <a:pt x="440" y="749"/>
                  </a:lnTo>
                  <a:lnTo>
                    <a:pt x="455" y="710"/>
                  </a:lnTo>
                  <a:lnTo>
                    <a:pt x="474" y="670"/>
                  </a:lnTo>
                  <a:lnTo>
                    <a:pt x="498" y="632"/>
                  </a:lnTo>
                  <a:lnTo>
                    <a:pt x="525" y="596"/>
                  </a:lnTo>
                  <a:lnTo>
                    <a:pt x="556" y="563"/>
                  </a:lnTo>
                  <a:lnTo>
                    <a:pt x="589" y="533"/>
                  </a:lnTo>
                  <a:lnTo>
                    <a:pt x="626" y="507"/>
                  </a:lnTo>
                  <a:lnTo>
                    <a:pt x="665" y="485"/>
                  </a:lnTo>
                  <a:lnTo>
                    <a:pt x="706" y="467"/>
                  </a:lnTo>
                  <a:lnTo>
                    <a:pt x="749" y="453"/>
                  </a:lnTo>
                  <a:lnTo>
                    <a:pt x="793" y="443"/>
                  </a:lnTo>
                  <a:lnTo>
                    <a:pt x="837" y="438"/>
                  </a:lnTo>
                  <a:lnTo>
                    <a:pt x="882" y="438"/>
                  </a:lnTo>
                  <a:lnTo>
                    <a:pt x="927" y="442"/>
                  </a:lnTo>
                  <a:lnTo>
                    <a:pt x="971" y="450"/>
                  </a:lnTo>
                  <a:lnTo>
                    <a:pt x="1014" y="464"/>
                  </a:lnTo>
                  <a:lnTo>
                    <a:pt x="1055" y="480"/>
                  </a:lnTo>
                  <a:lnTo>
                    <a:pt x="1095" y="502"/>
                  </a:lnTo>
                  <a:lnTo>
                    <a:pt x="983" y="584"/>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16" name="Freeform 13">
              <a:extLst>
                <a:ext uri="{FF2B5EF4-FFF2-40B4-BE49-F238E27FC236}">
                  <a16:creationId xmlns:a16="http://schemas.microsoft.com/office/drawing/2014/main" id="{C5B97CA7-2FFE-81E1-E3AC-C3D3C127CD7F}"/>
                </a:ext>
              </a:extLst>
            </p:cNvPr>
            <p:cNvSpPr>
              <a:spLocks/>
            </p:cNvSpPr>
            <p:nvPr/>
          </p:nvSpPr>
          <p:spPr bwMode="blackWhite">
            <a:xfrm>
              <a:off x="6387366" y="2427042"/>
              <a:ext cx="1554163" cy="1336675"/>
            </a:xfrm>
            <a:custGeom>
              <a:avLst/>
              <a:gdLst>
                <a:gd name="T0" fmla="*/ 1552890 w 1221"/>
                <a:gd name="T1" fmla="*/ 1300481 h 1071"/>
                <a:gd name="T2" fmla="*/ 1275406 w 1221"/>
                <a:gd name="T3" fmla="*/ 1057109 h 1071"/>
                <a:gd name="T4" fmla="*/ 1375963 w 1221"/>
                <a:gd name="T5" fmla="*/ 786279 h 1071"/>
                <a:gd name="T6" fmla="*/ 1321230 w 1221"/>
                <a:gd name="T7" fmla="*/ 792520 h 1071"/>
                <a:gd name="T8" fmla="*/ 1265223 w 1221"/>
                <a:gd name="T9" fmla="*/ 793768 h 1071"/>
                <a:gd name="T10" fmla="*/ 1209218 w 1221"/>
                <a:gd name="T11" fmla="*/ 791272 h 1071"/>
                <a:gd name="T12" fmla="*/ 1153212 w 1221"/>
                <a:gd name="T13" fmla="*/ 781287 h 1071"/>
                <a:gd name="T14" fmla="*/ 1101024 w 1221"/>
                <a:gd name="T15" fmla="*/ 766310 h 1071"/>
                <a:gd name="T16" fmla="*/ 1047564 w 1221"/>
                <a:gd name="T17" fmla="*/ 747589 h 1071"/>
                <a:gd name="T18" fmla="*/ 997923 w 1221"/>
                <a:gd name="T19" fmla="*/ 722628 h 1071"/>
                <a:gd name="T20" fmla="*/ 950827 w 1221"/>
                <a:gd name="T21" fmla="*/ 693923 h 1071"/>
                <a:gd name="T22" fmla="*/ 907550 w 1221"/>
                <a:gd name="T23" fmla="*/ 658977 h 1071"/>
                <a:gd name="T24" fmla="*/ 868091 w 1221"/>
                <a:gd name="T25" fmla="*/ 619039 h 1071"/>
                <a:gd name="T26" fmla="*/ 831178 w 1221"/>
                <a:gd name="T27" fmla="*/ 577853 h 1071"/>
                <a:gd name="T28" fmla="*/ 800629 w 1221"/>
                <a:gd name="T29" fmla="*/ 532923 h 1071"/>
                <a:gd name="T30" fmla="*/ 775172 w 1221"/>
                <a:gd name="T31" fmla="*/ 486744 h 1071"/>
                <a:gd name="T32" fmla="*/ 756079 w 1221"/>
                <a:gd name="T33" fmla="*/ 439318 h 1071"/>
                <a:gd name="T34" fmla="*/ 739532 w 1221"/>
                <a:gd name="T35" fmla="*/ 391892 h 1071"/>
                <a:gd name="T36" fmla="*/ 729349 w 1221"/>
                <a:gd name="T37" fmla="*/ 340721 h 1071"/>
                <a:gd name="T38" fmla="*/ 722985 w 1221"/>
                <a:gd name="T39" fmla="*/ 289550 h 1071"/>
                <a:gd name="T40" fmla="*/ 906277 w 1221"/>
                <a:gd name="T41" fmla="*/ 289550 h 1071"/>
                <a:gd name="T42" fmla="*/ 468413 w 1221"/>
                <a:gd name="T43" fmla="*/ 0 h 1071"/>
                <a:gd name="T44" fmla="*/ 0 w 1221"/>
                <a:gd name="T45" fmla="*/ 293295 h 1071"/>
                <a:gd name="T46" fmla="*/ 170563 w 1221"/>
                <a:gd name="T47" fmla="*/ 292047 h 1071"/>
                <a:gd name="T48" fmla="*/ 176928 w 1221"/>
                <a:gd name="T49" fmla="*/ 369427 h 1071"/>
                <a:gd name="T50" fmla="*/ 188383 w 1221"/>
                <a:gd name="T51" fmla="*/ 446806 h 1071"/>
                <a:gd name="T52" fmla="*/ 204931 w 1221"/>
                <a:gd name="T53" fmla="*/ 522938 h 1071"/>
                <a:gd name="T54" fmla="*/ 226569 w 1221"/>
                <a:gd name="T55" fmla="*/ 597822 h 1071"/>
                <a:gd name="T56" fmla="*/ 254572 w 1221"/>
                <a:gd name="T57" fmla="*/ 671458 h 1071"/>
                <a:gd name="T58" fmla="*/ 288939 w 1221"/>
                <a:gd name="T59" fmla="*/ 742597 h 1071"/>
                <a:gd name="T60" fmla="*/ 327125 w 1221"/>
                <a:gd name="T61" fmla="*/ 811241 h 1071"/>
                <a:gd name="T62" fmla="*/ 370402 w 1221"/>
                <a:gd name="T63" fmla="*/ 876140 h 1071"/>
                <a:gd name="T64" fmla="*/ 417498 w 1221"/>
                <a:gd name="T65" fmla="*/ 937295 h 1071"/>
                <a:gd name="T66" fmla="*/ 469686 w 1221"/>
                <a:gd name="T67" fmla="*/ 994706 h 1071"/>
                <a:gd name="T68" fmla="*/ 525691 w 1221"/>
                <a:gd name="T69" fmla="*/ 1049620 h 1071"/>
                <a:gd name="T70" fmla="*/ 584243 w 1221"/>
                <a:gd name="T71" fmla="*/ 1100791 h 1071"/>
                <a:gd name="T72" fmla="*/ 647886 w 1221"/>
                <a:gd name="T73" fmla="*/ 1146969 h 1071"/>
                <a:gd name="T74" fmla="*/ 715348 w 1221"/>
                <a:gd name="T75" fmla="*/ 1186907 h 1071"/>
                <a:gd name="T76" fmla="*/ 785355 w 1221"/>
                <a:gd name="T77" fmla="*/ 1224349 h 1071"/>
                <a:gd name="T78" fmla="*/ 856635 w 1221"/>
                <a:gd name="T79" fmla="*/ 1256799 h 1071"/>
                <a:gd name="T80" fmla="*/ 931734 w 1221"/>
                <a:gd name="T81" fmla="*/ 1281760 h 1071"/>
                <a:gd name="T82" fmla="*/ 1006833 w 1221"/>
                <a:gd name="T83" fmla="*/ 1304225 h 1071"/>
                <a:gd name="T84" fmla="*/ 1084477 w 1221"/>
                <a:gd name="T85" fmla="*/ 1319202 h 1071"/>
                <a:gd name="T86" fmla="*/ 1162122 w 1221"/>
                <a:gd name="T87" fmla="*/ 1331683 h 1071"/>
                <a:gd name="T88" fmla="*/ 1241039 w 1221"/>
                <a:gd name="T89" fmla="*/ 1335427 h 1071"/>
                <a:gd name="T90" fmla="*/ 1319957 w 1221"/>
                <a:gd name="T91" fmla="*/ 1335427 h 1071"/>
                <a:gd name="T92" fmla="*/ 1397601 w 1221"/>
                <a:gd name="T93" fmla="*/ 1330435 h 1071"/>
                <a:gd name="T94" fmla="*/ 1476519 w 1221"/>
                <a:gd name="T95" fmla="*/ 1317954 h 1071"/>
                <a:gd name="T96" fmla="*/ 1552890 w 1221"/>
                <a:gd name="T97" fmla="*/ 1300481 h 107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221"/>
                <a:gd name="T148" fmla="*/ 0 h 1071"/>
                <a:gd name="T149" fmla="*/ 1221 w 1221"/>
                <a:gd name="T150" fmla="*/ 1071 h 1071"/>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221" h="1071">
                  <a:moveTo>
                    <a:pt x="1220" y="1042"/>
                  </a:moveTo>
                  <a:lnTo>
                    <a:pt x="1002" y="847"/>
                  </a:lnTo>
                  <a:lnTo>
                    <a:pt x="1081" y="630"/>
                  </a:lnTo>
                  <a:lnTo>
                    <a:pt x="1038" y="635"/>
                  </a:lnTo>
                  <a:lnTo>
                    <a:pt x="994" y="636"/>
                  </a:lnTo>
                  <a:lnTo>
                    <a:pt x="950" y="634"/>
                  </a:lnTo>
                  <a:lnTo>
                    <a:pt x="906" y="626"/>
                  </a:lnTo>
                  <a:lnTo>
                    <a:pt x="865" y="614"/>
                  </a:lnTo>
                  <a:lnTo>
                    <a:pt x="823" y="599"/>
                  </a:lnTo>
                  <a:lnTo>
                    <a:pt x="784" y="579"/>
                  </a:lnTo>
                  <a:lnTo>
                    <a:pt x="747" y="556"/>
                  </a:lnTo>
                  <a:lnTo>
                    <a:pt x="713" y="528"/>
                  </a:lnTo>
                  <a:lnTo>
                    <a:pt x="682" y="496"/>
                  </a:lnTo>
                  <a:lnTo>
                    <a:pt x="653" y="463"/>
                  </a:lnTo>
                  <a:lnTo>
                    <a:pt x="629" y="427"/>
                  </a:lnTo>
                  <a:lnTo>
                    <a:pt x="609" y="390"/>
                  </a:lnTo>
                  <a:lnTo>
                    <a:pt x="594" y="352"/>
                  </a:lnTo>
                  <a:lnTo>
                    <a:pt x="581" y="314"/>
                  </a:lnTo>
                  <a:lnTo>
                    <a:pt x="573" y="273"/>
                  </a:lnTo>
                  <a:lnTo>
                    <a:pt x="568" y="232"/>
                  </a:lnTo>
                  <a:lnTo>
                    <a:pt x="712" y="232"/>
                  </a:lnTo>
                  <a:lnTo>
                    <a:pt x="368" y="0"/>
                  </a:lnTo>
                  <a:lnTo>
                    <a:pt x="0" y="235"/>
                  </a:lnTo>
                  <a:lnTo>
                    <a:pt x="134" y="234"/>
                  </a:lnTo>
                  <a:lnTo>
                    <a:pt x="139" y="296"/>
                  </a:lnTo>
                  <a:lnTo>
                    <a:pt x="148" y="358"/>
                  </a:lnTo>
                  <a:lnTo>
                    <a:pt x="161" y="419"/>
                  </a:lnTo>
                  <a:lnTo>
                    <a:pt x="178" y="479"/>
                  </a:lnTo>
                  <a:lnTo>
                    <a:pt x="200" y="538"/>
                  </a:lnTo>
                  <a:lnTo>
                    <a:pt x="227" y="595"/>
                  </a:lnTo>
                  <a:lnTo>
                    <a:pt x="257" y="650"/>
                  </a:lnTo>
                  <a:lnTo>
                    <a:pt x="291" y="702"/>
                  </a:lnTo>
                  <a:lnTo>
                    <a:pt x="328" y="751"/>
                  </a:lnTo>
                  <a:lnTo>
                    <a:pt x="369" y="797"/>
                  </a:lnTo>
                  <a:lnTo>
                    <a:pt x="413" y="841"/>
                  </a:lnTo>
                  <a:lnTo>
                    <a:pt x="459" y="882"/>
                  </a:lnTo>
                  <a:lnTo>
                    <a:pt x="509" y="919"/>
                  </a:lnTo>
                  <a:lnTo>
                    <a:pt x="562" y="951"/>
                  </a:lnTo>
                  <a:lnTo>
                    <a:pt x="617" y="981"/>
                  </a:lnTo>
                  <a:lnTo>
                    <a:pt x="673" y="1007"/>
                  </a:lnTo>
                  <a:lnTo>
                    <a:pt x="732" y="1027"/>
                  </a:lnTo>
                  <a:lnTo>
                    <a:pt x="791" y="1045"/>
                  </a:lnTo>
                  <a:lnTo>
                    <a:pt x="852" y="1057"/>
                  </a:lnTo>
                  <a:lnTo>
                    <a:pt x="913" y="1067"/>
                  </a:lnTo>
                  <a:lnTo>
                    <a:pt x="975" y="1070"/>
                  </a:lnTo>
                  <a:lnTo>
                    <a:pt x="1037" y="1070"/>
                  </a:lnTo>
                  <a:lnTo>
                    <a:pt x="1098" y="1066"/>
                  </a:lnTo>
                  <a:lnTo>
                    <a:pt x="1160" y="1056"/>
                  </a:lnTo>
                  <a:lnTo>
                    <a:pt x="1220" y="1042"/>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17" name="Freeform 14">
              <a:extLst>
                <a:ext uri="{FF2B5EF4-FFF2-40B4-BE49-F238E27FC236}">
                  <a16:creationId xmlns:a16="http://schemas.microsoft.com/office/drawing/2014/main" id="{A3C4D81D-1FFD-EE1F-66AB-743EA39D7581}"/>
                </a:ext>
              </a:extLst>
            </p:cNvPr>
            <p:cNvSpPr>
              <a:spLocks/>
            </p:cNvSpPr>
            <p:nvPr/>
          </p:nvSpPr>
          <p:spPr bwMode="blackWhite">
            <a:xfrm>
              <a:off x="7754204" y="2019054"/>
              <a:ext cx="1009650" cy="1797050"/>
            </a:xfrm>
            <a:custGeom>
              <a:avLst/>
              <a:gdLst>
                <a:gd name="T0" fmla="*/ 2147483647 w 793"/>
                <a:gd name="T1" fmla="*/ 2147483647 h 1440"/>
                <a:gd name="T2" fmla="*/ 2147483647 w 793"/>
                <a:gd name="T3" fmla="*/ 2147483647 h 1440"/>
                <a:gd name="T4" fmla="*/ 2147483647 w 793"/>
                <a:gd name="T5" fmla="*/ 2147483647 h 1440"/>
                <a:gd name="T6" fmla="*/ 2147483647 w 793"/>
                <a:gd name="T7" fmla="*/ 2147483647 h 1440"/>
                <a:gd name="T8" fmla="*/ 2147483647 w 793"/>
                <a:gd name="T9" fmla="*/ 2147483647 h 1440"/>
                <a:gd name="T10" fmla="*/ 2147483647 w 793"/>
                <a:gd name="T11" fmla="*/ 2147483647 h 1440"/>
                <a:gd name="T12" fmla="*/ 2147483647 w 793"/>
                <a:gd name="T13" fmla="*/ 2147483647 h 1440"/>
                <a:gd name="T14" fmla="*/ 2147483647 w 793"/>
                <a:gd name="T15" fmla="*/ 2147483647 h 1440"/>
                <a:gd name="T16" fmla="*/ 2147483647 w 793"/>
                <a:gd name="T17" fmla="*/ 2147483647 h 1440"/>
                <a:gd name="T18" fmla="*/ 2147483647 w 793"/>
                <a:gd name="T19" fmla="*/ 2147483647 h 1440"/>
                <a:gd name="T20" fmla="*/ 2147483647 w 793"/>
                <a:gd name="T21" fmla="*/ 2147483647 h 1440"/>
                <a:gd name="T22" fmla="*/ 2147483647 w 793"/>
                <a:gd name="T23" fmla="*/ 2147483647 h 1440"/>
                <a:gd name="T24" fmla="*/ 2147483647 w 793"/>
                <a:gd name="T25" fmla="*/ 2147483647 h 1440"/>
                <a:gd name="T26" fmla="*/ 2147483647 w 793"/>
                <a:gd name="T27" fmla="*/ 2147483647 h 1440"/>
                <a:gd name="T28" fmla="*/ 2147483647 w 793"/>
                <a:gd name="T29" fmla="*/ 2147483647 h 1440"/>
                <a:gd name="T30" fmla="*/ 2147483647 w 793"/>
                <a:gd name="T31" fmla="*/ 2147483647 h 1440"/>
                <a:gd name="T32" fmla="*/ 2147483647 w 793"/>
                <a:gd name="T33" fmla="*/ 2147483647 h 1440"/>
                <a:gd name="T34" fmla="*/ 2147483647 w 793"/>
                <a:gd name="T35" fmla="*/ 2147483647 h 1440"/>
                <a:gd name="T36" fmla="*/ 2147483647 w 793"/>
                <a:gd name="T37" fmla="*/ 2147483647 h 1440"/>
                <a:gd name="T38" fmla="*/ 2147483647 w 793"/>
                <a:gd name="T39" fmla="*/ 2147483647 h 1440"/>
                <a:gd name="T40" fmla="*/ 2147483647 w 793"/>
                <a:gd name="T41" fmla="*/ 2147483647 h 1440"/>
                <a:gd name="T42" fmla="*/ 2147483647 w 793"/>
                <a:gd name="T43" fmla="*/ 2147483647 h 1440"/>
                <a:gd name="T44" fmla="*/ 2147483647 w 793"/>
                <a:gd name="T45" fmla="*/ 2147483647 h 1440"/>
                <a:gd name="T46" fmla="*/ 2147483647 w 793"/>
                <a:gd name="T47" fmla="*/ 2147483647 h 1440"/>
                <a:gd name="T48" fmla="*/ 2147483647 w 793"/>
                <a:gd name="T49" fmla="*/ 2147483647 h 1440"/>
                <a:gd name="T50" fmla="*/ 2147483647 w 793"/>
                <a:gd name="T51" fmla="*/ 2147483647 h 1440"/>
                <a:gd name="T52" fmla="*/ 2147483647 w 793"/>
                <a:gd name="T53" fmla="*/ 0 h 1440"/>
                <a:gd name="T54" fmla="*/ 2147483647 w 793"/>
                <a:gd name="T55" fmla="*/ 2147483647 h 1440"/>
                <a:gd name="T56" fmla="*/ 2147483647 w 793"/>
                <a:gd name="T57" fmla="*/ 2147483647 h 1440"/>
                <a:gd name="T58" fmla="*/ 2147483647 w 793"/>
                <a:gd name="T59" fmla="*/ 2147483647 h 1440"/>
                <a:gd name="T60" fmla="*/ 2147483647 w 793"/>
                <a:gd name="T61" fmla="*/ 2147483647 h 1440"/>
                <a:gd name="T62" fmla="*/ 2147483647 w 793"/>
                <a:gd name="T63" fmla="*/ 2147483647 h 1440"/>
                <a:gd name="T64" fmla="*/ 2147483647 w 793"/>
                <a:gd name="T65" fmla="*/ 2147483647 h 1440"/>
                <a:gd name="T66" fmla="*/ 2147483647 w 793"/>
                <a:gd name="T67" fmla="*/ 2147483647 h 1440"/>
                <a:gd name="T68" fmla="*/ 2147483647 w 793"/>
                <a:gd name="T69" fmla="*/ 2147483647 h 1440"/>
                <a:gd name="T70" fmla="*/ 2147483647 w 793"/>
                <a:gd name="T71" fmla="*/ 2147483647 h 1440"/>
                <a:gd name="T72" fmla="*/ 2147483647 w 793"/>
                <a:gd name="T73" fmla="*/ 2147483647 h 1440"/>
                <a:gd name="T74" fmla="*/ 2147483647 w 793"/>
                <a:gd name="T75" fmla="*/ 2147483647 h 1440"/>
                <a:gd name="T76" fmla="*/ 2147483647 w 793"/>
                <a:gd name="T77" fmla="*/ 2147483647 h 1440"/>
                <a:gd name="T78" fmla="*/ 2147483647 w 793"/>
                <a:gd name="T79" fmla="*/ 2147483647 h 1440"/>
                <a:gd name="T80" fmla="*/ 2147483647 w 793"/>
                <a:gd name="T81" fmla="*/ 2147483647 h 1440"/>
                <a:gd name="T82" fmla="*/ 2147483647 w 793"/>
                <a:gd name="T83" fmla="*/ 2147483647 h 1440"/>
                <a:gd name="T84" fmla="*/ 2147483647 w 793"/>
                <a:gd name="T85" fmla="*/ 2147483647 h 1440"/>
                <a:gd name="T86" fmla="*/ 2147483647 w 793"/>
                <a:gd name="T87" fmla="*/ 2147483647 h 1440"/>
                <a:gd name="T88" fmla="*/ 2147483647 w 793"/>
                <a:gd name="T89" fmla="*/ 2147483647 h 1440"/>
                <a:gd name="T90" fmla="*/ 2147483647 w 793"/>
                <a:gd name="T91" fmla="*/ 2147483647 h 1440"/>
                <a:gd name="T92" fmla="*/ 0 w 793"/>
                <a:gd name="T93" fmla="*/ 2147483647 h 1440"/>
                <a:gd name="T94" fmla="*/ 2147483647 w 793"/>
                <a:gd name="T95" fmla="*/ 2147483647 h 1440"/>
                <a:gd name="T96" fmla="*/ 2147483647 w 793"/>
                <a:gd name="T97" fmla="*/ 2147483647 h 1440"/>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793"/>
                <a:gd name="T148" fmla="*/ 0 h 1440"/>
                <a:gd name="T149" fmla="*/ 793 w 793"/>
                <a:gd name="T150" fmla="*/ 1440 h 1440"/>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793" h="1440">
                  <a:moveTo>
                    <a:pt x="286" y="1316"/>
                  </a:moveTo>
                  <a:lnTo>
                    <a:pt x="340" y="1290"/>
                  </a:lnTo>
                  <a:lnTo>
                    <a:pt x="392" y="1260"/>
                  </a:lnTo>
                  <a:lnTo>
                    <a:pt x="442" y="1225"/>
                  </a:lnTo>
                  <a:lnTo>
                    <a:pt x="490" y="1187"/>
                  </a:lnTo>
                  <a:lnTo>
                    <a:pt x="535" y="1146"/>
                  </a:lnTo>
                  <a:lnTo>
                    <a:pt x="576" y="1102"/>
                  </a:lnTo>
                  <a:lnTo>
                    <a:pt x="616" y="1055"/>
                  </a:lnTo>
                  <a:lnTo>
                    <a:pt x="650" y="1005"/>
                  </a:lnTo>
                  <a:lnTo>
                    <a:pt x="682" y="953"/>
                  </a:lnTo>
                  <a:lnTo>
                    <a:pt x="709" y="900"/>
                  </a:lnTo>
                  <a:lnTo>
                    <a:pt x="734" y="844"/>
                  </a:lnTo>
                  <a:lnTo>
                    <a:pt x="753" y="786"/>
                  </a:lnTo>
                  <a:lnTo>
                    <a:pt x="770" y="727"/>
                  </a:lnTo>
                  <a:lnTo>
                    <a:pt x="781" y="668"/>
                  </a:lnTo>
                  <a:lnTo>
                    <a:pt x="789" y="608"/>
                  </a:lnTo>
                  <a:lnTo>
                    <a:pt x="792" y="547"/>
                  </a:lnTo>
                  <a:lnTo>
                    <a:pt x="790" y="487"/>
                  </a:lnTo>
                  <a:lnTo>
                    <a:pt x="786" y="427"/>
                  </a:lnTo>
                  <a:lnTo>
                    <a:pt x="775" y="367"/>
                  </a:lnTo>
                  <a:lnTo>
                    <a:pt x="762" y="308"/>
                  </a:lnTo>
                  <a:lnTo>
                    <a:pt x="744" y="249"/>
                  </a:lnTo>
                  <a:lnTo>
                    <a:pt x="722" y="193"/>
                  </a:lnTo>
                  <a:lnTo>
                    <a:pt x="697" y="137"/>
                  </a:lnTo>
                  <a:lnTo>
                    <a:pt x="667" y="84"/>
                  </a:lnTo>
                  <a:lnTo>
                    <a:pt x="639" y="41"/>
                  </a:lnTo>
                  <a:lnTo>
                    <a:pt x="609" y="0"/>
                  </a:lnTo>
                  <a:lnTo>
                    <a:pt x="521" y="247"/>
                  </a:lnTo>
                  <a:lnTo>
                    <a:pt x="277" y="280"/>
                  </a:lnTo>
                  <a:lnTo>
                    <a:pt x="294" y="308"/>
                  </a:lnTo>
                  <a:lnTo>
                    <a:pt x="316" y="347"/>
                  </a:lnTo>
                  <a:lnTo>
                    <a:pt x="332" y="389"/>
                  </a:lnTo>
                  <a:lnTo>
                    <a:pt x="345" y="431"/>
                  </a:lnTo>
                  <a:lnTo>
                    <a:pt x="353" y="475"/>
                  </a:lnTo>
                  <a:lnTo>
                    <a:pt x="357" y="519"/>
                  </a:lnTo>
                  <a:lnTo>
                    <a:pt x="355" y="564"/>
                  </a:lnTo>
                  <a:lnTo>
                    <a:pt x="350" y="608"/>
                  </a:lnTo>
                  <a:lnTo>
                    <a:pt x="339" y="652"/>
                  </a:lnTo>
                  <a:lnTo>
                    <a:pt x="325" y="694"/>
                  </a:lnTo>
                  <a:lnTo>
                    <a:pt x="306" y="734"/>
                  </a:lnTo>
                  <a:lnTo>
                    <a:pt x="284" y="772"/>
                  </a:lnTo>
                  <a:lnTo>
                    <a:pt x="257" y="808"/>
                  </a:lnTo>
                  <a:lnTo>
                    <a:pt x="227" y="841"/>
                  </a:lnTo>
                  <a:lnTo>
                    <a:pt x="193" y="871"/>
                  </a:lnTo>
                  <a:lnTo>
                    <a:pt x="156" y="896"/>
                  </a:lnTo>
                  <a:lnTo>
                    <a:pt x="113" y="761"/>
                  </a:lnTo>
                  <a:lnTo>
                    <a:pt x="0" y="1169"/>
                  </a:lnTo>
                  <a:lnTo>
                    <a:pt x="321" y="1439"/>
                  </a:lnTo>
                  <a:lnTo>
                    <a:pt x="286" y="1316"/>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21" name="Group 20">
            <a:extLst>
              <a:ext uri="{FF2B5EF4-FFF2-40B4-BE49-F238E27FC236}">
                <a16:creationId xmlns:a16="http://schemas.microsoft.com/office/drawing/2014/main" id="{A0EB3077-F850-9BAA-76E8-4E5995C36459}"/>
              </a:ext>
            </a:extLst>
          </p:cNvPr>
          <p:cNvGrpSpPr/>
          <p:nvPr userDrawn="1"/>
        </p:nvGrpSpPr>
        <p:grpSpPr>
          <a:xfrm>
            <a:off x="8050111" y="3544238"/>
            <a:ext cx="2296123" cy="2525712"/>
            <a:chOff x="6524013" y="3873012"/>
            <a:chExt cx="2295525" cy="2525712"/>
          </a:xfrm>
          <a:solidFill>
            <a:srgbClr val="86BC25"/>
          </a:solidFill>
        </p:grpSpPr>
        <p:sp>
          <p:nvSpPr>
            <p:cNvPr id="22" name="Freeform 24">
              <a:extLst>
                <a:ext uri="{FF2B5EF4-FFF2-40B4-BE49-F238E27FC236}">
                  <a16:creationId xmlns:a16="http://schemas.microsoft.com/office/drawing/2014/main" id="{0D5C83FA-56CC-0CF2-B2F4-0B5ACCDD556E}"/>
                </a:ext>
              </a:extLst>
            </p:cNvPr>
            <p:cNvSpPr>
              <a:spLocks/>
            </p:cNvSpPr>
            <p:nvPr userDrawn="1"/>
          </p:nvSpPr>
          <p:spPr bwMode="blackWhite">
            <a:xfrm>
              <a:off x="7698763" y="4038112"/>
              <a:ext cx="1065212" cy="868362"/>
            </a:xfrm>
            <a:custGeom>
              <a:avLst/>
              <a:gdLst>
                <a:gd name="T0" fmla="*/ 2147483647 w 869"/>
                <a:gd name="T1" fmla="*/ 2147483647 h 712"/>
                <a:gd name="T2" fmla="*/ 2147483647 w 869"/>
                <a:gd name="T3" fmla="*/ 2147483647 h 712"/>
                <a:gd name="T4" fmla="*/ 2147483647 w 869"/>
                <a:gd name="T5" fmla="*/ 2147483647 h 712"/>
                <a:gd name="T6" fmla="*/ 2147483647 w 869"/>
                <a:gd name="T7" fmla="*/ 2147483647 h 712"/>
                <a:gd name="T8" fmla="*/ 2147483647 w 869"/>
                <a:gd name="T9" fmla="*/ 2147483647 h 712"/>
                <a:gd name="T10" fmla="*/ 2147483647 w 869"/>
                <a:gd name="T11" fmla="*/ 2147483647 h 712"/>
                <a:gd name="T12" fmla="*/ 2147483647 w 869"/>
                <a:gd name="T13" fmla="*/ 2147483647 h 712"/>
                <a:gd name="T14" fmla="*/ 2147483647 w 869"/>
                <a:gd name="T15" fmla="*/ 2147483647 h 712"/>
                <a:gd name="T16" fmla="*/ 2147483647 w 869"/>
                <a:gd name="T17" fmla="*/ 2147483647 h 712"/>
                <a:gd name="T18" fmla="*/ 2147483647 w 869"/>
                <a:gd name="T19" fmla="*/ 2147483647 h 712"/>
                <a:gd name="T20" fmla="*/ 2147483647 w 869"/>
                <a:gd name="T21" fmla="*/ 2147483647 h 712"/>
                <a:gd name="T22" fmla="*/ 2147483647 w 869"/>
                <a:gd name="T23" fmla="*/ 2147483647 h 712"/>
                <a:gd name="T24" fmla="*/ 2147483647 w 869"/>
                <a:gd name="T25" fmla="*/ 2147483647 h 712"/>
                <a:gd name="T26" fmla="*/ 2147483647 w 869"/>
                <a:gd name="T27" fmla="*/ 2147483647 h 712"/>
                <a:gd name="T28" fmla="*/ 2147483647 w 869"/>
                <a:gd name="T29" fmla="*/ 2147483647 h 712"/>
                <a:gd name="T30" fmla="*/ 2147483647 w 869"/>
                <a:gd name="T31" fmla="*/ 2147483647 h 712"/>
                <a:gd name="T32" fmla="*/ 2147483647 w 869"/>
                <a:gd name="T33" fmla="*/ 2147483647 h 712"/>
                <a:gd name="T34" fmla="*/ 2147483647 w 869"/>
                <a:gd name="T35" fmla="*/ 2147483647 h 712"/>
                <a:gd name="T36" fmla="*/ 2147483647 w 869"/>
                <a:gd name="T37" fmla="*/ 2147483647 h 712"/>
                <a:gd name="T38" fmla="*/ 0 w 869"/>
                <a:gd name="T39" fmla="*/ 0 h 712"/>
                <a:gd name="T40" fmla="*/ 2147483647 w 869"/>
                <a:gd name="T41" fmla="*/ 2147483647 h 712"/>
                <a:gd name="T42" fmla="*/ 2147483647 w 869"/>
                <a:gd name="T43" fmla="*/ 2147483647 h 712"/>
                <a:gd name="T44" fmla="*/ 2147483647 w 869"/>
                <a:gd name="T45" fmla="*/ 2147483647 h 712"/>
                <a:gd name="T46" fmla="*/ 2147483647 w 869"/>
                <a:gd name="T47" fmla="*/ 2147483647 h 712"/>
                <a:gd name="T48" fmla="*/ 2147483647 w 869"/>
                <a:gd name="T49" fmla="*/ 2147483647 h 712"/>
                <a:gd name="T50" fmla="*/ 2147483647 w 869"/>
                <a:gd name="T51" fmla="*/ 2147483647 h 712"/>
                <a:gd name="T52" fmla="*/ 2147483647 w 869"/>
                <a:gd name="T53" fmla="*/ 2147483647 h 712"/>
                <a:gd name="T54" fmla="*/ 2147483647 w 869"/>
                <a:gd name="T55" fmla="*/ 2147483647 h 712"/>
                <a:gd name="T56" fmla="*/ 2147483647 w 869"/>
                <a:gd name="T57" fmla="*/ 2147483647 h 712"/>
                <a:gd name="T58" fmla="*/ 2147483647 w 869"/>
                <a:gd name="T59" fmla="*/ 2147483647 h 712"/>
                <a:gd name="T60" fmla="*/ 2147483647 w 869"/>
                <a:gd name="T61" fmla="*/ 2147483647 h 71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869"/>
                <a:gd name="T94" fmla="*/ 0 h 712"/>
                <a:gd name="T95" fmla="*/ 869 w 869"/>
                <a:gd name="T96" fmla="*/ 712 h 712"/>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869" h="712">
                  <a:moveTo>
                    <a:pt x="192" y="710"/>
                  </a:moveTo>
                  <a:lnTo>
                    <a:pt x="657" y="711"/>
                  </a:lnTo>
                  <a:lnTo>
                    <a:pt x="731" y="583"/>
                  </a:lnTo>
                  <a:lnTo>
                    <a:pt x="801" y="452"/>
                  </a:lnTo>
                  <a:lnTo>
                    <a:pt x="868" y="319"/>
                  </a:lnTo>
                  <a:lnTo>
                    <a:pt x="729" y="400"/>
                  </a:lnTo>
                  <a:lnTo>
                    <a:pt x="694" y="349"/>
                  </a:lnTo>
                  <a:lnTo>
                    <a:pt x="655" y="301"/>
                  </a:lnTo>
                  <a:lnTo>
                    <a:pt x="613" y="256"/>
                  </a:lnTo>
                  <a:lnTo>
                    <a:pt x="567" y="213"/>
                  </a:lnTo>
                  <a:lnTo>
                    <a:pt x="519" y="175"/>
                  </a:lnTo>
                  <a:lnTo>
                    <a:pt x="467" y="140"/>
                  </a:lnTo>
                  <a:lnTo>
                    <a:pt x="415" y="108"/>
                  </a:lnTo>
                  <a:lnTo>
                    <a:pt x="360" y="80"/>
                  </a:lnTo>
                  <a:lnTo>
                    <a:pt x="302" y="56"/>
                  </a:lnTo>
                  <a:lnTo>
                    <a:pt x="244" y="36"/>
                  </a:lnTo>
                  <a:lnTo>
                    <a:pt x="184" y="21"/>
                  </a:lnTo>
                  <a:lnTo>
                    <a:pt x="123" y="9"/>
                  </a:lnTo>
                  <a:lnTo>
                    <a:pt x="61" y="2"/>
                  </a:lnTo>
                  <a:lnTo>
                    <a:pt x="0" y="0"/>
                  </a:lnTo>
                  <a:lnTo>
                    <a:pt x="164" y="206"/>
                  </a:lnTo>
                  <a:lnTo>
                    <a:pt x="63" y="445"/>
                  </a:lnTo>
                  <a:lnTo>
                    <a:pt x="104" y="455"/>
                  </a:lnTo>
                  <a:lnTo>
                    <a:pt x="145" y="468"/>
                  </a:lnTo>
                  <a:lnTo>
                    <a:pt x="184" y="485"/>
                  </a:lnTo>
                  <a:lnTo>
                    <a:pt x="221" y="505"/>
                  </a:lnTo>
                  <a:lnTo>
                    <a:pt x="256" y="530"/>
                  </a:lnTo>
                  <a:lnTo>
                    <a:pt x="290" y="557"/>
                  </a:lnTo>
                  <a:lnTo>
                    <a:pt x="320" y="587"/>
                  </a:lnTo>
                  <a:lnTo>
                    <a:pt x="348" y="620"/>
                  </a:lnTo>
                  <a:lnTo>
                    <a:pt x="192" y="710"/>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23" name="Freeform 25">
              <a:extLst>
                <a:ext uri="{FF2B5EF4-FFF2-40B4-BE49-F238E27FC236}">
                  <a16:creationId xmlns:a16="http://schemas.microsoft.com/office/drawing/2014/main" id="{748228C3-9C68-9874-0B95-8F99B47923FB}"/>
                </a:ext>
              </a:extLst>
            </p:cNvPr>
            <p:cNvSpPr>
              <a:spLocks/>
            </p:cNvSpPr>
            <p:nvPr/>
          </p:nvSpPr>
          <p:spPr bwMode="blackWhite">
            <a:xfrm>
              <a:off x="8001975" y="4676287"/>
              <a:ext cx="817563" cy="1044575"/>
            </a:xfrm>
            <a:custGeom>
              <a:avLst/>
              <a:gdLst>
                <a:gd name="T0" fmla="*/ 2147483647 w 667"/>
                <a:gd name="T1" fmla="*/ 2147483647 h 856"/>
                <a:gd name="T2" fmla="*/ 2147483647 w 667"/>
                <a:gd name="T3" fmla="*/ 2147483647 h 856"/>
                <a:gd name="T4" fmla="*/ 2147483647 w 667"/>
                <a:gd name="T5" fmla="*/ 2147483647 h 856"/>
                <a:gd name="T6" fmla="*/ 2147483647 w 667"/>
                <a:gd name="T7" fmla="*/ 2147483647 h 856"/>
                <a:gd name="T8" fmla="*/ 2147483647 w 667"/>
                <a:gd name="T9" fmla="*/ 2147483647 h 856"/>
                <a:gd name="T10" fmla="*/ 2147483647 w 667"/>
                <a:gd name="T11" fmla="*/ 2147483647 h 856"/>
                <a:gd name="T12" fmla="*/ 2147483647 w 667"/>
                <a:gd name="T13" fmla="*/ 2147483647 h 856"/>
                <a:gd name="T14" fmla="*/ 2147483647 w 667"/>
                <a:gd name="T15" fmla="*/ 2147483647 h 856"/>
                <a:gd name="T16" fmla="*/ 2147483647 w 667"/>
                <a:gd name="T17" fmla="*/ 2147483647 h 856"/>
                <a:gd name="T18" fmla="*/ 2147483647 w 667"/>
                <a:gd name="T19" fmla="*/ 2147483647 h 856"/>
                <a:gd name="T20" fmla="*/ 2147483647 w 667"/>
                <a:gd name="T21" fmla="*/ 2147483647 h 856"/>
                <a:gd name="T22" fmla="*/ 2147483647 w 667"/>
                <a:gd name="T23" fmla="*/ 2147483647 h 856"/>
                <a:gd name="T24" fmla="*/ 2147483647 w 667"/>
                <a:gd name="T25" fmla="*/ 2147483647 h 856"/>
                <a:gd name="T26" fmla="*/ 2147483647 w 667"/>
                <a:gd name="T27" fmla="*/ 2147483647 h 856"/>
                <a:gd name="T28" fmla="*/ 2147483647 w 667"/>
                <a:gd name="T29" fmla="*/ 2147483647 h 856"/>
                <a:gd name="T30" fmla="*/ 2147483647 w 667"/>
                <a:gd name="T31" fmla="*/ 0 h 856"/>
                <a:gd name="T32" fmla="*/ 2147483647 w 667"/>
                <a:gd name="T33" fmla="*/ 2147483647 h 856"/>
                <a:gd name="T34" fmla="*/ 2147483647 w 667"/>
                <a:gd name="T35" fmla="*/ 2147483647 h 856"/>
                <a:gd name="T36" fmla="*/ 2147483647 w 667"/>
                <a:gd name="T37" fmla="*/ 2147483647 h 856"/>
                <a:gd name="T38" fmla="*/ 2147483647 w 667"/>
                <a:gd name="T39" fmla="*/ 2147483647 h 856"/>
                <a:gd name="T40" fmla="*/ 2147483647 w 667"/>
                <a:gd name="T41" fmla="*/ 2147483647 h 856"/>
                <a:gd name="T42" fmla="*/ 2147483647 w 667"/>
                <a:gd name="T43" fmla="*/ 2147483647 h 856"/>
                <a:gd name="T44" fmla="*/ 2147483647 w 667"/>
                <a:gd name="T45" fmla="*/ 2147483647 h 856"/>
                <a:gd name="T46" fmla="*/ 2147483647 w 667"/>
                <a:gd name="T47" fmla="*/ 2147483647 h 856"/>
                <a:gd name="T48" fmla="*/ 2147483647 w 667"/>
                <a:gd name="T49" fmla="*/ 2147483647 h 856"/>
                <a:gd name="T50" fmla="*/ 2147483647 w 667"/>
                <a:gd name="T51" fmla="*/ 2147483647 h 856"/>
                <a:gd name="T52" fmla="*/ 0 w 667"/>
                <a:gd name="T53" fmla="*/ 2147483647 h 856"/>
                <a:gd name="T54" fmla="*/ 2147483647 w 667"/>
                <a:gd name="T55" fmla="*/ 2147483647 h 85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667"/>
                <a:gd name="T85" fmla="*/ 0 h 856"/>
                <a:gd name="T86" fmla="*/ 667 w 667"/>
                <a:gd name="T87" fmla="*/ 856 h 85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667" h="856">
                  <a:moveTo>
                    <a:pt x="205" y="855"/>
                  </a:moveTo>
                  <a:lnTo>
                    <a:pt x="666" y="846"/>
                  </a:lnTo>
                  <a:lnTo>
                    <a:pt x="523" y="764"/>
                  </a:lnTo>
                  <a:lnTo>
                    <a:pt x="551" y="709"/>
                  </a:lnTo>
                  <a:lnTo>
                    <a:pt x="574" y="653"/>
                  </a:lnTo>
                  <a:lnTo>
                    <a:pt x="593" y="595"/>
                  </a:lnTo>
                  <a:lnTo>
                    <a:pt x="608" y="535"/>
                  </a:lnTo>
                  <a:lnTo>
                    <a:pt x="619" y="476"/>
                  </a:lnTo>
                  <a:lnTo>
                    <a:pt x="625" y="415"/>
                  </a:lnTo>
                  <a:lnTo>
                    <a:pt x="627" y="354"/>
                  </a:lnTo>
                  <a:lnTo>
                    <a:pt x="625" y="293"/>
                  </a:lnTo>
                  <a:lnTo>
                    <a:pt x="618" y="233"/>
                  </a:lnTo>
                  <a:lnTo>
                    <a:pt x="607" y="172"/>
                  </a:lnTo>
                  <a:lnTo>
                    <a:pt x="592" y="114"/>
                  </a:lnTo>
                  <a:lnTo>
                    <a:pt x="572" y="56"/>
                  </a:lnTo>
                  <a:lnTo>
                    <a:pt x="549" y="0"/>
                  </a:lnTo>
                  <a:lnTo>
                    <a:pt x="427" y="219"/>
                  </a:lnTo>
                  <a:lnTo>
                    <a:pt x="163" y="216"/>
                  </a:lnTo>
                  <a:lnTo>
                    <a:pt x="174" y="255"/>
                  </a:lnTo>
                  <a:lnTo>
                    <a:pt x="181" y="298"/>
                  </a:lnTo>
                  <a:lnTo>
                    <a:pt x="184" y="340"/>
                  </a:lnTo>
                  <a:lnTo>
                    <a:pt x="183" y="381"/>
                  </a:lnTo>
                  <a:lnTo>
                    <a:pt x="178" y="423"/>
                  </a:lnTo>
                  <a:lnTo>
                    <a:pt x="170" y="464"/>
                  </a:lnTo>
                  <a:lnTo>
                    <a:pt x="158" y="505"/>
                  </a:lnTo>
                  <a:lnTo>
                    <a:pt x="142" y="544"/>
                  </a:lnTo>
                  <a:lnTo>
                    <a:pt x="0" y="465"/>
                  </a:lnTo>
                  <a:lnTo>
                    <a:pt x="205" y="855"/>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24" name="Freeform 26">
              <a:extLst>
                <a:ext uri="{FF2B5EF4-FFF2-40B4-BE49-F238E27FC236}">
                  <a16:creationId xmlns:a16="http://schemas.microsoft.com/office/drawing/2014/main" id="{70BEAACE-2F30-EADC-6C4B-742A348500F5}"/>
                </a:ext>
              </a:extLst>
            </p:cNvPr>
            <p:cNvSpPr>
              <a:spLocks/>
            </p:cNvSpPr>
            <p:nvPr/>
          </p:nvSpPr>
          <p:spPr bwMode="blackWhite">
            <a:xfrm>
              <a:off x="7486038" y="5443049"/>
              <a:ext cx="1074737" cy="955675"/>
            </a:xfrm>
            <a:custGeom>
              <a:avLst/>
              <a:gdLst>
                <a:gd name="T0" fmla="*/ 0 w 877"/>
                <a:gd name="T1" fmla="*/ 476619 h 784"/>
                <a:gd name="T2" fmla="*/ 269603 w 877"/>
                <a:gd name="T3" fmla="*/ 954456 h 784"/>
                <a:gd name="T4" fmla="*/ 269603 w 877"/>
                <a:gd name="T5" fmla="*/ 735041 h 784"/>
                <a:gd name="T6" fmla="*/ 341906 w 877"/>
                <a:gd name="T7" fmla="*/ 730165 h 784"/>
                <a:gd name="T8" fmla="*/ 412983 w 877"/>
                <a:gd name="T9" fmla="*/ 716756 h 784"/>
                <a:gd name="T10" fmla="*/ 482835 w 877"/>
                <a:gd name="T11" fmla="*/ 700910 h 784"/>
                <a:gd name="T12" fmla="*/ 551461 w 877"/>
                <a:gd name="T13" fmla="*/ 680187 h 784"/>
                <a:gd name="T14" fmla="*/ 618862 w 877"/>
                <a:gd name="T15" fmla="*/ 654589 h 784"/>
                <a:gd name="T16" fmla="*/ 685038 w 877"/>
                <a:gd name="T17" fmla="*/ 625333 h 784"/>
                <a:gd name="T18" fmla="*/ 748762 w 877"/>
                <a:gd name="T19" fmla="*/ 591202 h 784"/>
                <a:gd name="T20" fmla="*/ 810036 w 877"/>
                <a:gd name="T21" fmla="*/ 553414 h 784"/>
                <a:gd name="T22" fmla="*/ 867633 w 877"/>
                <a:gd name="T23" fmla="*/ 509531 h 784"/>
                <a:gd name="T24" fmla="*/ 925230 w 877"/>
                <a:gd name="T25" fmla="*/ 463210 h 784"/>
                <a:gd name="T26" fmla="*/ 979150 w 877"/>
                <a:gd name="T27" fmla="*/ 412013 h 784"/>
                <a:gd name="T28" fmla="*/ 1026944 w 877"/>
                <a:gd name="T29" fmla="*/ 357159 h 784"/>
                <a:gd name="T30" fmla="*/ 1073512 w 877"/>
                <a:gd name="T31" fmla="*/ 299867 h 784"/>
                <a:gd name="T32" fmla="*/ 747537 w 877"/>
                <a:gd name="T33" fmla="*/ 316933 h 784"/>
                <a:gd name="T34" fmla="*/ 599255 w 877"/>
                <a:gd name="T35" fmla="*/ 32912 h 784"/>
                <a:gd name="T36" fmla="*/ 568618 w 877"/>
                <a:gd name="T37" fmla="*/ 60949 h 784"/>
                <a:gd name="T38" fmla="*/ 536756 w 877"/>
                <a:gd name="T39" fmla="*/ 88985 h 784"/>
                <a:gd name="T40" fmla="*/ 496315 w 877"/>
                <a:gd name="T41" fmla="*/ 115802 h 784"/>
                <a:gd name="T42" fmla="*/ 454649 w 877"/>
                <a:gd name="T43" fmla="*/ 141401 h 784"/>
                <a:gd name="T44" fmla="*/ 411758 w 877"/>
                <a:gd name="T45" fmla="*/ 160904 h 784"/>
                <a:gd name="T46" fmla="*/ 365190 w 877"/>
                <a:gd name="T47" fmla="*/ 179189 h 784"/>
                <a:gd name="T48" fmla="*/ 317397 w 877"/>
                <a:gd name="T49" fmla="*/ 190160 h 784"/>
                <a:gd name="T50" fmla="*/ 269603 w 877"/>
                <a:gd name="T51" fmla="*/ 198693 h 784"/>
                <a:gd name="T52" fmla="*/ 269603 w 877"/>
                <a:gd name="T53" fmla="*/ 0 h 784"/>
                <a:gd name="T54" fmla="*/ 0 w 877"/>
                <a:gd name="T55" fmla="*/ 476619 h 784"/>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77"/>
                <a:gd name="T85" fmla="*/ 0 h 784"/>
                <a:gd name="T86" fmla="*/ 877 w 877"/>
                <a:gd name="T87" fmla="*/ 784 h 784"/>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77" h="784">
                  <a:moveTo>
                    <a:pt x="0" y="391"/>
                  </a:moveTo>
                  <a:lnTo>
                    <a:pt x="220" y="783"/>
                  </a:lnTo>
                  <a:lnTo>
                    <a:pt x="220" y="603"/>
                  </a:lnTo>
                  <a:lnTo>
                    <a:pt x="279" y="599"/>
                  </a:lnTo>
                  <a:lnTo>
                    <a:pt x="337" y="588"/>
                  </a:lnTo>
                  <a:lnTo>
                    <a:pt x="394" y="575"/>
                  </a:lnTo>
                  <a:lnTo>
                    <a:pt x="450" y="558"/>
                  </a:lnTo>
                  <a:lnTo>
                    <a:pt x="505" y="537"/>
                  </a:lnTo>
                  <a:lnTo>
                    <a:pt x="559" y="513"/>
                  </a:lnTo>
                  <a:lnTo>
                    <a:pt x="611" y="485"/>
                  </a:lnTo>
                  <a:lnTo>
                    <a:pt x="661" y="454"/>
                  </a:lnTo>
                  <a:lnTo>
                    <a:pt x="708" y="418"/>
                  </a:lnTo>
                  <a:lnTo>
                    <a:pt x="755" y="380"/>
                  </a:lnTo>
                  <a:lnTo>
                    <a:pt x="799" y="338"/>
                  </a:lnTo>
                  <a:lnTo>
                    <a:pt x="838" y="293"/>
                  </a:lnTo>
                  <a:lnTo>
                    <a:pt x="876" y="246"/>
                  </a:lnTo>
                  <a:lnTo>
                    <a:pt x="610" y="260"/>
                  </a:lnTo>
                  <a:lnTo>
                    <a:pt x="489" y="27"/>
                  </a:lnTo>
                  <a:lnTo>
                    <a:pt x="464" y="50"/>
                  </a:lnTo>
                  <a:lnTo>
                    <a:pt x="438" y="73"/>
                  </a:lnTo>
                  <a:lnTo>
                    <a:pt x="405" y="95"/>
                  </a:lnTo>
                  <a:lnTo>
                    <a:pt x="371" y="116"/>
                  </a:lnTo>
                  <a:lnTo>
                    <a:pt x="336" y="132"/>
                  </a:lnTo>
                  <a:lnTo>
                    <a:pt x="298" y="147"/>
                  </a:lnTo>
                  <a:lnTo>
                    <a:pt x="259" y="156"/>
                  </a:lnTo>
                  <a:lnTo>
                    <a:pt x="220" y="163"/>
                  </a:lnTo>
                  <a:lnTo>
                    <a:pt x="220" y="0"/>
                  </a:lnTo>
                  <a:lnTo>
                    <a:pt x="0" y="391"/>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25" name="Freeform 27">
              <a:extLst>
                <a:ext uri="{FF2B5EF4-FFF2-40B4-BE49-F238E27FC236}">
                  <a16:creationId xmlns:a16="http://schemas.microsoft.com/office/drawing/2014/main" id="{FCDA4B3B-3819-0D50-2C75-68C256F238DD}"/>
                </a:ext>
              </a:extLst>
            </p:cNvPr>
            <p:cNvSpPr>
              <a:spLocks/>
            </p:cNvSpPr>
            <p:nvPr/>
          </p:nvSpPr>
          <p:spPr bwMode="blackWhite">
            <a:xfrm>
              <a:off x="6579575" y="5323987"/>
              <a:ext cx="1020763" cy="852487"/>
            </a:xfrm>
            <a:custGeom>
              <a:avLst/>
              <a:gdLst>
                <a:gd name="T0" fmla="*/ 357819 w 833"/>
                <a:gd name="T1" fmla="*/ 0 h 699"/>
                <a:gd name="T2" fmla="*/ 0 w 833"/>
                <a:gd name="T3" fmla="*/ 429292 h 699"/>
                <a:gd name="T4" fmla="*/ 199741 w 833"/>
                <a:gd name="T5" fmla="*/ 357337 h 699"/>
                <a:gd name="T6" fmla="*/ 242630 w 833"/>
                <a:gd name="T7" fmla="*/ 419536 h 699"/>
                <a:gd name="T8" fmla="*/ 289196 w 833"/>
                <a:gd name="T9" fmla="*/ 478076 h 699"/>
                <a:gd name="T10" fmla="*/ 339437 w 833"/>
                <a:gd name="T11" fmla="*/ 534176 h 699"/>
                <a:gd name="T12" fmla="*/ 394581 w 833"/>
                <a:gd name="T13" fmla="*/ 585399 h 699"/>
                <a:gd name="T14" fmla="*/ 453400 w 833"/>
                <a:gd name="T15" fmla="*/ 634182 h 699"/>
                <a:gd name="T16" fmla="*/ 513445 w 833"/>
                <a:gd name="T17" fmla="*/ 676867 h 699"/>
                <a:gd name="T18" fmla="*/ 578391 w 833"/>
                <a:gd name="T19" fmla="*/ 717114 h 699"/>
                <a:gd name="T20" fmla="*/ 645789 w 833"/>
                <a:gd name="T21" fmla="*/ 751262 h 699"/>
                <a:gd name="T22" fmla="*/ 714412 w 833"/>
                <a:gd name="T23" fmla="*/ 781751 h 699"/>
                <a:gd name="T24" fmla="*/ 785485 w 833"/>
                <a:gd name="T25" fmla="*/ 807363 h 699"/>
                <a:gd name="T26" fmla="*/ 857784 w 833"/>
                <a:gd name="T27" fmla="*/ 826876 h 699"/>
                <a:gd name="T28" fmla="*/ 933759 w 833"/>
                <a:gd name="T29" fmla="*/ 841511 h 699"/>
                <a:gd name="T30" fmla="*/ 1007284 w 833"/>
                <a:gd name="T31" fmla="*/ 851267 h 699"/>
                <a:gd name="T32" fmla="*/ 860235 w 833"/>
                <a:gd name="T33" fmla="*/ 602473 h 699"/>
                <a:gd name="T34" fmla="*/ 1019538 w 833"/>
                <a:gd name="T35" fmla="*/ 312213 h 699"/>
                <a:gd name="T36" fmla="*/ 964394 w 833"/>
                <a:gd name="T37" fmla="*/ 301236 h 699"/>
                <a:gd name="T38" fmla="*/ 912927 w 833"/>
                <a:gd name="T39" fmla="*/ 284162 h 699"/>
                <a:gd name="T40" fmla="*/ 862686 w 833"/>
                <a:gd name="T41" fmla="*/ 260990 h 699"/>
                <a:gd name="T42" fmla="*/ 814895 w 833"/>
                <a:gd name="T43" fmla="*/ 234160 h 699"/>
                <a:gd name="T44" fmla="*/ 772006 w 833"/>
                <a:gd name="T45" fmla="*/ 201231 h 699"/>
                <a:gd name="T46" fmla="*/ 730342 w 833"/>
                <a:gd name="T47" fmla="*/ 165863 h 699"/>
                <a:gd name="T48" fmla="*/ 901899 w 833"/>
                <a:gd name="T49" fmla="*/ 102445 h 699"/>
                <a:gd name="T50" fmla="*/ 357819 w 833"/>
                <a:gd name="T51" fmla="*/ 0 h 69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33"/>
                <a:gd name="T79" fmla="*/ 0 h 699"/>
                <a:gd name="T80" fmla="*/ 833 w 833"/>
                <a:gd name="T81" fmla="*/ 699 h 69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33" h="699">
                  <a:moveTo>
                    <a:pt x="292" y="0"/>
                  </a:moveTo>
                  <a:lnTo>
                    <a:pt x="0" y="352"/>
                  </a:lnTo>
                  <a:lnTo>
                    <a:pt x="163" y="293"/>
                  </a:lnTo>
                  <a:lnTo>
                    <a:pt x="198" y="344"/>
                  </a:lnTo>
                  <a:lnTo>
                    <a:pt x="236" y="392"/>
                  </a:lnTo>
                  <a:lnTo>
                    <a:pt x="277" y="438"/>
                  </a:lnTo>
                  <a:lnTo>
                    <a:pt x="322" y="480"/>
                  </a:lnTo>
                  <a:lnTo>
                    <a:pt x="370" y="520"/>
                  </a:lnTo>
                  <a:lnTo>
                    <a:pt x="419" y="555"/>
                  </a:lnTo>
                  <a:lnTo>
                    <a:pt x="472" y="588"/>
                  </a:lnTo>
                  <a:lnTo>
                    <a:pt x="527" y="616"/>
                  </a:lnTo>
                  <a:lnTo>
                    <a:pt x="583" y="641"/>
                  </a:lnTo>
                  <a:lnTo>
                    <a:pt x="641" y="662"/>
                  </a:lnTo>
                  <a:lnTo>
                    <a:pt x="700" y="678"/>
                  </a:lnTo>
                  <a:lnTo>
                    <a:pt x="762" y="690"/>
                  </a:lnTo>
                  <a:lnTo>
                    <a:pt x="822" y="698"/>
                  </a:lnTo>
                  <a:lnTo>
                    <a:pt x="702" y="494"/>
                  </a:lnTo>
                  <a:lnTo>
                    <a:pt x="832" y="256"/>
                  </a:lnTo>
                  <a:lnTo>
                    <a:pt x="787" y="247"/>
                  </a:lnTo>
                  <a:lnTo>
                    <a:pt x="745" y="233"/>
                  </a:lnTo>
                  <a:lnTo>
                    <a:pt x="704" y="214"/>
                  </a:lnTo>
                  <a:lnTo>
                    <a:pt x="665" y="192"/>
                  </a:lnTo>
                  <a:lnTo>
                    <a:pt x="630" y="165"/>
                  </a:lnTo>
                  <a:lnTo>
                    <a:pt x="596" y="136"/>
                  </a:lnTo>
                  <a:lnTo>
                    <a:pt x="736" y="84"/>
                  </a:lnTo>
                  <a:lnTo>
                    <a:pt x="292" y="0"/>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26" name="Freeform 28">
              <a:extLst>
                <a:ext uri="{FF2B5EF4-FFF2-40B4-BE49-F238E27FC236}">
                  <a16:creationId xmlns:a16="http://schemas.microsoft.com/office/drawing/2014/main" id="{40DE3FCE-AFB7-9E23-EED9-8BC0E0098598}"/>
                </a:ext>
              </a:extLst>
            </p:cNvPr>
            <p:cNvSpPr>
              <a:spLocks/>
            </p:cNvSpPr>
            <p:nvPr/>
          </p:nvSpPr>
          <p:spPr bwMode="blackWhite">
            <a:xfrm>
              <a:off x="6789125" y="3873012"/>
              <a:ext cx="1062038" cy="949325"/>
            </a:xfrm>
            <a:custGeom>
              <a:avLst/>
              <a:gdLst>
                <a:gd name="T0" fmla="*/ 2147483647 w 867"/>
                <a:gd name="T1" fmla="*/ 2147483647 h 779"/>
                <a:gd name="T2" fmla="*/ 2147483647 w 867"/>
                <a:gd name="T3" fmla="*/ 2147483647 h 779"/>
                <a:gd name="T4" fmla="*/ 2147483647 w 867"/>
                <a:gd name="T5" fmla="*/ 2147483647 h 779"/>
                <a:gd name="T6" fmla="*/ 2147483647 w 867"/>
                <a:gd name="T7" fmla="*/ 2147483647 h 779"/>
                <a:gd name="T8" fmla="*/ 2147483647 w 867"/>
                <a:gd name="T9" fmla="*/ 2147483647 h 779"/>
                <a:gd name="T10" fmla="*/ 2147483647 w 867"/>
                <a:gd name="T11" fmla="*/ 2147483647 h 779"/>
                <a:gd name="T12" fmla="*/ 2147483647 w 867"/>
                <a:gd name="T13" fmla="*/ 2147483647 h 779"/>
                <a:gd name="T14" fmla="*/ 2147483647 w 867"/>
                <a:gd name="T15" fmla="*/ 2147483647 h 779"/>
                <a:gd name="T16" fmla="*/ 2147483647 w 867"/>
                <a:gd name="T17" fmla="*/ 2147483647 h 779"/>
                <a:gd name="T18" fmla="*/ 2147483647 w 867"/>
                <a:gd name="T19" fmla="*/ 2147483647 h 779"/>
                <a:gd name="T20" fmla="*/ 2147483647 w 867"/>
                <a:gd name="T21" fmla="*/ 2147483647 h 779"/>
                <a:gd name="T22" fmla="*/ 2147483647 w 867"/>
                <a:gd name="T23" fmla="*/ 2147483647 h 779"/>
                <a:gd name="T24" fmla="*/ 2147483647 w 867"/>
                <a:gd name="T25" fmla="*/ 0 h 779"/>
                <a:gd name="T26" fmla="*/ 2147483647 w 867"/>
                <a:gd name="T27" fmla="*/ 2147483647 h 779"/>
                <a:gd name="T28" fmla="*/ 2147483647 w 867"/>
                <a:gd name="T29" fmla="*/ 2147483647 h 779"/>
                <a:gd name="T30" fmla="*/ 2147483647 w 867"/>
                <a:gd name="T31" fmla="*/ 2147483647 h 779"/>
                <a:gd name="T32" fmla="*/ 2147483647 w 867"/>
                <a:gd name="T33" fmla="*/ 2147483647 h 779"/>
                <a:gd name="T34" fmla="*/ 2147483647 w 867"/>
                <a:gd name="T35" fmla="*/ 2147483647 h 779"/>
                <a:gd name="T36" fmla="*/ 2147483647 w 867"/>
                <a:gd name="T37" fmla="*/ 2147483647 h 779"/>
                <a:gd name="T38" fmla="*/ 2147483647 w 867"/>
                <a:gd name="T39" fmla="*/ 2147483647 h 779"/>
                <a:gd name="T40" fmla="*/ 2147483647 w 867"/>
                <a:gd name="T41" fmla="*/ 2147483647 h 779"/>
                <a:gd name="T42" fmla="*/ 2147483647 w 867"/>
                <a:gd name="T43" fmla="*/ 2147483647 h 779"/>
                <a:gd name="T44" fmla="*/ 2147483647 w 867"/>
                <a:gd name="T45" fmla="*/ 2147483647 h 779"/>
                <a:gd name="T46" fmla="*/ 2147483647 w 867"/>
                <a:gd name="T47" fmla="*/ 2147483647 h 779"/>
                <a:gd name="T48" fmla="*/ 2147483647 w 867"/>
                <a:gd name="T49" fmla="*/ 2147483647 h 779"/>
                <a:gd name="T50" fmla="*/ 0 w 867"/>
                <a:gd name="T51" fmla="*/ 2147483647 h 779"/>
                <a:gd name="T52" fmla="*/ 2147483647 w 867"/>
                <a:gd name="T53" fmla="*/ 2147483647 h 779"/>
                <a:gd name="T54" fmla="*/ 2147483647 w 867"/>
                <a:gd name="T55" fmla="*/ 2147483647 h 77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67"/>
                <a:gd name="T85" fmla="*/ 0 h 779"/>
                <a:gd name="T86" fmla="*/ 867 w 867"/>
                <a:gd name="T87" fmla="*/ 779 h 77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67" h="779">
                  <a:moveTo>
                    <a:pt x="379" y="778"/>
                  </a:moveTo>
                  <a:lnTo>
                    <a:pt x="402" y="748"/>
                  </a:lnTo>
                  <a:lnTo>
                    <a:pt x="425" y="721"/>
                  </a:lnTo>
                  <a:lnTo>
                    <a:pt x="452" y="694"/>
                  </a:lnTo>
                  <a:lnTo>
                    <a:pt x="480" y="671"/>
                  </a:lnTo>
                  <a:lnTo>
                    <a:pt x="514" y="646"/>
                  </a:lnTo>
                  <a:lnTo>
                    <a:pt x="550" y="626"/>
                  </a:lnTo>
                  <a:lnTo>
                    <a:pt x="588" y="609"/>
                  </a:lnTo>
                  <a:lnTo>
                    <a:pt x="627" y="594"/>
                  </a:lnTo>
                  <a:lnTo>
                    <a:pt x="668" y="585"/>
                  </a:lnTo>
                  <a:lnTo>
                    <a:pt x="692" y="750"/>
                  </a:lnTo>
                  <a:lnTo>
                    <a:pt x="866" y="349"/>
                  </a:lnTo>
                  <a:lnTo>
                    <a:pt x="605" y="0"/>
                  </a:lnTo>
                  <a:lnTo>
                    <a:pt x="606" y="149"/>
                  </a:lnTo>
                  <a:lnTo>
                    <a:pt x="545" y="162"/>
                  </a:lnTo>
                  <a:lnTo>
                    <a:pt x="484" y="180"/>
                  </a:lnTo>
                  <a:lnTo>
                    <a:pt x="425" y="201"/>
                  </a:lnTo>
                  <a:lnTo>
                    <a:pt x="368" y="225"/>
                  </a:lnTo>
                  <a:lnTo>
                    <a:pt x="313" y="255"/>
                  </a:lnTo>
                  <a:lnTo>
                    <a:pt x="259" y="287"/>
                  </a:lnTo>
                  <a:lnTo>
                    <a:pt x="208" y="325"/>
                  </a:lnTo>
                  <a:lnTo>
                    <a:pt x="160" y="366"/>
                  </a:lnTo>
                  <a:lnTo>
                    <a:pt x="115" y="411"/>
                  </a:lnTo>
                  <a:lnTo>
                    <a:pt x="74" y="458"/>
                  </a:lnTo>
                  <a:lnTo>
                    <a:pt x="35" y="509"/>
                  </a:lnTo>
                  <a:lnTo>
                    <a:pt x="0" y="563"/>
                  </a:lnTo>
                  <a:lnTo>
                    <a:pt x="247" y="564"/>
                  </a:lnTo>
                  <a:lnTo>
                    <a:pt x="379" y="778"/>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27" name="Freeform 29">
              <a:extLst>
                <a:ext uri="{FF2B5EF4-FFF2-40B4-BE49-F238E27FC236}">
                  <a16:creationId xmlns:a16="http://schemas.microsoft.com/office/drawing/2014/main" id="{40D48E1F-878E-6491-A51B-69C99E75A04E}"/>
                </a:ext>
              </a:extLst>
            </p:cNvPr>
            <p:cNvSpPr>
              <a:spLocks/>
            </p:cNvSpPr>
            <p:nvPr/>
          </p:nvSpPr>
          <p:spPr bwMode="blackWhite">
            <a:xfrm>
              <a:off x="6524013" y="4593737"/>
              <a:ext cx="833437" cy="950912"/>
            </a:xfrm>
            <a:custGeom>
              <a:avLst/>
              <a:gdLst>
                <a:gd name="T0" fmla="*/ 2147483647 w 680"/>
                <a:gd name="T1" fmla="*/ 0 h 780"/>
                <a:gd name="T2" fmla="*/ 0 w 680"/>
                <a:gd name="T3" fmla="*/ 2147483647 h 780"/>
                <a:gd name="T4" fmla="*/ 2147483647 w 680"/>
                <a:gd name="T5" fmla="*/ 2147483647 h 780"/>
                <a:gd name="T6" fmla="*/ 2147483647 w 680"/>
                <a:gd name="T7" fmla="*/ 2147483647 h 780"/>
                <a:gd name="T8" fmla="*/ 2147483647 w 680"/>
                <a:gd name="T9" fmla="*/ 2147483647 h 780"/>
                <a:gd name="T10" fmla="*/ 2147483647 w 680"/>
                <a:gd name="T11" fmla="*/ 2147483647 h 780"/>
                <a:gd name="T12" fmla="*/ 2147483647 w 680"/>
                <a:gd name="T13" fmla="*/ 2147483647 h 780"/>
                <a:gd name="T14" fmla="*/ 2147483647 w 680"/>
                <a:gd name="T15" fmla="*/ 2147483647 h 780"/>
                <a:gd name="T16" fmla="*/ 2147483647 w 680"/>
                <a:gd name="T17" fmla="*/ 2147483647 h 780"/>
                <a:gd name="T18" fmla="*/ 2147483647 w 680"/>
                <a:gd name="T19" fmla="*/ 2147483647 h 780"/>
                <a:gd name="T20" fmla="*/ 2147483647 w 680"/>
                <a:gd name="T21" fmla="*/ 2147483647 h 780"/>
                <a:gd name="T22" fmla="*/ 2147483647 w 680"/>
                <a:gd name="T23" fmla="*/ 2147483647 h 780"/>
                <a:gd name="T24" fmla="*/ 2147483647 w 680"/>
                <a:gd name="T25" fmla="*/ 2147483647 h 780"/>
                <a:gd name="T26" fmla="*/ 2147483647 w 680"/>
                <a:gd name="T27" fmla="*/ 2147483647 h 780"/>
                <a:gd name="T28" fmla="*/ 2147483647 w 680"/>
                <a:gd name="T29" fmla="*/ 2147483647 h 780"/>
                <a:gd name="T30" fmla="*/ 2147483647 w 680"/>
                <a:gd name="T31" fmla="*/ 2147483647 h 780"/>
                <a:gd name="T32" fmla="*/ 2147483647 w 680"/>
                <a:gd name="T33" fmla="*/ 2147483647 h 780"/>
                <a:gd name="T34" fmla="*/ 2147483647 w 680"/>
                <a:gd name="T35" fmla="*/ 2147483647 h 780"/>
                <a:gd name="T36" fmla="*/ 2147483647 w 680"/>
                <a:gd name="T37" fmla="*/ 2147483647 h 780"/>
                <a:gd name="T38" fmla="*/ 2147483647 w 680"/>
                <a:gd name="T39" fmla="*/ 2147483647 h 780"/>
                <a:gd name="T40" fmla="*/ 2147483647 w 680"/>
                <a:gd name="T41" fmla="*/ 2147483647 h 780"/>
                <a:gd name="T42" fmla="*/ 2147483647 w 680"/>
                <a:gd name="T43" fmla="*/ 2147483647 h 780"/>
                <a:gd name="T44" fmla="*/ 2147483647 w 680"/>
                <a:gd name="T45" fmla="*/ 2147483647 h 780"/>
                <a:gd name="T46" fmla="*/ 2147483647 w 680"/>
                <a:gd name="T47" fmla="*/ 2147483647 h 780"/>
                <a:gd name="T48" fmla="*/ 2147483647 w 680"/>
                <a:gd name="T49" fmla="*/ 2147483647 h 780"/>
                <a:gd name="T50" fmla="*/ 2147483647 w 680"/>
                <a:gd name="T51" fmla="*/ 0 h 7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80"/>
                <a:gd name="T79" fmla="*/ 0 h 780"/>
                <a:gd name="T80" fmla="*/ 680 w 680"/>
                <a:gd name="T81" fmla="*/ 780 h 780"/>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80" h="780">
                  <a:moveTo>
                    <a:pt x="448" y="0"/>
                  </a:moveTo>
                  <a:lnTo>
                    <a:pt x="0" y="1"/>
                  </a:lnTo>
                  <a:lnTo>
                    <a:pt x="141" y="82"/>
                  </a:lnTo>
                  <a:lnTo>
                    <a:pt x="120" y="138"/>
                  </a:lnTo>
                  <a:lnTo>
                    <a:pt x="102" y="196"/>
                  </a:lnTo>
                  <a:lnTo>
                    <a:pt x="89" y="253"/>
                  </a:lnTo>
                  <a:lnTo>
                    <a:pt x="80" y="313"/>
                  </a:lnTo>
                  <a:lnTo>
                    <a:pt x="74" y="373"/>
                  </a:lnTo>
                  <a:lnTo>
                    <a:pt x="73" y="431"/>
                  </a:lnTo>
                  <a:lnTo>
                    <a:pt x="75" y="491"/>
                  </a:lnTo>
                  <a:lnTo>
                    <a:pt x="82" y="551"/>
                  </a:lnTo>
                  <a:lnTo>
                    <a:pt x="93" y="609"/>
                  </a:lnTo>
                  <a:lnTo>
                    <a:pt x="107" y="668"/>
                  </a:lnTo>
                  <a:lnTo>
                    <a:pt x="126" y="724"/>
                  </a:lnTo>
                  <a:lnTo>
                    <a:pt x="148" y="779"/>
                  </a:lnTo>
                  <a:lnTo>
                    <a:pt x="324" y="566"/>
                  </a:lnTo>
                  <a:lnTo>
                    <a:pt x="551" y="603"/>
                  </a:lnTo>
                  <a:lnTo>
                    <a:pt x="535" y="562"/>
                  </a:lnTo>
                  <a:lnTo>
                    <a:pt x="523" y="521"/>
                  </a:lnTo>
                  <a:lnTo>
                    <a:pt x="516" y="478"/>
                  </a:lnTo>
                  <a:lnTo>
                    <a:pt x="512" y="435"/>
                  </a:lnTo>
                  <a:lnTo>
                    <a:pt x="513" y="391"/>
                  </a:lnTo>
                  <a:lnTo>
                    <a:pt x="518" y="348"/>
                  </a:lnTo>
                  <a:lnTo>
                    <a:pt x="528" y="306"/>
                  </a:lnTo>
                  <a:lnTo>
                    <a:pt x="679" y="392"/>
                  </a:lnTo>
                  <a:lnTo>
                    <a:pt x="448" y="0"/>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34" name="Group 33">
            <a:extLst>
              <a:ext uri="{FF2B5EF4-FFF2-40B4-BE49-F238E27FC236}">
                <a16:creationId xmlns:a16="http://schemas.microsoft.com/office/drawing/2014/main" id="{E0A28433-D759-C184-6EAC-46E166977699}"/>
              </a:ext>
            </a:extLst>
          </p:cNvPr>
          <p:cNvGrpSpPr/>
          <p:nvPr userDrawn="1"/>
        </p:nvGrpSpPr>
        <p:grpSpPr>
          <a:xfrm>
            <a:off x="4900301" y="3664890"/>
            <a:ext cx="2388222" cy="2282825"/>
            <a:chOff x="3375025" y="3993662"/>
            <a:chExt cx="2387600" cy="2282825"/>
          </a:xfrm>
          <a:solidFill>
            <a:srgbClr val="86BC25"/>
          </a:solidFill>
        </p:grpSpPr>
        <p:sp>
          <p:nvSpPr>
            <p:cNvPr id="35" name="Freeform 19">
              <a:extLst>
                <a:ext uri="{FF2B5EF4-FFF2-40B4-BE49-F238E27FC236}">
                  <a16:creationId xmlns:a16="http://schemas.microsoft.com/office/drawing/2014/main" id="{6ED6ECB0-8612-7D1C-0C29-F97745752CF3}"/>
                </a:ext>
              </a:extLst>
            </p:cNvPr>
            <p:cNvSpPr>
              <a:spLocks/>
            </p:cNvSpPr>
            <p:nvPr/>
          </p:nvSpPr>
          <p:spPr bwMode="blackWhite">
            <a:xfrm>
              <a:off x="3617913" y="3993662"/>
              <a:ext cx="1195387" cy="974725"/>
            </a:xfrm>
            <a:custGeom>
              <a:avLst/>
              <a:gdLst>
                <a:gd name="T0" fmla="*/ 2147483647 w 973"/>
                <a:gd name="T1" fmla="*/ 2147483647 h 805"/>
                <a:gd name="T2" fmla="*/ 2147483647 w 973"/>
                <a:gd name="T3" fmla="*/ 2147483647 h 805"/>
                <a:gd name="T4" fmla="*/ 2147483647 w 973"/>
                <a:gd name="T5" fmla="*/ 2147483647 h 805"/>
                <a:gd name="T6" fmla="*/ 2147483647 w 973"/>
                <a:gd name="T7" fmla="*/ 2147483647 h 805"/>
                <a:gd name="T8" fmla="*/ 2147483647 w 973"/>
                <a:gd name="T9" fmla="*/ 2147483647 h 805"/>
                <a:gd name="T10" fmla="*/ 2147483647 w 973"/>
                <a:gd name="T11" fmla="*/ 2147483647 h 805"/>
                <a:gd name="T12" fmla="*/ 2147483647 w 973"/>
                <a:gd name="T13" fmla="*/ 2147483647 h 805"/>
                <a:gd name="T14" fmla="*/ 2147483647 w 973"/>
                <a:gd name="T15" fmla="*/ 2147483647 h 805"/>
                <a:gd name="T16" fmla="*/ 2147483647 w 973"/>
                <a:gd name="T17" fmla="*/ 2147483647 h 805"/>
                <a:gd name="T18" fmla="*/ 2147483647 w 973"/>
                <a:gd name="T19" fmla="*/ 2147483647 h 805"/>
                <a:gd name="T20" fmla="*/ 2147483647 w 973"/>
                <a:gd name="T21" fmla="*/ 2147483647 h 805"/>
                <a:gd name="T22" fmla="*/ 2147483647 w 973"/>
                <a:gd name="T23" fmla="*/ 2147483647 h 805"/>
                <a:gd name="T24" fmla="*/ 2147483647 w 973"/>
                <a:gd name="T25" fmla="*/ 2147483647 h 805"/>
                <a:gd name="T26" fmla="*/ 2147483647 w 973"/>
                <a:gd name="T27" fmla="*/ 0 h 805"/>
                <a:gd name="T28" fmla="*/ 2147483647 w 973"/>
                <a:gd name="T29" fmla="*/ 2147483647 h 805"/>
                <a:gd name="T30" fmla="*/ 2147483647 w 973"/>
                <a:gd name="T31" fmla="*/ 2147483647 h 805"/>
                <a:gd name="T32" fmla="*/ 2147483647 w 973"/>
                <a:gd name="T33" fmla="*/ 2147483647 h 805"/>
                <a:gd name="T34" fmla="*/ 2147483647 w 973"/>
                <a:gd name="T35" fmla="*/ 2147483647 h 805"/>
                <a:gd name="T36" fmla="*/ 2147483647 w 973"/>
                <a:gd name="T37" fmla="*/ 2147483647 h 805"/>
                <a:gd name="T38" fmla="*/ 2147483647 w 973"/>
                <a:gd name="T39" fmla="*/ 2147483647 h 805"/>
                <a:gd name="T40" fmla="*/ 2147483647 w 973"/>
                <a:gd name="T41" fmla="*/ 2147483647 h 805"/>
                <a:gd name="T42" fmla="*/ 2147483647 w 973"/>
                <a:gd name="T43" fmla="*/ 2147483647 h 805"/>
                <a:gd name="T44" fmla="*/ 2147483647 w 973"/>
                <a:gd name="T45" fmla="*/ 2147483647 h 805"/>
                <a:gd name="T46" fmla="*/ 2147483647 w 973"/>
                <a:gd name="T47" fmla="*/ 2147483647 h 805"/>
                <a:gd name="T48" fmla="*/ 2147483647 w 973"/>
                <a:gd name="T49" fmla="*/ 2147483647 h 805"/>
                <a:gd name="T50" fmla="*/ 2147483647 w 973"/>
                <a:gd name="T51" fmla="*/ 2147483647 h 805"/>
                <a:gd name="T52" fmla="*/ 2147483647 w 973"/>
                <a:gd name="T53" fmla="*/ 2147483647 h 805"/>
                <a:gd name="T54" fmla="*/ 2147483647 w 973"/>
                <a:gd name="T55" fmla="*/ 2147483647 h 805"/>
                <a:gd name="T56" fmla="*/ 2147483647 w 973"/>
                <a:gd name="T57" fmla="*/ 2147483647 h 805"/>
                <a:gd name="T58" fmla="*/ 0 w 973"/>
                <a:gd name="T59" fmla="*/ 2147483647 h 805"/>
                <a:gd name="T60" fmla="*/ 2147483647 w 973"/>
                <a:gd name="T61" fmla="*/ 2147483647 h 805"/>
                <a:gd name="T62" fmla="*/ 2147483647 w 973"/>
                <a:gd name="T63" fmla="*/ 2147483647 h 80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973"/>
                <a:gd name="T97" fmla="*/ 0 h 805"/>
                <a:gd name="T98" fmla="*/ 973 w 973"/>
                <a:gd name="T99" fmla="*/ 805 h 80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973" h="805">
                  <a:moveTo>
                    <a:pt x="402" y="804"/>
                  </a:moveTo>
                  <a:lnTo>
                    <a:pt x="424" y="765"/>
                  </a:lnTo>
                  <a:lnTo>
                    <a:pt x="450" y="730"/>
                  </a:lnTo>
                  <a:lnTo>
                    <a:pt x="479" y="698"/>
                  </a:lnTo>
                  <a:lnTo>
                    <a:pt x="512" y="668"/>
                  </a:lnTo>
                  <a:lnTo>
                    <a:pt x="548" y="642"/>
                  </a:lnTo>
                  <a:lnTo>
                    <a:pt x="583" y="621"/>
                  </a:lnTo>
                  <a:lnTo>
                    <a:pt x="620" y="603"/>
                  </a:lnTo>
                  <a:lnTo>
                    <a:pt x="660" y="589"/>
                  </a:lnTo>
                  <a:lnTo>
                    <a:pt x="699" y="579"/>
                  </a:lnTo>
                  <a:lnTo>
                    <a:pt x="740" y="572"/>
                  </a:lnTo>
                  <a:lnTo>
                    <a:pt x="752" y="722"/>
                  </a:lnTo>
                  <a:lnTo>
                    <a:pt x="972" y="356"/>
                  </a:lnTo>
                  <a:lnTo>
                    <a:pt x="712" y="0"/>
                  </a:lnTo>
                  <a:lnTo>
                    <a:pt x="713" y="134"/>
                  </a:lnTo>
                  <a:lnTo>
                    <a:pt x="651" y="142"/>
                  </a:lnTo>
                  <a:lnTo>
                    <a:pt x="590" y="154"/>
                  </a:lnTo>
                  <a:lnTo>
                    <a:pt x="530" y="170"/>
                  </a:lnTo>
                  <a:lnTo>
                    <a:pt x="471" y="191"/>
                  </a:lnTo>
                  <a:lnTo>
                    <a:pt x="414" y="216"/>
                  </a:lnTo>
                  <a:lnTo>
                    <a:pt x="359" y="245"/>
                  </a:lnTo>
                  <a:lnTo>
                    <a:pt x="305" y="278"/>
                  </a:lnTo>
                  <a:lnTo>
                    <a:pt x="257" y="312"/>
                  </a:lnTo>
                  <a:lnTo>
                    <a:pt x="212" y="349"/>
                  </a:lnTo>
                  <a:lnTo>
                    <a:pt x="170" y="390"/>
                  </a:lnTo>
                  <a:lnTo>
                    <a:pt x="129" y="432"/>
                  </a:lnTo>
                  <a:lnTo>
                    <a:pt x="92" y="478"/>
                  </a:lnTo>
                  <a:lnTo>
                    <a:pt x="58" y="526"/>
                  </a:lnTo>
                  <a:lnTo>
                    <a:pt x="27" y="576"/>
                  </a:lnTo>
                  <a:lnTo>
                    <a:pt x="0" y="628"/>
                  </a:lnTo>
                  <a:lnTo>
                    <a:pt x="264" y="607"/>
                  </a:lnTo>
                  <a:lnTo>
                    <a:pt x="402" y="804"/>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36" name="Freeform 20">
              <a:extLst>
                <a:ext uri="{FF2B5EF4-FFF2-40B4-BE49-F238E27FC236}">
                  <a16:creationId xmlns:a16="http://schemas.microsoft.com/office/drawing/2014/main" id="{7F37D195-E95C-F8F4-081D-9475AC21A4DD}"/>
                </a:ext>
              </a:extLst>
            </p:cNvPr>
            <p:cNvSpPr>
              <a:spLocks/>
            </p:cNvSpPr>
            <p:nvPr/>
          </p:nvSpPr>
          <p:spPr bwMode="blackWhite">
            <a:xfrm>
              <a:off x="4679950" y="4155587"/>
              <a:ext cx="1082675" cy="992187"/>
            </a:xfrm>
            <a:custGeom>
              <a:avLst/>
              <a:gdLst>
                <a:gd name="T0" fmla="*/ 2147483647 w 881"/>
                <a:gd name="T1" fmla="*/ 2147483647 h 819"/>
                <a:gd name="T2" fmla="*/ 2147483647 w 881"/>
                <a:gd name="T3" fmla="*/ 2147483647 h 819"/>
                <a:gd name="T4" fmla="*/ 2147483647 w 881"/>
                <a:gd name="T5" fmla="*/ 2147483647 h 819"/>
                <a:gd name="T6" fmla="*/ 2147483647 w 881"/>
                <a:gd name="T7" fmla="*/ 2147483647 h 819"/>
                <a:gd name="T8" fmla="*/ 2147483647 w 881"/>
                <a:gd name="T9" fmla="*/ 2147483647 h 819"/>
                <a:gd name="T10" fmla="*/ 2147483647 w 881"/>
                <a:gd name="T11" fmla="*/ 2147483647 h 819"/>
                <a:gd name="T12" fmla="*/ 2147483647 w 881"/>
                <a:gd name="T13" fmla="*/ 2147483647 h 819"/>
                <a:gd name="T14" fmla="*/ 2147483647 w 881"/>
                <a:gd name="T15" fmla="*/ 2147483647 h 819"/>
                <a:gd name="T16" fmla="*/ 2147483647 w 881"/>
                <a:gd name="T17" fmla="*/ 2147483647 h 819"/>
                <a:gd name="T18" fmla="*/ 2147483647 w 881"/>
                <a:gd name="T19" fmla="*/ 2147483647 h 819"/>
                <a:gd name="T20" fmla="*/ 2147483647 w 881"/>
                <a:gd name="T21" fmla="*/ 2147483647 h 819"/>
                <a:gd name="T22" fmla="*/ 2147483647 w 881"/>
                <a:gd name="T23" fmla="*/ 2147483647 h 819"/>
                <a:gd name="T24" fmla="*/ 2147483647 w 881"/>
                <a:gd name="T25" fmla="*/ 2147483647 h 819"/>
                <a:gd name="T26" fmla="*/ 2147483647 w 881"/>
                <a:gd name="T27" fmla="*/ 2147483647 h 819"/>
                <a:gd name="T28" fmla="*/ 2147483647 w 881"/>
                <a:gd name="T29" fmla="*/ 2147483647 h 819"/>
                <a:gd name="T30" fmla="*/ 2147483647 w 881"/>
                <a:gd name="T31" fmla="*/ 2147483647 h 819"/>
                <a:gd name="T32" fmla="*/ 2147483647 w 881"/>
                <a:gd name="T33" fmla="*/ 2147483647 h 819"/>
                <a:gd name="T34" fmla="*/ 2147483647 w 881"/>
                <a:gd name="T35" fmla="*/ 2147483647 h 819"/>
                <a:gd name="T36" fmla="*/ 2147483647 w 881"/>
                <a:gd name="T37" fmla="*/ 2147483647 h 819"/>
                <a:gd name="T38" fmla="*/ 2147483647 w 881"/>
                <a:gd name="T39" fmla="*/ 2147483647 h 819"/>
                <a:gd name="T40" fmla="*/ 0 w 881"/>
                <a:gd name="T41" fmla="*/ 0 h 819"/>
                <a:gd name="T42" fmla="*/ 2147483647 w 881"/>
                <a:gd name="T43" fmla="*/ 2147483647 h 819"/>
                <a:gd name="T44" fmla="*/ 2147483647 w 881"/>
                <a:gd name="T45" fmla="*/ 2147483647 h 819"/>
                <a:gd name="T46" fmla="*/ 2147483647 w 881"/>
                <a:gd name="T47" fmla="*/ 2147483647 h 819"/>
                <a:gd name="T48" fmla="*/ 2147483647 w 881"/>
                <a:gd name="T49" fmla="*/ 2147483647 h 819"/>
                <a:gd name="T50" fmla="*/ 2147483647 w 881"/>
                <a:gd name="T51" fmla="*/ 2147483647 h 819"/>
                <a:gd name="T52" fmla="*/ 2147483647 w 881"/>
                <a:gd name="T53" fmla="*/ 2147483647 h 819"/>
                <a:gd name="T54" fmla="*/ 2147483647 w 881"/>
                <a:gd name="T55" fmla="*/ 2147483647 h 819"/>
                <a:gd name="T56" fmla="*/ 2147483647 w 881"/>
                <a:gd name="T57" fmla="*/ 2147483647 h 819"/>
                <a:gd name="T58" fmla="*/ 2147483647 w 881"/>
                <a:gd name="T59" fmla="*/ 2147483647 h 819"/>
                <a:gd name="T60" fmla="*/ 2147483647 w 881"/>
                <a:gd name="T61" fmla="*/ 2147483647 h 819"/>
                <a:gd name="T62" fmla="*/ 2147483647 w 881"/>
                <a:gd name="T63" fmla="*/ 2147483647 h 819"/>
                <a:gd name="T64" fmla="*/ 2147483647 w 881"/>
                <a:gd name="T65" fmla="*/ 2147483647 h 81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881"/>
                <a:gd name="T100" fmla="*/ 0 h 819"/>
                <a:gd name="T101" fmla="*/ 881 w 881"/>
                <a:gd name="T102" fmla="*/ 819 h 819"/>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881" h="819">
                  <a:moveTo>
                    <a:pt x="583" y="818"/>
                  </a:moveTo>
                  <a:lnTo>
                    <a:pt x="685" y="715"/>
                  </a:lnTo>
                  <a:lnTo>
                    <a:pt x="784" y="609"/>
                  </a:lnTo>
                  <a:lnTo>
                    <a:pt x="880" y="502"/>
                  </a:lnTo>
                  <a:lnTo>
                    <a:pt x="734" y="542"/>
                  </a:lnTo>
                  <a:lnTo>
                    <a:pt x="709" y="487"/>
                  </a:lnTo>
                  <a:lnTo>
                    <a:pt x="681" y="433"/>
                  </a:lnTo>
                  <a:lnTo>
                    <a:pt x="650" y="383"/>
                  </a:lnTo>
                  <a:lnTo>
                    <a:pt x="615" y="334"/>
                  </a:lnTo>
                  <a:lnTo>
                    <a:pt x="576" y="288"/>
                  </a:lnTo>
                  <a:lnTo>
                    <a:pt x="534" y="245"/>
                  </a:lnTo>
                  <a:lnTo>
                    <a:pt x="490" y="204"/>
                  </a:lnTo>
                  <a:lnTo>
                    <a:pt x="443" y="168"/>
                  </a:lnTo>
                  <a:lnTo>
                    <a:pt x="393" y="133"/>
                  </a:lnTo>
                  <a:lnTo>
                    <a:pt x="342" y="103"/>
                  </a:lnTo>
                  <a:lnTo>
                    <a:pt x="288" y="76"/>
                  </a:lnTo>
                  <a:lnTo>
                    <a:pt x="233" y="54"/>
                  </a:lnTo>
                  <a:lnTo>
                    <a:pt x="176" y="34"/>
                  </a:lnTo>
                  <a:lnTo>
                    <a:pt x="118" y="19"/>
                  </a:lnTo>
                  <a:lnTo>
                    <a:pt x="60" y="8"/>
                  </a:lnTo>
                  <a:lnTo>
                    <a:pt x="0" y="0"/>
                  </a:lnTo>
                  <a:lnTo>
                    <a:pt x="147" y="218"/>
                  </a:lnTo>
                  <a:lnTo>
                    <a:pt x="27" y="444"/>
                  </a:lnTo>
                  <a:lnTo>
                    <a:pt x="70" y="456"/>
                  </a:lnTo>
                  <a:lnTo>
                    <a:pt x="111" y="474"/>
                  </a:lnTo>
                  <a:lnTo>
                    <a:pt x="149" y="496"/>
                  </a:lnTo>
                  <a:lnTo>
                    <a:pt x="187" y="522"/>
                  </a:lnTo>
                  <a:lnTo>
                    <a:pt x="220" y="551"/>
                  </a:lnTo>
                  <a:lnTo>
                    <a:pt x="252" y="584"/>
                  </a:lnTo>
                  <a:lnTo>
                    <a:pt x="279" y="618"/>
                  </a:lnTo>
                  <a:lnTo>
                    <a:pt x="302" y="657"/>
                  </a:lnTo>
                  <a:lnTo>
                    <a:pt x="146" y="699"/>
                  </a:lnTo>
                  <a:lnTo>
                    <a:pt x="583" y="818"/>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37" name="Freeform 21">
              <a:extLst>
                <a:ext uri="{FF2B5EF4-FFF2-40B4-BE49-F238E27FC236}">
                  <a16:creationId xmlns:a16="http://schemas.microsoft.com/office/drawing/2014/main" id="{80E5F7EC-1A2B-626E-150F-60E025E6F976}"/>
                </a:ext>
              </a:extLst>
            </p:cNvPr>
            <p:cNvSpPr>
              <a:spLocks/>
            </p:cNvSpPr>
            <p:nvPr/>
          </p:nvSpPr>
          <p:spPr bwMode="blackWhite">
            <a:xfrm>
              <a:off x="4845050" y="4968387"/>
              <a:ext cx="817563" cy="1250950"/>
            </a:xfrm>
            <a:custGeom>
              <a:avLst/>
              <a:gdLst>
                <a:gd name="T0" fmla="*/ 2147483647 w 666"/>
                <a:gd name="T1" fmla="*/ 2147483647 h 1033"/>
                <a:gd name="T2" fmla="*/ 2147483647 w 666"/>
                <a:gd name="T3" fmla="*/ 2147483647 h 1033"/>
                <a:gd name="T4" fmla="*/ 2147483647 w 666"/>
                <a:gd name="T5" fmla="*/ 2147483647 h 1033"/>
                <a:gd name="T6" fmla="*/ 2147483647 w 666"/>
                <a:gd name="T7" fmla="*/ 2147483647 h 1033"/>
                <a:gd name="T8" fmla="*/ 2147483647 w 666"/>
                <a:gd name="T9" fmla="*/ 2147483647 h 1033"/>
                <a:gd name="T10" fmla="*/ 2147483647 w 666"/>
                <a:gd name="T11" fmla="*/ 2147483647 h 1033"/>
                <a:gd name="T12" fmla="*/ 2147483647 w 666"/>
                <a:gd name="T13" fmla="*/ 2147483647 h 1033"/>
                <a:gd name="T14" fmla="*/ 2147483647 w 666"/>
                <a:gd name="T15" fmla="*/ 2147483647 h 1033"/>
                <a:gd name="T16" fmla="*/ 2147483647 w 666"/>
                <a:gd name="T17" fmla="*/ 2147483647 h 1033"/>
                <a:gd name="T18" fmla="*/ 2147483647 w 666"/>
                <a:gd name="T19" fmla="*/ 2147483647 h 1033"/>
                <a:gd name="T20" fmla="*/ 2147483647 w 666"/>
                <a:gd name="T21" fmla="*/ 2147483647 h 1033"/>
                <a:gd name="T22" fmla="*/ 0 w 666"/>
                <a:gd name="T23" fmla="*/ 2147483647 h 1033"/>
                <a:gd name="T24" fmla="*/ 0 w 666"/>
                <a:gd name="T25" fmla="*/ 2147483647 h 1033"/>
                <a:gd name="T26" fmla="*/ 2147483647 w 666"/>
                <a:gd name="T27" fmla="*/ 2147483647 h 1033"/>
                <a:gd name="T28" fmla="*/ 2147483647 w 666"/>
                <a:gd name="T29" fmla="*/ 2147483647 h 1033"/>
                <a:gd name="T30" fmla="*/ 2147483647 w 666"/>
                <a:gd name="T31" fmla="*/ 2147483647 h 1033"/>
                <a:gd name="T32" fmla="*/ 2147483647 w 666"/>
                <a:gd name="T33" fmla="*/ 2147483647 h 1033"/>
                <a:gd name="T34" fmla="*/ 2147483647 w 666"/>
                <a:gd name="T35" fmla="*/ 2147483647 h 1033"/>
                <a:gd name="T36" fmla="*/ 2147483647 w 666"/>
                <a:gd name="T37" fmla="*/ 2147483647 h 1033"/>
                <a:gd name="T38" fmla="*/ 2147483647 w 666"/>
                <a:gd name="T39" fmla="*/ 2147483647 h 1033"/>
                <a:gd name="T40" fmla="*/ 2147483647 w 666"/>
                <a:gd name="T41" fmla="*/ 2147483647 h 1033"/>
                <a:gd name="T42" fmla="*/ 2147483647 w 666"/>
                <a:gd name="T43" fmla="*/ 2147483647 h 1033"/>
                <a:gd name="T44" fmla="*/ 2147483647 w 666"/>
                <a:gd name="T45" fmla="*/ 2147483647 h 1033"/>
                <a:gd name="T46" fmla="*/ 2147483647 w 666"/>
                <a:gd name="T47" fmla="*/ 2147483647 h 1033"/>
                <a:gd name="T48" fmla="*/ 2147483647 w 666"/>
                <a:gd name="T49" fmla="*/ 2147483647 h 1033"/>
                <a:gd name="T50" fmla="*/ 2147483647 w 666"/>
                <a:gd name="T51" fmla="*/ 2147483647 h 1033"/>
                <a:gd name="T52" fmla="*/ 2147483647 w 666"/>
                <a:gd name="T53" fmla="*/ 2147483647 h 1033"/>
                <a:gd name="T54" fmla="*/ 2147483647 w 666"/>
                <a:gd name="T55" fmla="*/ 2147483647 h 1033"/>
                <a:gd name="T56" fmla="*/ 2147483647 w 666"/>
                <a:gd name="T57" fmla="*/ 2147483647 h 1033"/>
                <a:gd name="T58" fmla="*/ 2147483647 w 666"/>
                <a:gd name="T59" fmla="*/ 2147483647 h 1033"/>
                <a:gd name="T60" fmla="*/ 2147483647 w 666"/>
                <a:gd name="T61" fmla="*/ 2147483647 h 1033"/>
                <a:gd name="T62" fmla="*/ 2147483647 w 666"/>
                <a:gd name="T63" fmla="*/ 0 h 1033"/>
                <a:gd name="T64" fmla="*/ 2147483647 w 666"/>
                <a:gd name="T65" fmla="*/ 2147483647 h 1033"/>
                <a:gd name="T66" fmla="*/ 2147483647 w 666"/>
                <a:gd name="T67" fmla="*/ 2147483647 h 103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66"/>
                <a:gd name="T103" fmla="*/ 0 h 1033"/>
                <a:gd name="T104" fmla="*/ 666 w 666"/>
                <a:gd name="T105" fmla="*/ 1033 h 103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66" h="1033">
                  <a:moveTo>
                    <a:pt x="217" y="121"/>
                  </a:moveTo>
                  <a:lnTo>
                    <a:pt x="223" y="164"/>
                  </a:lnTo>
                  <a:lnTo>
                    <a:pt x="224" y="209"/>
                  </a:lnTo>
                  <a:lnTo>
                    <a:pt x="222" y="253"/>
                  </a:lnTo>
                  <a:lnTo>
                    <a:pt x="214" y="296"/>
                  </a:lnTo>
                  <a:lnTo>
                    <a:pt x="202" y="339"/>
                  </a:lnTo>
                  <a:lnTo>
                    <a:pt x="187" y="380"/>
                  </a:lnTo>
                  <a:lnTo>
                    <a:pt x="166" y="420"/>
                  </a:lnTo>
                  <a:lnTo>
                    <a:pt x="142" y="457"/>
                  </a:lnTo>
                  <a:lnTo>
                    <a:pt x="114" y="492"/>
                  </a:lnTo>
                  <a:lnTo>
                    <a:pt x="84" y="524"/>
                  </a:lnTo>
                  <a:lnTo>
                    <a:pt x="0" y="371"/>
                  </a:lnTo>
                  <a:lnTo>
                    <a:pt x="0" y="819"/>
                  </a:lnTo>
                  <a:lnTo>
                    <a:pt x="378" y="1032"/>
                  </a:lnTo>
                  <a:lnTo>
                    <a:pt x="306" y="909"/>
                  </a:lnTo>
                  <a:lnTo>
                    <a:pt x="354" y="871"/>
                  </a:lnTo>
                  <a:lnTo>
                    <a:pt x="398" y="831"/>
                  </a:lnTo>
                  <a:lnTo>
                    <a:pt x="440" y="787"/>
                  </a:lnTo>
                  <a:lnTo>
                    <a:pt x="480" y="741"/>
                  </a:lnTo>
                  <a:lnTo>
                    <a:pt x="515" y="692"/>
                  </a:lnTo>
                  <a:lnTo>
                    <a:pt x="547" y="641"/>
                  </a:lnTo>
                  <a:lnTo>
                    <a:pt x="575" y="588"/>
                  </a:lnTo>
                  <a:lnTo>
                    <a:pt x="600" y="533"/>
                  </a:lnTo>
                  <a:lnTo>
                    <a:pt x="621" y="476"/>
                  </a:lnTo>
                  <a:lnTo>
                    <a:pt x="638" y="419"/>
                  </a:lnTo>
                  <a:lnTo>
                    <a:pt x="651" y="359"/>
                  </a:lnTo>
                  <a:lnTo>
                    <a:pt x="659" y="300"/>
                  </a:lnTo>
                  <a:lnTo>
                    <a:pt x="664" y="239"/>
                  </a:lnTo>
                  <a:lnTo>
                    <a:pt x="665" y="180"/>
                  </a:lnTo>
                  <a:lnTo>
                    <a:pt x="662" y="119"/>
                  </a:lnTo>
                  <a:lnTo>
                    <a:pt x="654" y="59"/>
                  </a:lnTo>
                  <a:lnTo>
                    <a:pt x="642" y="0"/>
                  </a:lnTo>
                  <a:lnTo>
                    <a:pt x="454" y="190"/>
                  </a:lnTo>
                  <a:lnTo>
                    <a:pt x="217" y="121"/>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38" name="Freeform 22">
              <a:extLst>
                <a:ext uri="{FF2B5EF4-FFF2-40B4-BE49-F238E27FC236}">
                  <a16:creationId xmlns:a16="http://schemas.microsoft.com/office/drawing/2014/main" id="{BF92EFCB-7111-D29A-9CEE-54B2CE427682}"/>
                </a:ext>
              </a:extLst>
            </p:cNvPr>
            <p:cNvSpPr>
              <a:spLocks/>
            </p:cNvSpPr>
            <p:nvPr/>
          </p:nvSpPr>
          <p:spPr bwMode="blackWhite">
            <a:xfrm>
              <a:off x="3822700" y="5504962"/>
              <a:ext cx="1265238" cy="771525"/>
            </a:xfrm>
            <a:custGeom>
              <a:avLst/>
              <a:gdLst>
                <a:gd name="T0" fmla="*/ 972882 w 1030"/>
                <a:gd name="T1" fmla="*/ 195001 h 637"/>
                <a:gd name="T2" fmla="*/ 924975 w 1030"/>
                <a:gd name="T3" fmla="*/ 211957 h 637"/>
                <a:gd name="T4" fmla="*/ 874611 w 1030"/>
                <a:gd name="T5" fmla="*/ 226492 h 637"/>
                <a:gd name="T6" fmla="*/ 823019 w 1030"/>
                <a:gd name="T7" fmla="*/ 233759 h 637"/>
                <a:gd name="T8" fmla="*/ 771427 w 1030"/>
                <a:gd name="T9" fmla="*/ 237392 h 637"/>
                <a:gd name="T10" fmla="*/ 719834 w 1030"/>
                <a:gd name="T11" fmla="*/ 234970 h 637"/>
                <a:gd name="T12" fmla="*/ 668242 w 1030"/>
                <a:gd name="T13" fmla="*/ 227703 h 637"/>
                <a:gd name="T14" fmla="*/ 616650 w 1030"/>
                <a:gd name="T15" fmla="*/ 216802 h 637"/>
                <a:gd name="T16" fmla="*/ 567514 w 1030"/>
                <a:gd name="T17" fmla="*/ 201057 h 637"/>
                <a:gd name="T18" fmla="*/ 520836 w 1030"/>
                <a:gd name="T19" fmla="*/ 179255 h 637"/>
                <a:gd name="T20" fmla="*/ 476614 w 1030"/>
                <a:gd name="T21" fmla="*/ 153821 h 637"/>
                <a:gd name="T22" fmla="*/ 605594 w 1030"/>
                <a:gd name="T23" fmla="*/ 0 h 637"/>
                <a:gd name="T24" fmla="*/ 89672 w 1030"/>
                <a:gd name="T25" fmla="*/ 184100 h 637"/>
                <a:gd name="T26" fmla="*/ 38080 w 1030"/>
                <a:gd name="T27" fmla="*/ 488108 h 637"/>
                <a:gd name="T28" fmla="*/ 40537 w 1030"/>
                <a:gd name="T29" fmla="*/ 490530 h 637"/>
                <a:gd name="T30" fmla="*/ 0 w 1030"/>
                <a:gd name="T31" fmla="*/ 712177 h 637"/>
                <a:gd name="T32" fmla="*/ 127752 w 1030"/>
                <a:gd name="T33" fmla="*/ 560779 h 637"/>
                <a:gd name="T34" fmla="*/ 190400 w 1030"/>
                <a:gd name="T35" fmla="*/ 603170 h 637"/>
                <a:gd name="T36" fmla="*/ 255504 w 1030"/>
                <a:gd name="T37" fmla="*/ 641928 h 637"/>
                <a:gd name="T38" fmla="*/ 321837 w 1030"/>
                <a:gd name="T39" fmla="*/ 674630 h 637"/>
                <a:gd name="T40" fmla="*/ 391855 w 1030"/>
                <a:gd name="T41" fmla="*/ 702487 h 637"/>
                <a:gd name="T42" fmla="*/ 463102 w 1030"/>
                <a:gd name="T43" fmla="*/ 726711 h 637"/>
                <a:gd name="T44" fmla="*/ 534348 w 1030"/>
                <a:gd name="T45" fmla="*/ 744879 h 637"/>
                <a:gd name="T46" fmla="*/ 609280 w 1030"/>
                <a:gd name="T47" fmla="*/ 759413 h 637"/>
                <a:gd name="T48" fmla="*/ 684211 w 1030"/>
                <a:gd name="T49" fmla="*/ 767891 h 637"/>
                <a:gd name="T50" fmla="*/ 759143 w 1030"/>
                <a:gd name="T51" fmla="*/ 770314 h 637"/>
                <a:gd name="T52" fmla="*/ 834074 w 1030"/>
                <a:gd name="T53" fmla="*/ 767891 h 637"/>
                <a:gd name="T54" fmla="*/ 909006 w 1030"/>
                <a:gd name="T55" fmla="*/ 760624 h 637"/>
                <a:gd name="T56" fmla="*/ 983937 w 1030"/>
                <a:gd name="T57" fmla="*/ 747301 h 637"/>
                <a:gd name="T58" fmla="*/ 1055184 w 1030"/>
                <a:gd name="T59" fmla="*/ 730345 h 637"/>
                <a:gd name="T60" fmla="*/ 1126430 w 1030"/>
                <a:gd name="T61" fmla="*/ 708543 h 637"/>
                <a:gd name="T62" fmla="*/ 1196448 w 1030"/>
                <a:gd name="T63" fmla="*/ 679475 h 637"/>
                <a:gd name="T64" fmla="*/ 1264010 w 1030"/>
                <a:gd name="T65" fmla="*/ 646773 h 637"/>
                <a:gd name="T66" fmla="*/ 976567 w 1030"/>
                <a:gd name="T67" fmla="*/ 482052 h 637"/>
                <a:gd name="T68" fmla="*/ 972882 w 1030"/>
                <a:gd name="T69" fmla="*/ 195001 h 63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030"/>
                <a:gd name="T106" fmla="*/ 0 h 637"/>
                <a:gd name="T107" fmla="*/ 1030 w 1030"/>
                <a:gd name="T108" fmla="*/ 637 h 637"/>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030" h="637">
                  <a:moveTo>
                    <a:pt x="792" y="161"/>
                  </a:moveTo>
                  <a:lnTo>
                    <a:pt x="753" y="175"/>
                  </a:lnTo>
                  <a:lnTo>
                    <a:pt x="712" y="187"/>
                  </a:lnTo>
                  <a:lnTo>
                    <a:pt x="670" y="193"/>
                  </a:lnTo>
                  <a:lnTo>
                    <a:pt x="628" y="196"/>
                  </a:lnTo>
                  <a:lnTo>
                    <a:pt x="586" y="194"/>
                  </a:lnTo>
                  <a:lnTo>
                    <a:pt x="544" y="188"/>
                  </a:lnTo>
                  <a:lnTo>
                    <a:pt x="502" y="179"/>
                  </a:lnTo>
                  <a:lnTo>
                    <a:pt x="462" y="166"/>
                  </a:lnTo>
                  <a:lnTo>
                    <a:pt x="424" y="148"/>
                  </a:lnTo>
                  <a:lnTo>
                    <a:pt x="388" y="127"/>
                  </a:lnTo>
                  <a:lnTo>
                    <a:pt x="493" y="0"/>
                  </a:lnTo>
                  <a:lnTo>
                    <a:pt x="73" y="152"/>
                  </a:lnTo>
                  <a:lnTo>
                    <a:pt x="31" y="403"/>
                  </a:lnTo>
                  <a:lnTo>
                    <a:pt x="33" y="405"/>
                  </a:lnTo>
                  <a:lnTo>
                    <a:pt x="0" y="588"/>
                  </a:lnTo>
                  <a:lnTo>
                    <a:pt x="104" y="463"/>
                  </a:lnTo>
                  <a:lnTo>
                    <a:pt x="155" y="498"/>
                  </a:lnTo>
                  <a:lnTo>
                    <a:pt x="208" y="530"/>
                  </a:lnTo>
                  <a:lnTo>
                    <a:pt x="262" y="557"/>
                  </a:lnTo>
                  <a:lnTo>
                    <a:pt x="319" y="580"/>
                  </a:lnTo>
                  <a:lnTo>
                    <a:pt x="377" y="600"/>
                  </a:lnTo>
                  <a:lnTo>
                    <a:pt x="435" y="615"/>
                  </a:lnTo>
                  <a:lnTo>
                    <a:pt x="496" y="627"/>
                  </a:lnTo>
                  <a:lnTo>
                    <a:pt x="557" y="634"/>
                  </a:lnTo>
                  <a:lnTo>
                    <a:pt x="618" y="636"/>
                  </a:lnTo>
                  <a:lnTo>
                    <a:pt x="679" y="634"/>
                  </a:lnTo>
                  <a:lnTo>
                    <a:pt x="740" y="628"/>
                  </a:lnTo>
                  <a:lnTo>
                    <a:pt x="801" y="617"/>
                  </a:lnTo>
                  <a:lnTo>
                    <a:pt x="859" y="603"/>
                  </a:lnTo>
                  <a:lnTo>
                    <a:pt x="917" y="585"/>
                  </a:lnTo>
                  <a:lnTo>
                    <a:pt x="974" y="561"/>
                  </a:lnTo>
                  <a:lnTo>
                    <a:pt x="1029" y="534"/>
                  </a:lnTo>
                  <a:lnTo>
                    <a:pt x="795" y="398"/>
                  </a:lnTo>
                  <a:lnTo>
                    <a:pt x="792" y="161"/>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39" name="Freeform 23">
              <a:extLst>
                <a:ext uri="{FF2B5EF4-FFF2-40B4-BE49-F238E27FC236}">
                  <a16:creationId xmlns:a16="http://schemas.microsoft.com/office/drawing/2014/main" id="{736CCEE6-AB0A-78FC-DCAD-96CCA9891C45}"/>
                </a:ext>
              </a:extLst>
            </p:cNvPr>
            <p:cNvSpPr>
              <a:spLocks/>
            </p:cNvSpPr>
            <p:nvPr/>
          </p:nvSpPr>
          <p:spPr bwMode="blackWhite">
            <a:xfrm>
              <a:off x="3375025" y="4773124"/>
              <a:ext cx="855663" cy="1174750"/>
            </a:xfrm>
            <a:custGeom>
              <a:avLst/>
              <a:gdLst>
                <a:gd name="T0" fmla="*/ 795509 w 697"/>
                <a:gd name="T1" fmla="*/ 773085 h 971"/>
                <a:gd name="T2" fmla="*/ 762363 w 697"/>
                <a:gd name="T3" fmla="*/ 729531 h 971"/>
                <a:gd name="T4" fmla="*/ 735355 w 697"/>
                <a:gd name="T5" fmla="*/ 681137 h 971"/>
                <a:gd name="T6" fmla="*/ 712030 w 697"/>
                <a:gd name="T7" fmla="*/ 631534 h 971"/>
                <a:gd name="T8" fmla="*/ 694843 w 697"/>
                <a:gd name="T9" fmla="*/ 580721 h 971"/>
                <a:gd name="T10" fmla="*/ 682566 w 697"/>
                <a:gd name="T11" fmla="*/ 527488 h 971"/>
                <a:gd name="T12" fmla="*/ 676428 w 697"/>
                <a:gd name="T13" fmla="*/ 474255 h 971"/>
                <a:gd name="T14" fmla="*/ 675200 w 697"/>
                <a:gd name="T15" fmla="*/ 419813 h 971"/>
                <a:gd name="T16" fmla="*/ 680111 w 697"/>
                <a:gd name="T17" fmla="*/ 365370 h 971"/>
                <a:gd name="T18" fmla="*/ 854435 w 697"/>
                <a:gd name="T19" fmla="*/ 445219 h 971"/>
                <a:gd name="T20" fmla="*/ 546298 w 697"/>
                <a:gd name="T21" fmla="*/ 0 h 971"/>
                <a:gd name="T22" fmla="*/ 0 w 697"/>
                <a:gd name="T23" fmla="*/ 53233 h 971"/>
                <a:gd name="T24" fmla="*/ 181690 w 697"/>
                <a:gd name="T25" fmla="*/ 136711 h 971"/>
                <a:gd name="T26" fmla="*/ 163276 w 697"/>
                <a:gd name="T27" fmla="*/ 209302 h 971"/>
                <a:gd name="T28" fmla="*/ 148544 w 697"/>
                <a:gd name="T29" fmla="*/ 281892 h 971"/>
                <a:gd name="T30" fmla="*/ 142406 w 697"/>
                <a:gd name="T31" fmla="*/ 356901 h 971"/>
                <a:gd name="T32" fmla="*/ 137495 w 697"/>
                <a:gd name="T33" fmla="*/ 431911 h 971"/>
                <a:gd name="T34" fmla="*/ 139951 w 697"/>
                <a:gd name="T35" fmla="*/ 505711 h 971"/>
                <a:gd name="T36" fmla="*/ 147316 w 697"/>
                <a:gd name="T37" fmla="*/ 579511 h 971"/>
                <a:gd name="T38" fmla="*/ 160820 w 697"/>
                <a:gd name="T39" fmla="*/ 653311 h 971"/>
                <a:gd name="T40" fmla="*/ 178007 w 697"/>
                <a:gd name="T41" fmla="*/ 724691 h 971"/>
                <a:gd name="T42" fmla="*/ 200105 w 697"/>
                <a:gd name="T43" fmla="*/ 797282 h 971"/>
                <a:gd name="T44" fmla="*/ 229568 w 697"/>
                <a:gd name="T45" fmla="*/ 866242 h 971"/>
                <a:gd name="T46" fmla="*/ 262714 w 697"/>
                <a:gd name="T47" fmla="*/ 932783 h 971"/>
                <a:gd name="T48" fmla="*/ 299543 w 697"/>
                <a:gd name="T49" fmla="*/ 998114 h 971"/>
                <a:gd name="T50" fmla="*/ 341283 w 697"/>
                <a:gd name="T51" fmla="*/ 1059816 h 971"/>
                <a:gd name="T52" fmla="*/ 387933 w 697"/>
                <a:gd name="T53" fmla="*/ 1119098 h 971"/>
                <a:gd name="T54" fmla="*/ 438266 w 697"/>
                <a:gd name="T55" fmla="*/ 1173540 h 971"/>
                <a:gd name="T56" fmla="*/ 489827 w 697"/>
                <a:gd name="T57" fmla="*/ 883180 h 971"/>
                <a:gd name="T58" fmla="*/ 795509 w 697"/>
                <a:gd name="T59" fmla="*/ 773085 h 97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697"/>
                <a:gd name="T91" fmla="*/ 0 h 971"/>
                <a:gd name="T92" fmla="*/ 697 w 697"/>
                <a:gd name="T93" fmla="*/ 971 h 971"/>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697" h="971">
                  <a:moveTo>
                    <a:pt x="648" y="639"/>
                  </a:moveTo>
                  <a:lnTo>
                    <a:pt x="621" y="603"/>
                  </a:lnTo>
                  <a:lnTo>
                    <a:pt x="599" y="563"/>
                  </a:lnTo>
                  <a:lnTo>
                    <a:pt x="580" y="522"/>
                  </a:lnTo>
                  <a:lnTo>
                    <a:pt x="566" y="480"/>
                  </a:lnTo>
                  <a:lnTo>
                    <a:pt x="556" y="436"/>
                  </a:lnTo>
                  <a:lnTo>
                    <a:pt x="551" y="392"/>
                  </a:lnTo>
                  <a:lnTo>
                    <a:pt x="550" y="347"/>
                  </a:lnTo>
                  <a:lnTo>
                    <a:pt x="554" y="302"/>
                  </a:lnTo>
                  <a:lnTo>
                    <a:pt x="696" y="368"/>
                  </a:lnTo>
                  <a:lnTo>
                    <a:pt x="445" y="0"/>
                  </a:lnTo>
                  <a:lnTo>
                    <a:pt x="0" y="44"/>
                  </a:lnTo>
                  <a:lnTo>
                    <a:pt x="148" y="113"/>
                  </a:lnTo>
                  <a:lnTo>
                    <a:pt x="133" y="173"/>
                  </a:lnTo>
                  <a:lnTo>
                    <a:pt x="121" y="233"/>
                  </a:lnTo>
                  <a:lnTo>
                    <a:pt x="116" y="295"/>
                  </a:lnTo>
                  <a:lnTo>
                    <a:pt x="112" y="357"/>
                  </a:lnTo>
                  <a:lnTo>
                    <a:pt x="114" y="418"/>
                  </a:lnTo>
                  <a:lnTo>
                    <a:pt x="120" y="479"/>
                  </a:lnTo>
                  <a:lnTo>
                    <a:pt x="131" y="540"/>
                  </a:lnTo>
                  <a:lnTo>
                    <a:pt x="145" y="599"/>
                  </a:lnTo>
                  <a:lnTo>
                    <a:pt x="163" y="659"/>
                  </a:lnTo>
                  <a:lnTo>
                    <a:pt x="187" y="716"/>
                  </a:lnTo>
                  <a:lnTo>
                    <a:pt x="214" y="771"/>
                  </a:lnTo>
                  <a:lnTo>
                    <a:pt x="244" y="825"/>
                  </a:lnTo>
                  <a:lnTo>
                    <a:pt x="278" y="876"/>
                  </a:lnTo>
                  <a:lnTo>
                    <a:pt x="316" y="925"/>
                  </a:lnTo>
                  <a:lnTo>
                    <a:pt x="357" y="970"/>
                  </a:lnTo>
                  <a:lnTo>
                    <a:pt x="399" y="730"/>
                  </a:lnTo>
                  <a:lnTo>
                    <a:pt x="648" y="639"/>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45" name="Group 44">
            <a:extLst>
              <a:ext uri="{FF2B5EF4-FFF2-40B4-BE49-F238E27FC236}">
                <a16:creationId xmlns:a16="http://schemas.microsoft.com/office/drawing/2014/main" id="{881D1FF5-917B-11EB-7156-F73CA494BCA3}"/>
              </a:ext>
            </a:extLst>
          </p:cNvPr>
          <p:cNvGrpSpPr/>
          <p:nvPr userDrawn="1"/>
        </p:nvGrpSpPr>
        <p:grpSpPr>
          <a:xfrm>
            <a:off x="1862745" y="3545825"/>
            <a:ext cx="2510492" cy="2520950"/>
            <a:chOff x="338260" y="3874599"/>
            <a:chExt cx="2509838" cy="2520950"/>
          </a:xfrm>
          <a:solidFill>
            <a:srgbClr val="86BC25"/>
          </a:solidFill>
        </p:grpSpPr>
        <p:sp>
          <p:nvSpPr>
            <p:cNvPr id="46" name="Freeform 15">
              <a:extLst>
                <a:ext uri="{FF2B5EF4-FFF2-40B4-BE49-F238E27FC236}">
                  <a16:creationId xmlns:a16="http://schemas.microsoft.com/office/drawing/2014/main" id="{D10EE1D6-4E31-03B2-1333-FA067B20B128}"/>
                </a:ext>
              </a:extLst>
            </p:cNvPr>
            <p:cNvSpPr>
              <a:spLocks/>
            </p:cNvSpPr>
            <p:nvPr/>
          </p:nvSpPr>
          <p:spPr bwMode="blackWhite">
            <a:xfrm>
              <a:off x="489073" y="3874599"/>
              <a:ext cx="1308100" cy="1117600"/>
            </a:xfrm>
            <a:custGeom>
              <a:avLst/>
              <a:gdLst>
                <a:gd name="T0" fmla="*/ 563089 w 1057"/>
                <a:gd name="T1" fmla="*/ 1091523 h 900"/>
                <a:gd name="T2" fmla="*/ 582890 w 1057"/>
                <a:gd name="T3" fmla="*/ 1040610 h 900"/>
                <a:gd name="T4" fmla="*/ 606404 w 1057"/>
                <a:gd name="T5" fmla="*/ 992180 h 900"/>
                <a:gd name="T6" fmla="*/ 636105 w 1057"/>
                <a:gd name="T7" fmla="*/ 946235 h 900"/>
                <a:gd name="T8" fmla="*/ 669519 w 1057"/>
                <a:gd name="T9" fmla="*/ 904014 h 900"/>
                <a:gd name="T10" fmla="*/ 705409 w 1057"/>
                <a:gd name="T11" fmla="*/ 864277 h 900"/>
                <a:gd name="T12" fmla="*/ 746248 w 1057"/>
                <a:gd name="T13" fmla="*/ 828266 h 900"/>
                <a:gd name="T14" fmla="*/ 790800 w 1057"/>
                <a:gd name="T15" fmla="*/ 797221 h 900"/>
                <a:gd name="T16" fmla="*/ 836590 w 1057"/>
                <a:gd name="T17" fmla="*/ 771144 h 900"/>
                <a:gd name="T18" fmla="*/ 882380 w 1057"/>
                <a:gd name="T19" fmla="*/ 751276 h 900"/>
                <a:gd name="T20" fmla="*/ 931882 w 1057"/>
                <a:gd name="T21" fmla="*/ 733891 h 900"/>
                <a:gd name="T22" fmla="*/ 981384 w 1057"/>
                <a:gd name="T23" fmla="*/ 721473 h 900"/>
                <a:gd name="T24" fmla="*/ 1032124 w 1057"/>
                <a:gd name="T25" fmla="*/ 714022 h 900"/>
                <a:gd name="T26" fmla="*/ 1030887 w 1057"/>
                <a:gd name="T27" fmla="*/ 882904 h 900"/>
                <a:gd name="T28" fmla="*/ 1306862 w 1057"/>
                <a:gd name="T29" fmla="*/ 464425 h 900"/>
                <a:gd name="T30" fmla="*/ 1012323 w 1057"/>
                <a:gd name="T31" fmla="*/ 0 h 900"/>
                <a:gd name="T32" fmla="*/ 1013561 w 1057"/>
                <a:gd name="T33" fmla="*/ 170124 h 900"/>
                <a:gd name="T34" fmla="*/ 936832 w 1057"/>
                <a:gd name="T35" fmla="*/ 177574 h 900"/>
                <a:gd name="T36" fmla="*/ 858866 w 1057"/>
                <a:gd name="T37" fmla="*/ 191234 h 900"/>
                <a:gd name="T38" fmla="*/ 784612 w 1057"/>
                <a:gd name="T39" fmla="*/ 208619 h 900"/>
                <a:gd name="T40" fmla="*/ 710359 w 1057"/>
                <a:gd name="T41" fmla="*/ 233454 h 900"/>
                <a:gd name="T42" fmla="*/ 638581 w 1057"/>
                <a:gd name="T43" fmla="*/ 262015 h 900"/>
                <a:gd name="T44" fmla="*/ 569277 w 1057"/>
                <a:gd name="T45" fmla="*/ 295543 h 900"/>
                <a:gd name="T46" fmla="*/ 501211 w 1057"/>
                <a:gd name="T47" fmla="*/ 335280 h 900"/>
                <a:gd name="T48" fmla="*/ 435621 w 1057"/>
                <a:gd name="T49" fmla="*/ 379984 h 900"/>
                <a:gd name="T50" fmla="*/ 373743 w 1057"/>
                <a:gd name="T51" fmla="*/ 429655 h 900"/>
                <a:gd name="T52" fmla="*/ 315578 w 1057"/>
                <a:gd name="T53" fmla="*/ 484293 h 900"/>
                <a:gd name="T54" fmla="*/ 261125 w 1057"/>
                <a:gd name="T55" fmla="*/ 542657 h 900"/>
                <a:gd name="T56" fmla="*/ 210385 w 1057"/>
                <a:gd name="T57" fmla="*/ 603504 h 900"/>
                <a:gd name="T58" fmla="*/ 165833 w 1057"/>
                <a:gd name="T59" fmla="*/ 669318 h 900"/>
                <a:gd name="T60" fmla="*/ 124993 w 1057"/>
                <a:gd name="T61" fmla="*/ 738858 h 900"/>
                <a:gd name="T62" fmla="*/ 89104 w 1057"/>
                <a:gd name="T63" fmla="*/ 810881 h 900"/>
                <a:gd name="T64" fmla="*/ 58165 w 1057"/>
                <a:gd name="T65" fmla="*/ 882904 h 900"/>
                <a:gd name="T66" fmla="*/ 33414 w 1057"/>
                <a:gd name="T67" fmla="*/ 959894 h 900"/>
                <a:gd name="T68" fmla="*/ 13613 w 1057"/>
                <a:gd name="T69" fmla="*/ 1036884 h 900"/>
                <a:gd name="T70" fmla="*/ 0 w 1057"/>
                <a:gd name="T71" fmla="*/ 1116358 h 900"/>
                <a:gd name="T72" fmla="*/ 294539 w 1057"/>
                <a:gd name="T73" fmla="*/ 920157 h 900"/>
                <a:gd name="T74" fmla="*/ 563089 w 1057"/>
                <a:gd name="T75" fmla="*/ 1091523 h 90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057"/>
                <a:gd name="T115" fmla="*/ 0 h 900"/>
                <a:gd name="T116" fmla="*/ 1057 w 1057"/>
                <a:gd name="T117" fmla="*/ 900 h 90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057" h="900">
                  <a:moveTo>
                    <a:pt x="455" y="879"/>
                  </a:moveTo>
                  <a:lnTo>
                    <a:pt x="471" y="838"/>
                  </a:lnTo>
                  <a:lnTo>
                    <a:pt x="490" y="799"/>
                  </a:lnTo>
                  <a:lnTo>
                    <a:pt x="514" y="762"/>
                  </a:lnTo>
                  <a:lnTo>
                    <a:pt x="541" y="728"/>
                  </a:lnTo>
                  <a:lnTo>
                    <a:pt x="570" y="696"/>
                  </a:lnTo>
                  <a:lnTo>
                    <a:pt x="603" y="667"/>
                  </a:lnTo>
                  <a:lnTo>
                    <a:pt x="639" y="642"/>
                  </a:lnTo>
                  <a:lnTo>
                    <a:pt x="676" y="621"/>
                  </a:lnTo>
                  <a:lnTo>
                    <a:pt x="713" y="605"/>
                  </a:lnTo>
                  <a:lnTo>
                    <a:pt x="753" y="591"/>
                  </a:lnTo>
                  <a:lnTo>
                    <a:pt x="793" y="581"/>
                  </a:lnTo>
                  <a:lnTo>
                    <a:pt x="834" y="575"/>
                  </a:lnTo>
                  <a:lnTo>
                    <a:pt x="833" y="711"/>
                  </a:lnTo>
                  <a:lnTo>
                    <a:pt x="1056" y="374"/>
                  </a:lnTo>
                  <a:lnTo>
                    <a:pt x="818" y="0"/>
                  </a:lnTo>
                  <a:lnTo>
                    <a:pt x="819" y="137"/>
                  </a:lnTo>
                  <a:lnTo>
                    <a:pt x="757" y="143"/>
                  </a:lnTo>
                  <a:lnTo>
                    <a:pt x="694" y="154"/>
                  </a:lnTo>
                  <a:lnTo>
                    <a:pt x="634" y="168"/>
                  </a:lnTo>
                  <a:lnTo>
                    <a:pt x="574" y="188"/>
                  </a:lnTo>
                  <a:lnTo>
                    <a:pt x="516" y="211"/>
                  </a:lnTo>
                  <a:lnTo>
                    <a:pt x="460" y="238"/>
                  </a:lnTo>
                  <a:lnTo>
                    <a:pt x="405" y="270"/>
                  </a:lnTo>
                  <a:lnTo>
                    <a:pt x="352" y="306"/>
                  </a:lnTo>
                  <a:lnTo>
                    <a:pt x="302" y="346"/>
                  </a:lnTo>
                  <a:lnTo>
                    <a:pt x="255" y="390"/>
                  </a:lnTo>
                  <a:lnTo>
                    <a:pt x="211" y="437"/>
                  </a:lnTo>
                  <a:lnTo>
                    <a:pt x="170" y="486"/>
                  </a:lnTo>
                  <a:lnTo>
                    <a:pt x="134" y="539"/>
                  </a:lnTo>
                  <a:lnTo>
                    <a:pt x="101" y="595"/>
                  </a:lnTo>
                  <a:lnTo>
                    <a:pt x="72" y="653"/>
                  </a:lnTo>
                  <a:lnTo>
                    <a:pt x="47" y="711"/>
                  </a:lnTo>
                  <a:lnTo>
                    <a:pt x="27" y="773"/>
                  </a:lnTo>
                  <a:lnTo>
                    <a:pt x="11" y="835"/>
                  </a:lnTo>
                  <a:lnTo>
                    <a:pt x="0" y="899"/>
                  </a:lnTo>
                  <a:lnTo>
                    <a:pt x="238" y="741"/>
                  </a:lnTo>
                  <a:lnTo>
                    <a:pt x="455" y="879"/>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47" name="Freeform 16">
              <a:extLst>
                <a:ext uri="{FF2B5EF4-FFF2-40B4-BE49-F238E27FC236}">
                  <a16:creationId xmlns:a16="http://schemas.microsoft.com/office/drawing/2014/main" id="{56F51509-5FDD-A024-6B2E-3D536467FEF1}"/>
                </a:ext>
              </a:extLst>
            </p:cNvPr>
            <p:cNvSpPr>
              <a:spLocks/>
            </p:cNvSpPr>
            <p:nvPr userDrawn="1"/>
          </p:nvSpPr>
          <p:spPr bwMode="blackWhite">
            <a:xfrm>
              <a:off x="1363785" y="5271599"/>
              <a:ext cx="1277938" cy="1123950"/>
            </a:xfrm>
            <a:custGeom>
              <a:avLst/>
              <a:gdLst>
                <a:gd name="T0" fmla="*/ 2147483647 w 1033"/>
                <a:gd name="T1" fmla="*/ 2147483647 h 904"/>
                <a:gd name="T2" fmla="*/ 2147483647 w 1033"/>
                <a:gd name="T3" fmla="*/ 2147483647 h 904"/>
                <a:gd name="T4" fmla="*/ 2147483647 w 1033"/>
                <a:gd name="T5" fmla="*/ 2147483647 h 904"/>
                <a:gd name="T6" fmla="*/ 2147483647 w 1033"/>
                <a:gd name="T7" fmla="*/ 2147483647 h 904"/>
                <a:gd name="T8" fmla="*/ 2147483647 w 1033"/>
                <a:gd name="T9" fmla="*/ 2147483647 h 904"/>
                <a:gd name="T10" fmla="*/ 2147483647 w 1033"/>
                <a:gd name="T11" fmla="*/ 2147483647 h 904"/>
                <a:gd name="T12" fmla="*/ 2147483647 w 1033"/>
                <a:gd name="T13" fmla="*/ 2147483647 h 904"/>
                <a:gd name="T14" fmla="*/ 2147483647 w 1033"/>
                <a:gd name="T15" fmla="*/ 2147483647 h 904"/>
                <a:gd name="T16" fmla="*/ 2147483647 w 1033"/>
                <a:gd name="T17" fmla="*/ 2147483647 h 904"/>
                <a:gd name="T18" fmla="*/ 2147483647 w 1033"/>
                <a:gd name="T19" fmla="*/ 2147483647 h 904"/>
                <a:gd name="T20" fmla="*/ 2147483647 w 1033"/>
                <a:gd name="T21" fmla="*/ 2147483647 h 904"/>
                <a:gd name="T22" fmla="*/ 2147483647 w 1033"/>
                <a:gd name="T23" fmla="*/ 2147483647 h 904"/>
                <a:gd name="T24" fmla="*/ 2147483647 w 1033"/>
                <a:gd name="T25" fmla="*/ 2147483647 h 904"/>
                <a:gd name="T26" fmla="*/ 2147483647 w 1033"/>
                <a:gd name="T27" fmla="*/ 2147483647 h 904"/>
                <a:gd name="T28" fmla="*/ 2147483647 w 1033"/>
                <a:gd name="T29" fmla="*/ 2147483647 h 904"/>
                <a:gd name="T30" fmla="*/ 2147483647 w 1033"/>
                <a:gd name="T31" fmla="*/ 2147483647 h 904"/>
                <a:gd name="T32" fmla="*/ 0 w 1033"/>
                <a:gd name="T33" fmla="*/ 2147483647 h 904"/>
                <a:gd name="T34" fmla="*/ 2147483647 w 1033"/>
                <a:gd name="T35" fmla="*/ 2147483647 h 904"/>
                <a:gd name="T36" fmla="*/ 2147483647 w 1033"/>
                <a:gd name="T37" fmla="*/ 2147483647 h 904"/>
                <a:gd name="T38" fmla="*/ 2147483647 w 1033"/>
                <a:gd name="T39" fmla="*/ 2147483647 h 904"/>
                <a:gd name="T40" fmla="*/ 2147483647 w 1033"/>
                <a:gd name="T41" fmla="*/ 2147483647 h 904"/>
                <a:gd name="T42" fmla="*/ 2147483647 w 1033"/>
                <a:gd name="T43" fmla="*/ 2147483647 h 904"/>
                <a:gd name="T44" fmla="*/ 2147483647 w 1033"/>
                <a:gd name="T45" fmla="*/ 2147483647 h 904"/>
                <a:gd name="T46" fmla="*/ 2147483647 w 1033"/>
                <a:gd name="T47" fmla="*/ 2147483647 h 904"/>
                <a:gd name="T48" fmla="*/ 2147483647 w 1033"/>
                <a:gd name="T49" fmla="*/ 2147483647 h 904"/>
                <a:gd name="T50" fmla="*/ 2147483647 w 1033"/>
                <a:gd name="T51" fmla="*/ 2147483647 h 904"/>
                <a:gd name="T52" fmla="*/ 2147483647 w 1033"/>
                <a:gd name="T53" fmla="*/ 2147483647 h 904"/>
                <a:gd name="T54" fmla="*/ 2147483647 w 1033"/>
                <a:gd name="T55" fmla="*/ 2147483647 h 904"/>
                <a:gd name="T56" fmla="*/ 2147483647 w 1033"/>
                <a:gd name="T57" fmla="*/ 2147483647 h 904"/>
                <a:gd name="T58" fmla="*/ 2147483647 w 1033"/>
                <a:gd name="T59" fmla="*/ 2147483647 h 904"/>
                <a:gd name="T60" fmla="*/ 2147483647 w 1033"/>
                <a:gd name="T61" fmla="*/ 2147483647 h 904"/>
                <a:gd name="T62" fmla="*/ 2147483647 w 1033"/>
                <a:gd name="T63" fmla="*/ 2147483647 h 904"/>
                <a:gd name="T64" fmla="*/ 2147483647 w 1033"/>
                <a:gd name="T65" fmla="*/ 2147483647 h 904"/>
                <a:gd name="T66" fmla="*/ 2147483647 w 1033"/>
                <a:gd name="T67" fmla="*/ 2147483647 h 904"/>
                <a:gd name="T68" fmla="*/ 2147483647 w 1033"/>
                <a:gd name="T69" fmla="*/ 2147483647 h 904"/>
                <a:gd name="T70" fmla="*/ 2147483647 w 1033"/>
                <a:gd name="T71" fmla="*/ 2147483647 h 904"/>
                <a:gd name="T72" fmla="*/ 2147483647 w 1033"/>
                <a:gd name="T73" fmla="*/ 2147483647 h 904"/>
                <a:gd name="T74" fmla="*/ 2147483647 w 1033"/>
                <a:gd name="T75" fmla="*/ 2147483647 h 904"/>
                <a:gd name="T76" fmla="*/ 2147483647 w 1033"/>
                <a:gd name="T77" fmla="*/ 0 h 904"/>
                <a:gd name="T78" fmla="*/ 2147483647 w 1033"/>
                <a:gd name="T79" fmla="*/ 2147483647 h 904"/>
                <a:gd name="T80" fmla="*/ 2147483647 w 1033"/>
                <a:gd name="T81" fmla="*/ 2147483647 h 90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1033"/>
                <a:gd name="T124" fmla="*/ 0 h 904"/>
                <a:gd name="T125" fmla="*/ 1033 w 1033"/>
                <a:gd name="T126" fmla="*/ 904 h 904"/>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1033" h="904">
                  <a:moveTo>
                    <a:pt x="585" y="1"/>
                  </a:moveTo>
                  <a:lnTo>
                    <a:pt x="573" y="41"/>
                  </a:lnTo>
                  <a:lnTo>
                    <a:pt x="556" y="78"/>
                  </a:lnTo>
                  <a:lnTo>
                    <a:pt x="537" y="116"/>
                  </a:lnTo>
                  <a:lnTo>
                    <a:pt x="514" y="150"/>
                  </a:lnTo>
                  <a:lnTo>
                    <a:pt x="488" y="182"/>
                  </a:lnTo>
                  <a:lnTo>
                    <a:pt x="459" y="212"/>
                  </a:lnTo>
                  <a:lnTo>
                    <a:pt x="427" y="239"/>
                  </a:lnTo>
                  <a:lnTo>
                    <a:pt x="393" y="262"/>
                  </a:lnTo>
                  <a:lnTo>
                    <a:pt x="356" y="283"/>
                  </a:lnTo>
                  <a:lnTo>
                    <a:pt x="317" y="301"/>
                  </a:lnTo>
                  <a:lnTo>
                    <a:pt x="277" y="314"/>
                  </a:lnTo>
                  <a:lnTo>
                    <a:pt x="236" y="323"/>
                  </a:lnTo>
                  <a:lnTo>
                    <a:pt x="235" y="187"/>
                  </a:lnTo>
                  <a:lnTo>
                    <a:pt x="159" y="298"/>
                  </a:lnTo>
                  <a:lnTo>
                    <a:pt x="80" y="409"/>
                  </a:lnTo>
                  <a:lnTo>
                    <a:pt x="0" y="517"/>
                  </a:lnTo>
                  <a:lnTo>
                    <a:pt x="236" y="903"/>
                  </a:lnTo>
                  <a:lnTo>
                    <a:pt x="236" y="766"/>
                  </a:lnTo>
                  <a:lnTo>
                    <a:pt x="295" y="759"/>
                  </a:lnTo>
                  <a:lnTo>
                    <a:pt x="353" y="747"/>
                  </a:lnTo>
                  <a:lnTo>
                    <a:pt x="411" y="733"/>
                  </a:lnTo>
                  <a:lnTo>
                    <a:pt x="467" y="713"/>
                  </a:lnTo>
                  <a:lnTo>
                    <a:pt x="522" y="691"/>
                  </a:lnTo>
                  <a:lnTo>
                    <a:pt x="575" y="665"/>
                  </a:lnTo>
                  <a:lnTo>
                    <a:pt x="626" y="635"/>
                  </a:lnTo>
                  <a:lnTo>
                    <a:pt x="676" y="601"/>
                  </a:lnTo>
                  <a:lnTo>
                    <a:pt x="724" y="564"/>
                  </a:lnTo>
                  <a:lnTo>
                    <a:pt x="768" y="525"/>
                  </a:lnTo>
                  <a:lnTo>
                    <a:pt x="811" y="481"/>
                  </a:lnTo>
                  <a:lnTo>
                    <a:pt x="849" y="435"/>
                  </a:lnTo>
                  <a:lnTo>
                    <a:pt x="884" y="387"/>
                  </a:lnTo>
                  <a:lnTo>
                    <a:pt x="916" y="337"/>
                  </a:lnTo>
                  <a:lnTo>
                    <a:pt x="945" y="284"/>
                  </a:lnTo>
                  <a:lnTo>
                    <a:pt x="970" y="231"/>
                  </a:lnTo>
                  <a:lnTo>
                    <a:pt x="991" y="174"/>
                  </a:lnTo>
                  <a:lnTo>
                    <a:pt x="1009" y="117"/>
                  </a:lnTo>
                  <a:lnTo>
                    <a:pt x="1023" y="58"/>
                  </a:lnTo>
                  <a:lnTo>
                    <a:pt x="1032" y="0"/>
                  </a:lnTo>
                  <a:lnTo>
                    <a:pt x="812" y="132"/>
                  </a:lnTo>
                  <a:lnTo>
                    <a:pt x="585" y="1"/>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48" name="Freeform 17">
              <a:extLst>
                <a:ext uri="{FF2B5EF4-FFF2-40B4-BE49-F238E27FC236}">
                  <a16:creationId xmlns:a16="http://schemas.microsoft.com/office/drawing/2014/main" id="{79FBD591-FC0E-4BD0-CEF6-8B0DA8245462}"/>
                </a:ext>
              </a:extLst>
            </p:cNvPr>
            <p:cNvSpPr>
              <a:spLocks/>
            </p:cNvSpPr>
            <p:nvPr/>
          </p:nvSpPr>
          <p:spPr bwMode="blackWhite">
            <a:xfrm>
              <a:off x="338260" y="4863612"/>
              <a:ext cx="1150938" cy="1335087"/>
            </a:xfrm>
            <a:custGeom>
              <a:avLst/>
              <a:gdLst>
                <a:gd name="T0" fmla="*/ 1149700 w 930"/>
                <a:gd name="T1" fmla="*/ 801052 h 1075"/>
                <a:gd name="T2" fmla="*/ 1097723 w 930"/>
                <a:gd name="T3" fmla="*/ 787391 h 1075"/>
                <a:gd name="T4" fmla="*/ 1048220 w 930"/>
                <a:gd name="T5" fmla="*/ 770004 h 1075"/>
                <a:gd name="T6" fmla="*/ 998717 w 930"/>
                <a:gd name="T7" fmla="*/ 748891 h 1075"/>
                <a:gd name="T8" fmla="*/ 954165 w 930"/>
                <a:gd name="T9" fmla="*/ 722810 h 1075"/>
                <a:gd name="T10" fmla="*/ 909612 w 930"/>
                <a:gd name="T11" fmla="*/ 691761 h 1075"/>
                <a:gd name="T12" fmla="*/ 870010 w 930"/>
                <a:gd name="T13" fmla="*/ 656987 h 1075"/>
                <a:gd name="T14" fmla="*/ 832883 w 930"/>
                <a:gd name="T15" fmla="*/ 617245 h 1075"/>
                <a:gd name="T16" fmla="*/ 801944 w 930"/>
                <a:gd name="T17" fmla="*/ 577503 h 1075"/>
                <a:gd name="T18" fmla="*/ 772242 w 930"/>
                <a:gd name="T19" fmla="*/ 531551 h 1075"/>
                <a:gd name="T20" fmla="*/ 751204 w 930"/>
                <a:gd name="T21" fmla="*/ 494293 h 1075"/>
                <a:gd name="T22" fmla="*/ 735115 w 930"/>
                <a:gd name="T23" fmla="*/ 454550 h 1075"/>
                <a:gd name="T24" fmla="*/ 721502 w 930"/>
                <a:gd name="T25" fmla="*/ 412325 h 1075"/>
                <a:gd name="T26" fmla="*/ 714077 w 930"/>
                <a:gd name="T27" fmla="*/ 370099 h 1075"/>
                <a:gd name="T28" fmla="*/ 711602 w 930"/>
                <a:gd name="T29" fmla="*/ 327873 h 1075"/>
                <a:gd name="T30" fmla="*/ 712839 w 930"/>
                <a:gd name="T31" fmla="*/ 284405 h 1075"/>
                <a:gd name="T32" fmla="*/ 925701 w 930"/>
                <a:gd name="T33" fmla="*/ 284405 h 1075"/>
                <a:gd name="T34" fmla="*/ 445524 w 930"/>
                <a:gd name="T35" fmla="*/ 0 h 1075"/>
                <a:gd name="T36" fmla="*/ 0 w 930"/>
                <a:gd name="T37" fmla="*/ 293098 h 1075"/>
                <a:gd name="T38" fmla="*/ 168309 w 930"/>
                <a:gd name="T39" fmla="*/ 294340 h 1075"/>
                <a:gd name="T40" fmla="*/ 174497 w 930"/>
                <a:gd name="T41" fmla="*/ 371340 h 1075"/>
                <a:gd name="T42" fmla="*/ 185635 w 930"/>
                <a:gd name="T43" fmla="*/ 449583 h 1075"/>
                <a:gd name="T44" fmla="*/ 204199 w 930"/>
                <a:gd name="T45" fmla="*/ 524099 h 1075"/>
                <a:gd name="T46" fmla="*/ 225237 w 930"/>
                <a:gd name="T47" fmla="*/ 599858 h 1075"/>
                <a:gd name="T48" fmla="*/ 252464 w 930"/>
                <a:gd name="T49" fmla="*/ 671890 h 1075"/>
                <a:gd name="T50" fmla="*/ 285878 w 930"/>
                <a:gd name="T51" fmla="*/ 742681 h 1075"/>
                <a:gd name="T52" fmla="*/ 324243 w 930"/>
                <a:gd name="T53" fmla="*/ 810988 h 1075"/>
                <a:gd name="T54" fmla="*/ 366320 w 930"/>
                <a:gd name="T55" fmla="*/ 874327 h 1075"/>
                <a:gd name="T56" fmla="*/ 412110 w 930"/>
                <a:gd name="T57" fmla="*/ 933940 h 1075"/>
                <a:gd name="T58" fmla="*/ 462850 w 930"/>
                <a:gd name="T59" fmla="*/ 989827 h 1075"/>
                <a:gd name="T60" fmla="*/ 518541 w 930"/>
                <a:gd name="T61" fmla="*/ 1044473 h 1075"/>
                <a:gd name="T62" fmla="*/ 575469 w 930"/>
                <a:gd name="T63" fmla="*/ 1092908 h 1075"/>
                <a:gd name="T64" fmla="*/ 636110 w 930"/>
                <a:gd name="T65" fmla="*/ 1138860 h 1075"/>
                <a:gd name="T66" fmla="*/ 700463 w 930"/>
                <a:gd name="T67" fmla="*/ 1181086 h 1075"/>
                <a:gd name="T68" fmla="*/ 767292 w 930"/>
                <a:gd name="T69" fmla="*/ 1217102 h 1075"/>
                <a:gd name="T70" fmla="*/ 835358 w 930"/>
                <a:gd name="T71" fmla="*/ 1250635 h 1075"/>
                <a:gd name="T72" fmla="*/ 905900 w 930"/>
                <a:gd name="T73" fmla="*/ 1277958 h 1075"/>
                <a:gd name="T74" fmla="*/ 977679 w 930"/>
                <a:gd name="T75" fmla="*/ 1301555 h 1075"/>
                <a:gd name="T76" fmla="*/ 1050695 w 930"/>
                <a:gd name="T77" fmla="*/ 1318942 h 1075"/>
                <a:gd name="T78" fmla="*/ 1126187 w 930"/>
                <a:gd name="T79" fmla="*/ 1333845 h 1075"/>
                <a:gd name="T80" fmla="*/ 955402 w 930"/>
                <a:gd name="T81" fmla="*/ 1049440 h 1075"/>
                <a:gd name="T82" fmla="*/ 1149700 w 930"/>
                <a:gd name="T83" fmla="*/ 801052 h 1075"/>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930"/>
                <a:gd name="T127" fmla="*/ 0 h 1075"/>
                <a:gd name="T128" fmla="*/ 930 w 930"/>
                <a:gd name="T129" fmla="*/ 1075 h 1075"/>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930" h="1075">
                  <a:moveTo>
                    <a:pt x="929" y="645"/>
                  </a:moveTo>
                  <a:lnTo>
                    <a:pt x="887" y="634"/>
                  </a:lnTo>
                  <a:lnTo>
                    <a:pt x="847" y="620"/>
                  </a:lnTo>
                  <a:lnTo>
                    <a:pt x="807" y="603"/>
                  </a:lnTo>
                  <a:lnTo>
                    <a:pt x="771" y="582"/>
                  </a:lnTo>
                  <a:lnTo>
                    <a:pt x="735" y="557"/>
                  </a:lnTo>
                  <a:lnTo>
                    <a:pt x="703" y="529"/>
                  </a:lnTo>
                  <a:lnTo>
                    <a:pt x="673" y="497"/>
                  </a:lnTo>
                  <a:lnTo>
                    <a:pt x="648" y="465"/>
                  </a:lnTo>
                  <a:lnTo>
                    <a:pt x="624" y="428"/>
                  </a:lnTo>
                  <a:lnTo>
                    <a:pt x="607" y="398"/>
                  </a:lnTo>
                  <a:lnTo>
                    <a:pt x="594" y="366"/>
                  </a:lnTo>
                  <a:lnTo>
                    <a:pt x="583" y="332"/>
                  </a:lnTo>
                  <a:lnTo>
                    <a:pt x="577" y="298"/>
                  </a:lnTo>
                  <a:lnTo>
                    <a:pt x="575" y="264"/>
                  </a:lnTo>
                  <a:lnTo>
                    <a:pt x="576" y="229"/>
                  </a:lnTo>
                  <a:lnTo>
                    <a:pt x="748" y="229"/>
                  </a:lnTo>
                  <a:lnTo>
                    <a:pt x="360" y="0"/>
                  </a:lnTo>
                  <a:lnTo>
                    <a:pt x="0" y="236"/>
                  </a:lnTo>
                  <a:lnTo>
                    <a:pt x="136" y="237"/>
                  </a:lnTo>
                  <a:lnTo>
                    <a:pt x="141" y="299"/>
                  </a:lnTo>
                  <a:lnTo>
                    <a:pt x="150" y="362"/>
                  </a:lnTo>
                  <a:lnTo>
                    <a:pt x="165" y="422"/>
                  </a:lnTo>
                  <a:lnTo>
                    <a:pt x="182" y="483"/>
                  </a:lnTo>
                  <a:lnTo>
                    <a:pt x="204" y="541"/>
                  </a:lnTo>
                  <a:lnTo>
                    <a:pt x="231" y="598"/>
                  </a:lnTo>
                  <a:lnTo>
                    <a:pt x="262" y="653"/>
                  </a:lnTo>
                  <a:lnTo>
                    <a:pt x="296" y="704"/>
                  </a:lnTo>
                  <a:lnTo>
                    <a:pt x="333" y="752"/>
                  </a:lnTo>
                  <a:lnTo>
                    <a:pt x="374" y="797"/>
                  </a:lnTo>
                  <a:lnTo>
                    <a:pt x="419" y="841"/>
                  </a:lnTo>
                  <a:lnTo>
                    <a:pt x="465" y="880"/>
                  </a:lnTo>
                  <a:lnTo>
                    <a:pt x="514" y="917"/>
                  </a:lnTo>
                  <a:lnTo>
                    <a:pt x="566" y="951"/>
                  </a:lnTo>
                  <a:lnTo>
                    <a:pt x="620" y="980"/>
                  </a:lnTo>
                  <a:lnTo>
                    <a:pt x="675" y="1007"/>
                  </a:lnTo>
                  <a:lnTo>
                    <a:pt x="732" y="1029"/>
                  </a:lnTo>
                  <a:lnTo>
                    <a:pt x="790" y="1048"/>
                  </a:lnTo>
                  <a:lnTo>
                    <a:pt x="849" y="1062"/>
                  </a:lnTo>
                  <a:lnTo>
                    <a:pt x="910" y="1074"/>
                  </a:lnTo>
                  <a:lnTo>
                    <a:pt x="772" y="845"/>
                  </a:lnTo>
                  <a:lnTo>
                    <a:pt x="929" y="645"/>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49" name="Freeform 18">
              <a:extLst>
                <a:ext uri="{FF2B5EF4-FFF2-40B4-BE49-F238E27FC236}">
                  <a16:creationId xmlns:a16="http://schemas.microsoft.com/office/drawing/2014/main" id="{476DFE04-480F-9037-F75F-C31211FE3FF3}"/>
                </a:ext>
              </a:extLst>
            </p:cNvPr>
            <p:cNvSpPr>
              <a:spLocks/>
            </p:cNvSpPr>
            <p:nvPr/>
          </p:nvSpPr>
          <p:spPr bwMode="blackWhite">
            <a:xfrm>
              <a:off x="1681285" y="4050812"/>
              <a:ext cx="1166813" cy="1323975"/>
            </a:xfrm>
            <a:custGeom>
              <a:avLst/>
              <a:gdLst>
                <a:gd name="T0" fmla="*/ 2147483647 w 943"/>
                <a:gd name="T1" fmla="*/ 2147483647 h 1065"/>
                <a:gd name="T2" fmla="*/ 2147483647 w 943"/>
                <a:gd name="T3" fmla="*/ 2147483647 h 1065"/>
                <a:gd name="T4" fmla="*/ 2147483647 w 943"/>
                <a:gd name="T5" fmla="*/ 2147483647 h 1065"/>
                <a:gd name="T6" fmla="*/ 2147483647 w 943"/>
                <a:gd name="T7" fmla="*/ 2147483647 h 1065"/>
                <a:gd name="T8" fmla="*/ 2147483647 w 943"/>
                <a:gd name="T9" fmla="*/ 2147483647 h 1065"/>
                <a:gd name="T10" fmla="*/ 2147483647 w 943"/>
                <a:gd name="T11" fmla="*/ 2147483647 h 1065"/>
                <a:gd name="T12" fmla="*/ 2147483647 w 943"/>
                <a:gd name="T13" fmla="*/ 2147483647 h 1065"/>
                <a:gd name="T14" fmla="*/ 2147483647 w 943"/>
                <a:gd name="T15" fmla="*/ 2147483647 h 1065"/>
                <a:gd name="T16" fmla="*/ 2147483647 w 943"/>
                <a:gd name="T17" fmla="*/ 2147483647 h 1065"/>
                <a:gd name="T18" fmla="*/ 2147483647 w 943"/>
                <a:gd name="T19" fmla="*/ 2147483647 h 1065"/>
                <a:gd name="T20" fmla="*/ 2147483647 w 943"/>
                <a:gd name="T21" fmla="*/ 2147483647 h 1065"/>
                <a:gd name="T22" fmla="*/ 2147483647 w 943"/>
                <a:gd name="T23" fmla="*/ 2147483647 h 1065"/>
                <a:gd name="T24" fmla="*/ 2147483647 w 943"/>
                <a:gd name="T25" fmla="*/ 2147483647 h 1065"/>
                <a:gd name="T26" fmla="*/ 2147483647 w 943"/>
                <a:gd name="T27" fmla="*/ 2147483647 h 1065"/>
                <a:gd name="T28" fmla="*/ 2147483647 w 943"/>
                <a:gd name="T29" fmla="*/ 2147483647 h 1065"/>
                <a:gd name="T30" fmla="*/ 2147483647 w 943"/>
                <a:gd name="T31" fmla="*/ 2147483647 h 1065"/>
                <a:gd name="T32" fmla="*/ 2147483647 w 943"/>
                <a:gd name="T33" fmla="*/ 2147483647 h 1065"/>
                <a:gd name="T34" fmla="*/ 2147483647 w 943"/>
                <a:gd name="T35" fmla="*/ 2147483647 h 1065"/>
                <a:gd name="T36" fmla="*/ 2147483647 w 943"/>
                <a:gd name="T37" fmla="*/ 2147483647 h 1065"/>
                <a:gd name="T38" fmla="*/ 2147483647 w 943"/>
                <a:gd name="T39" fmla="*/ 2147483647 h 1065"/>
                <a:gd name="T40" fmla="*/ 2147483647 w 943"/>
                <a:gd name="T41" fmla="*/ 2147483647 h 1065"/>
                <a:gd name="T42" fmla="*/ 2147483647 w 943"/>
                <a:gd name="T43" fmla="*/ 2147483647 h 1065"/>
                <a:gd name="T44" fmla="*/ 0 w 943"/>
                <a:gd name="T45" fmla="*/ 0 h 1065"/>
                <a:gd name="T46" fmla="*/ 2147483647 w 943"/>
                <a:gd name="T47" fmla="*/ 2147483647 h 1065"/>
                <a:gd name="T48" fmla="*/ 2147483647 w 943"/>
                <a:gd name="T49" fmla="*/ 2147483647 h 1065"/>
                <a:gd name="T50" fmla="*/ 2147483647 w 943"/>
                <a:gd name="T51" fmla="*/ 2147483647 h 1065"/>
                <a:gd name="T52" fmla="*/ 2147483647 w 943"/>
                <a:gd name="T53" fmla="*/ 2147483647 h 1065"/>
                <a:gd name="T54" fmla="*/ 2147483647 w 943"/>
                <a:gd name="T55" fmla="*/ 2147483647 h 1065"/>
                <a:gd name="T56" fmla="*/ 2147483647 w 943"/>
                <a:gd name="T57" fmla="*/ 2147483647 h 1065"/>
                <a:gd name="T58" fmla="*/ 2147483647 w 943"/>
                <a:gd name="T59" fmla="*/ 2147483647 h 1065"/>
                <a:gd name="T60" fmla="*/ 2147483647 w 943"/>
                <a:gd name="T61" fmla="*/ 2147483647 h 1065"/>
                <a:gd name="T62" fmla="*/ 2147483647 w 943"/>
                <a:gd name="T63" fmla="*/ 2147483647 h 1065"/>
                <a:gd name="T64" fmla="*/ 2147483647 w 943"/>
                <a:gd name="T65" fmla="*/ 2147483647 h 1065"/>
                <a:gd name="T66" fmla="*/ 2147483647 w 943"/>
                <a:gd name="T67" fmla="*/ 2147483647 h 1065"/>
                <a:gd name="T68" fmla="*/ 2147483647 w 943"/>
                <a:gd name="T69" fmla="*/ 2147483647 h 1065"/>
                <a:gd name="T70" fmla="*/ 2147483647 w 943"/>
                <a:gd name="T71" fmla="*/ 2147483647 h 1065"/>
                <a:gd name="T72" fmla="*/ 2147483647 w 943"/>
                <a:gd name="T73" fmla="*/ 2147483647 h 1065"/>
                <a:gd name="T74" fmla="*/ 2147483647 w 943"/>
                <a:gd name="T75" fmla="*/ 2147483647 h 1065"/>
                <a:gd name="T76" fmla="*/ 2147483647 w 943"/>
                <a:gd name="T77" fmla="*/ 2147483647 h 1065"/>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943"/>
                <a:gd name="T118" fmla="*/ 0 h 1065"/>
                <a:gd name="T119" fmla="*/ 943 w 943"/>
                <a:gd name="T120" fmla="*/ 1065 h 1065"/>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943" h="1065">
                  <a:moveTo>
                    <a:pt x="554" y="1064"/>
                  </a:moveTo>
                  <a:lnTo>
                    <a:pt x="942" y="840"/>
                  </a:lnTo>
                  <a:lnTo>
                    <a:pt x="781" y="840"/>
                  </a:lnTo>
                  <a:lnTo>
                    <a:pt x="776" y="778"/>
                  </a:lnTo>
                  <a:lnTo>
                    <a:pt x="767" y="716"/>
                  </a:lnTo>
                  <a:lnTo>
                    <a:pt x="754" y="655"/>
                  </a:lnTo>
                  <a:lnTo>
                    <a:pt x="737" y="595"/>
                  </a:lnTo>
                  <a:lnTo>
                    <a:pt x="714" y="536"/>
                  </a:lnTo>
                  <a:lnTo>
                    <a:pt x="688" y="480"/>
                  </a:lnTo>
                  <a:lnTo>
                    <a:pt x="658" y="425"/>
                  </a:lnTo>
                  <a:lnTo>
                    <a:pt x="624" y="372"/>
                  </a:lnTo>
                  <a:lnTo>
                    <a:pt x="586" y="323"/>
                  </a:lnTo>
                  <a:lnTo>
                    <a:pt x="547" y="275"/>
                  </a:lnTo>
                  <a:lnTo>
                    <a:pt x="502" y="232"/>
                  </a:lnTo>
                  <a:lnTo>
                    <a:pt x="455" y="191"/>
                  </a:lnTo>
                  <a:lnTo>
                    <a:pt x="405" y="153"/>
                  </a:lnTo>
                  <a:lnTo>
                    <a:pt x="352" y="120"/>
                  </a:lnTo>
                  <a:lnTo>
                    <a:pt x="298" y="89"/>
                  </a:lnTo>
                  <a:lnTo>
                    <a:pt x="241" y="63"/>
                  </a:lnTo>
                  <a:lnTo>
                    <a:pt x="182" y="41"/>
                  </a:lnTo>
                  <a:lnTo>
                    <a:pt x="122" y="23"/>
                  </a:lnTo>
                  <a:lnTo>
                    <a:pt x="61" y="9"/>
                  </a:lnTo>
                  <a:lnTo>
                    <a:pt x="0" y="0"/>
                  </a:lnTo>
                  <a:lnTo>
                    <a:pt x="137" y="226"/>
                  </a:lnTo>
                  <a:lnTo>
                    <a:pt x="5" y="451"/>
                  </a:lnTo>
                  <a:lnTo>
                    <a:pt x="48" y="465"/>
                  </a:lnTo>
                  <a:lnTo>
                    <a:pt x="90" y="483"/>
                  </a:lnTo>
                  <a:lnTo>
                    <a:pt x="130" y="505"/>
                  </a:lnTo>
                  <a:lnTo>
                    <a:pt x="168" y="531"/>
                  </a:lnTo>
                  <a:lnTo>
                    <a:pt x="202" y="561"/>
                  </a:lnTo>
                  <a:lnTo>
                    <a:pt x="233" y="594"/>
                  </a:lnTo>
                  <a:lnTo>
                    <a:pt x="262" y="629"/>
                  </a:lnTo>
                  <a:lnTo>
                    <a:pt x="285" y="668"/>
                  </a:lnTo>
                  <a:lnTo>
                    <a:pt x="305" y="709"/>
                  </a:lnTo>
                  <a:lnTo>
                    <a:pt x="321" y="751"/>
                  </a:lnTo>
                  <a:lnTo>
                    <a:pt x="333" y="795"/>
                  </a:lnTo>
                  <a:lnTo>
                    <a:pt x="340" y="840"/>
                  </a:lnTo>
                  <a:lnTo>
                    <a:pt x="188" y="841"/>
                  </a:lnTo>
                  <a:lnTo>
                    <a:pt x="554" y="1064"/>
                  </a:lnTo>
                </a:path>
              </a:pathLst>
            </a:custGeom>
            <a:grpFill/>
            <a:ln w="6350" cap="rnd">
              <a:solidFill>
                <a:schemeClr val="bg1"/>
              </a:solidFill>
              <a:round/>
              <a:headEnd/>
              <a:tailEnd/>
            </a:ln>
          </p:spPr>
          <p:txBody>
            <a:bodyPr/>
            <a:lstStyle/>
            <a:p>
              <a:pPr marL="0" marR="0" lvl="0" indent="0" algn="l" defTabSz="1218957" rtl="0" eaLnBrk="1" fontAlgn="auto" latinLnBrk="0" hangingPunct="1">
                <a:lnSpc>
                  <a:spcPct val="100000"/>
                </a:lnSpc>
                <a:spcBef>
                  <a:spcPts val="0"/>
                </a:spcBef>
                <a:spcAft>
                  <a:spcPts val="0"/>
                </a:spcAft>
                <a:buClr>
                  <a:prstClr val="white"/>
                </a:buClr>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grpSp>
      <p:sp>
        <p:nvSpPr>
          <p:cNvPr id="55" name="Text Placeholder 54">
            <a:extLst>
              <a:ext uri="{FF2B5EF4-FFF2-40B4-BE49-F238E27FC236}">
                <a16:creationId xmlns:a16="http://schemas.microsoft.com/office/drawing/2014/main" id="{A6E72E68-BB00-C6BF-3B38-A14FDCCCA035}"/>
              </a:ext>
            </a:extLst>
          </p:cNvPr>
          <p:cNvSpPr>
            <a:spLocks noGrp="1"/>
          </p:cNvSpPr>
          <p:nvPr>
            <p:ph type="body" sz="quarter" idx="11" hasCustomPrompt="1"/>
          </p:nvPr>
        </p:nvSpPr>
        <p:spPr>
          <a:xfrm>
            <a:off x="2781672" y="1464791"/>
            <a:ext cx="673275" cy="215444"/>
          </a:xfrm>
        </p:spPr>
        <p:txBody>
          <a:bodyPr anchor="ctr">
            <a:spAutoFit/>
          </a:bodyPr>
          <a:lstStyle>
            <a:lvl1pPr algn="ctr">
              <a:defRPr sz="1400"/>
            </a:lvl1pPr>
          </a:lstStyle>
          <a:p>
            <a:pPr lvl="0"/>
            <a:r>
              <a:rPr lang="en-US"/>
              <a:t>Text</a:t>
            </a:r>
            <a:endParaRPr lang="en-IN"/>
          </a:p>
        </p:txBody>
      </p:sp>
      <p:sp>
        <p:nvSpPr>
          <p:cNvPr id="59" name="Text Placeholder 54">
            <a:extLst>
              <a:ext uri="{FF2B5EF4-FFF2-40B4-BE49-F238E27FC236}">
                <a16:creationId xmlns:a16="http://schemas.microsoft.com/office/drawing/2014/main" id="{7E608F09-BD01-041A-EC05-813FEB7BCD45}"/>
              </a:ext>
            </a:extLst>
          </p:cNvPr>
          <p:cNvSpPr>
            <a:spLocks noGrp="1"/>
          </p:cNvSpPr>
          <p:nvPr>
            <p:ph type="body" sz="quarter" idx="12" hasCustomPrompt="1"/>
          </p:nvPr>
        </p:nvSpPr>
        <p:spPr>
          <a:xfrm>
            <a:off x="2778118" y="3041228"/>
            <a:ext cx="673275" cy="215444"/>
          </a:xfrm>
        </p:spPr>
        <p:txBody>
          <a:bodyPr anchor="ctr">
            <a:spAutoFit/>
          </a:bodyPr>
          <a:lstStyle>
            <a:lvl1pPr algn="ctr">
              <a:defRPr sz="1400"/>
            </a:lvl1pPr>
          </a:lstStyle>
          <a:p>
            <a:pPr lvl="0"/>
            <a:r>
              <a:rPr lang="en-US"/>
              <a:t>Text</a:t>
            </a:r>
            <a:endParaRPr lang="en-IN"/>
          </a:p>
        </p:txBody>
      </p:sp>
      <p:sp>
        <p:nvSpPr>
          <p:cNvPr id="60" name="Text Placeholder 54">
            <a:extLst>
              <a:ext uri="{FF2B5EF4-FFF2-40B4-BE49-F238E27FC236}">
                <a16:creationId xmlns:a16="http://schemas.microsoft.com/office/drawing/2014/main" id="{9EB9E1F8-5DDE-8ABC-00BE-236B7C82A728}"/>
              </a:ext>
            </a:extLst>
          </p:cNvPr>
          <p:cNvSpPr>
            <a:spLocks noGrp="1"/>
          </p:cNvSpPr>
          <p:nvPr>
            <p:ph type="body" sz="quarter" idx="13" hasCustomPrompt="1"/>
          </p:nvPr>
        </p:nvSpPr>
        <p:spPr>
          <a:xfrm>
            <a:off x="1961319" y="2240453"/>
            <a:ext cx="673275" cy="215444"/>
          </a:xfrm>
        </p:spPr>
        <p:txBody>
          <a:bodyPr anchor="ctr">
            <a:spAutoFit/>
          </a:bodyPr>
          <a:lstStyle>
            <a:lvl1pPr algn="ctr">
              <a:defRPr sz="1400"/>
            </a:lvl1pPr>
          </a:lstStyle>
          <a:p>
            <a:pPr lvl="0"/>
            <a:r>
              <a:rPr lang="en-US"/>
              <a:t>Text</a:t>
            </a:r>
            <a:endParaRPr lang="en-IN"/>
          </a:p>
        </p:txBody>
      </p:sp>
      <p:sp>
        <p:nvSpPr>
          <p:cNvPr id="61" name="Text Placeholder 54">
            <a:extLst>
              <a:ext uri="{FF2B5EF4-FFF2-40B4-BE49-F238E27FC236}">
                <a16:creationId xmlns:a16="http://schemas.microsoft.com/office/drawing/2014/main" id="{E76C342D-DB44-921F-8D94-0FA747875CFA}"/>
              </a:ext>
            </a:extLst>
          </p:cNvPr>
          <p:cNvSpPr>
            <a:spLocks noGrp="1"/>
          </p:cNvSpPr>
          <p:nvPr>
            <p:ph type="body" sz="quarter" idx="14" hasCustomPrompt="1"/>
          </p:nvPr>
        </p:nvSpPr>
        <p:spPr>
          <a:xfrm>
            <a:off x="4991606" y="2177339"/>
            <a:ext cx="673275" cy="215444"/>
          </a:xfrm>
        </p:spPr>
        <p:txBody>
          <a:bodyPr anchor="ctr">
            <a:spAutoFit/>
          </a:bodyPr>
          <a:lstStyle>
            <a:lvl1pPr algn="ctr">
              <a:defRPr sz="1400"/>
            </a:lvl1pPr>
          </a:lstStyle>
          <a:p>
            <a:pPr lvl="0"/>
            <a:r>
              <a:rPr lang="en-US"/>
              <a:t>Text</a:t>
            </a:r>
            <a:endParaRPr lang="en-IN"/>
          </a:p>
        </p:txBody>
      </p:sp>
      <p:sp>
        <p:nvSpPr>
          <p:cNvPr id="62" name="Text Placeholder 54">
            <a:extLst>
              <a:ext uri="{FF2B5EF4-FFF2-40B4-BE49-F238E27FC236}">
                <a16:creationId xmlns:a16="http://schemas.microsoft.com/office/drawing/2014/main" id="{5397099A-CCE0-7792-A642-3E41222B27AD}"/>
              </a:ext>
            </a:extLst>
          </p:cNvPr>
          <p:cNvSpPr>
            <a:spLocks noGrp="1"/>
          </p:cNvSpPr>
          <p:nvPr>
            <p:ph type="body" sz="quarter" idx="15" hasCustomPrompt="1"/>
          </p:nvPr>
        </p:nvSpPr>
        <p:spPr>
          <a:xfrm>
            <a:off x="6572678" y="2177339"/>
            <a:ext cx="673275" cy="215444"/>
          </a:xfrm>
        </p:spPr>
        <p:txBody>
          <a:bodyPr anchor="ctr">
            <a:spAutoFit/>
          </a:bodyPr>
          <a:lstStyle>
            <a:lvl1pPr algn="ctr">
              <a:defRPr sz="1400"/>
            </a:lvl1pPr>
          </a:lstStyle>
          <a:p>
            <a:pPr lvl="0"/>
            <a:r>
              <a:rPr lang="en-US"/>
              <a:t>Text</a:t>
            </a:r>
            <a:endParaRPr lang="en-IN"/>
          </a:p>
        </p:txBody>
      </p:sp>
      <p:sp>
        <p:nvSpPr>
          <p:cNvPr id="63" name="Text Placeholder 54">
            <a:extLst>
              <a:ext uri="{FF2B5EF4-FFF2-40B4-BE49-F238E27FC236}">
                <a16:creationId xmlns:a16="http://schemas.microsoft.com/office/drawing/2014/main" id="{EE9E258E-4739-1C50-D2AE-DB80CB71489F}"/>
              </a:ext>
            </a:extLst>
          </p:cNvPr>
          <p:cNvSpPr>
            <a:spLocks noGrp="1"/>
          </p:cNvSpPr>
          <p:nvPr>
            <p:ph type="body" sz="quarter" idx="16" hasCustomPrompt="1"/>
          </p:nvPr>
        </p:nvSpPr>
        <p:spPr>
          <a:xfrm>
            <a:off x="8735771" y="1463204"/>
            <a:ext cx="673275" cy="215444"/>
          </a:xfrm>
        </p:spPr>
        <p:txBody>
          <a:bodyPr anchor="ctr">
            <a:spAutoFit/>
          </a:bodyPr>
          <a:lstStyle>
            <a:lvl1pPr algn="ctr">
              <a:defRPr sz="1400"/>
            </a:lvl1pPr>
          </a:lstStyle>
          <a:p>
            <a:pPr lvl="0"/>
            <a:r>
              <a:rPr lang="en-US"/>
              <a:t>Text</a:t>
            </a:r>
            <a:endParaRPr lang="en-IN"/>
          </a:p>
        </p:txBody>
      </p:sp>
      <p:sp>
        <p:nvSpPr>
          <p:cNvPr id="64" name="Text Placeholder 54">
            <a:extLst>
              <a:ext uri="{FF2B5EF4-FFF2-40B4-BE49-F238E27FC236}">
                <a16:creationId xmlns:a16="http://schemas.microsoft.com/office/drawing/2014/main" id="{09361D89-5B3F-8F13-2824-D3A584C6B078}"/>
              </a:ext>
            </a:extLst>
          </p:cNvPr>
          <p:cNvSpPr>
            <a:spLocks noGrp="1"/>
          </p:cNvSpPr>
          <p:nvPr>
            <p:ph type="body" sz="quarter" idx="17" hasCustomPrompt="1"/>
          </p:nvPr>
        </p:nvSpPr>
        <p:spPr>
          <a:xfrm>
            <a:off x="9672958" y="2454242"/>
            <a:ext cx="673275" cy="215444"/>
          </a:xfrm>
        </p:spPr>
        <p:txBody>
          <a:bodyPr anchor="ctr">
            <a:spAutoFit/>
          </a:bodyPr>
          <a:lstStyle>
            <a:lvl1pPr algn="ctr">
              <a:defRPr sz="1400"/>
            </a:lvl1pPr>
          </a:lstStyle>
          <a:p>
            <a:pPr lvl="0"/>
            <a:r>
              <a:rPr lang="en-US"/>
              <a:t>Text</a:t>
            </a:r>
            <a:endParaRPr lang="en-IN"/>
          </a:p>
        </p:txBody>
      </p:sp>
      <p:sp>
        <p:nvSpPr>
          <p:cNvPr id="65" name="Text Placeholder 54">
            <a:extLst>
              <a:ext uri="{FF2B5EF4-FFF2-40B4-BE49-F238E27FC236}">
                <a16:creationId xmlns:a16="http://schemas.microsoft.com/office/drawing/2014/main" id="{B3086B96-D9C4-63CB-E4D7-44103B73BEC2}"/>
              </a:ext>
            </a:extLst>
          </p:cNvPr>
          <p:cNvSpPr>
            <a:spLocks noGrp="1"/>
          </p:cNvSpPr>
          <p:nvPr>
            <p:ph type="body" sz="quarter" idx="18" hasCustomPrompt="1"/>
          </p:nvPr>
        </p:nvSpPr>
        <p:spPr>
          <a:xfrm>
            <a:off x="8260386" y="2804690"/>
            <a:ext cx="673275" cy="215444"/>
          </a:xfrm>
        </p:spPr>
        <p:txBody>
          <a:bodyPr anchor="ctr">
            <a:spAutoFit/>
          </a:bodyPr>
          <a:lstStyle>
            <a:lvl1pPr algn="ctr">
              <a:defRPr sz="1400"/>
            </a:lvl1pPr>
          </a:lstStyle>
          <a:p>
            <a:pPr lvl="0"/>
            <a:r>
              <a:rPr lang="en-US"/>
              <a:t>Text</a:t>
            </a:r>
            <a:endParaRPr lang="en-IN"/>
          </a:p>
        </p:txBody>
      </p:sp>
      <p:sp>
        <p:nvSpPr>
          <p:cNvPr id="66" name="Text Placeholder 54">
            <a:extLst>
              <a:ext uri="{FF2B5EF4-FFF2-40B4-BE49-F238E27FC236}">
                <a16:creationId xmlns:a16="http://schemas.microsoft.com/office/drawing/2014/main" id="{A1978931-6A8C-D405-F16E-BBEA94EFAAD5}"/>
              </a:ext>
            </a:extLst>
          </p:cNvPr>
          <p:cNvSpPr>
            <a:spLocks noGrp="1"/>
          </p:cNvSpPr>
          <p:nvPr>
            <p:ph type="body" sz="quarter" idx="19" hasCustomPrompt="1"/>
          </p:nvPr>
        </p:nvSpPr>
        <p:spPr>
          <a:xfrm>
            <a:off x="2273221" y="3996902"/>
            <a:ext cx="673275" cy="215444"/>
          </a:xfrm>
        </p:spPr>
        <p:txBody>
          <a:bodyPr anchor="ctr">
            <a:spAutoFit/>
          </a:bodyPr>
          <a:lstStyle>
            <a:lvl1pPr algn="ctr">
              <a:defRPr sz="1400"/>
            </a:lvl1pPr>
          </a:lstStyle>
          <a:p>
            <a:pPr lvl="0"/>
            <a:r>
              <a:rPr lang="en-US"/>
              <a:t>Text</a:t>
            </a:r>
            <a:endParaRPr lang="en-IN"/>
          </a:p>
        </p:txBody>
      </p:sp>
      <p:sp>
        <p:nvSpPr>
          <p:cNvPr id="67" name="Text Placeholder 54">
            <a:extLst>
              <a:ext uri="{FF2B5EF4-FFF2-40B4-BE49-F238E27FC236}">
                <a16:creationId xmlns:a16="http://schemas.microsoft.com/office/drawing/2014/main" id="{F9B2EBD7-3AF1-1536-C8E0-055D3EF73004}"/>
              </a:ext>
            </a:extLst>
          </p:cNvPr>
          <p:cNvSpPr>
            <a:spLocks noGrp="1"/>
          </p:cNvSpPr>
          <p:nvPr>
            <p:ph type="body" sz="quarter" idx="20" hasCustomPrompt="1"/>
          </p:nvPr>
        </p:nvSpPr>
        <p:spPr>
          <a:xfrm>
            <a:off x="3435451" y="4239790"/>
            <a:ext cx="673275" cy="215444"/>
          </a:xfrm>
        </p:spPr>
        <p:txBody>
          <a:bodyPr anchor="ctr">
            <a:spAutoFit/>
          </a:bodyPr>
          <a:lstStyle>
            <a:lvl1pPr algn="ctr">
              <a:defRPr sz="1400"/>
            </a:lvl1pPr>
          </a:lstStyle>
          <a:p>
            <a:pPr lvl="0"/>
            <a:r>
              <a:rPr lang="en-US"/>
              <a:t>Text</a:t>
            </a:r>
            <a:endParaRPr lang="en-IN"/>
          </a:p>
        </p:txBody>
      </p:sp>
      <p:sp>
        <p:nvSpPr>
          <p:cNvPr id="68" name="Text Placeholder 54">
            <a:extLst>
              <a:ext uri="{FF2B5EF4-FFF2-40B4-BE49-F238E27FC236}">
                <a16:creationId xmlns:a16="http://schemas.microsoft.com/office/drawing/2014/main" id="{B980ECE8-DD2D-D52E-35F7-60A76998C1B8}"/>
              </a:ext>
            </a:extLst>
          </p:cNvPr>
          <p:cNvSpPr>
            <a:spLocks noGrp="1"/>
          </p:cNvSpPr>
          <p:nvPr>
            <p:ph type="body" sz="quarter" idx="21" hasCustomPrompt="1"/>
          </p:nvPr>
        </p:nvSpPr>
        <p:spPr>
          <a:xfrm>
            <a:off x="3291867" y="5363093"/>
            <a:ext cx="673275" cy="215444"/>
          </a:xfrm>
        </p:spPr>
        <p:txBody>
          <a:bodyPr anchor="ctr">
            <a:spAutoFit/>
          </a:bodyPr>
          <a:lstStyle>
            <a:lvl1pPr algn="ctr">
              <a:defRPr sz="1400"/>
            </a:lvl1pPr>
          </a:lstStyle>
          <a:p>
            <a:pPr lvl="0"/>
            <a:r>
              <a:rPr lang="en-US"/>
              <a:t>Text</a:t>
            </a:r>
            <a:endParaRPr lang="en-IN"/>
          </a:p>
        </p:txBody>
      </p:sp>
      <p:sp>
        <p:nvSpPr>
          <p:cNvPr id="69" name="Text Placeholder 54">
            <a:extLst>
              <a:ext uri="{FF2B5EF4-FFF2-40B4-BE49-F238E27FC236}">
                <a16:creationId xmlns:a16="http://schemas.microsoft.com/office/drawing/2014/main" id="{C24385AB-F8E4-1D1D-B756-87D7D18E9268}"/>
              </a:ext>
            </a:extLst>
          </p:cNvPr>
          <p:cNvSpPr>
            <a:spLocks noGrp="1"/>
          </p:cNvSpPr>
          <p:nvPr>
            <p:ph type="body" sz="quarter" idx="22" hasCustomPrompt="1"/>
          </p:nvPr>
        </p:nvSpPr>
        <p:spPr>
          <a:xfrm>
            <a:off x="2109790" y="5115439"/>
            <a:ext cx="673275" cy="215444"/>
          </a:xfrm>
        </p:spPr>
        <p:txBody>
          <a:bodyPr anchor="ctr">
            <a:spAutoFit/>
          </a:bodyPr>
          <a:lstStyle>
            <a:lvl1pPr algn="ctr">
              <a:defRPr sz="1400"/>
            </a:lvl1pPr>
          </a:lstStyle>
          <a:p>
            <a:pPr lvl="0"/>
            <a:r>
              <a:rPr lang="en-US"/>
              <a:t>Text</a:t>
            </a:r>
            <a:endParaRPr lang="en-IN"/>
          </a:p>
        </p:txBody>
      </p:sp>
      <p:sp>
        <p:nvSpPr>
          <p:cNvPr id="71" name="Text Placeholder 54">
            <a:extLst>
              <a:ext uri="{FF2B5EF4-FFF2-40B4-BE49-F238E27FC236}">
                <a16:creationId xmlns:a16="http://schemas.microsoft.com/office/drawing/2014/main" id="{DD0417A8-FE1C-81D0-D447-357E3F7790E3}"/>
              </a:ext>
            </a:extLst>
          </p:cNvPr>
          <p:cNvSpPr>
            <a:spLocks noGrp="1"/>
          </p:cNvSpPr>
          <p:nvPr>
            <p:ph type="body" sz="quarter" idx="23" hasCustomPrompt="1"/>
          </p:nvPr>
        </p:nvSpPr>
        <p:spPr>
          <a:xfrm>
            <a:off x="5351269" y="4090964"/>
            <a:ext cx="673275" cy="215444"/>
          </a:xfrm>
        </p:spPr>
        <p:txBody>
          <a:bodyPr anchor="ctr">
            <a:spAutoFit/>
          </a:bodyPr>
          <a:lstStyle>
            <a:lvl1pPr algn="ctr">
              <a:defRPr sz="1400"/>
            </a:lvl1pPr>
          </a:lstStyle>
          <a:p>
            <a:pPr lvl="0"/>
            <a:r>
              <a:rPr lang="en-US"/>
              <a:t>Text</a:t>
            </a:r>
            <a:endParaRPr lang="en-IN"/>
          </a:p>
        </p:txBody>
      </p:sp>
      <p:sp>
        <p:nvSpPr>
          <p:cNvPr id="72" name="Text Placeholder 54">
            <a:extLst>
              <a:ext uri="{FF2B5EF4-FFF2-40B4-BE49-F238E27FC236}">
                <a16:creationId xmlns:a16="http://schemas.microsoft.com/office/drawing/2014/main" id="{55B57EB9-C03D-89F9-8EED-387328DCCD67}"/>
              </a:ext>
            </a:extLst>
          </p:cNvPr>
          <p:cNvSpPr>
            <a:spLocks noGrp="1"/>
          </p:cNvSpPr>
          <p:nvPr>
            <p:ph type="body" sz="quarter" idx="24" hasCustomPrompt="1"/>
          </p:nvPr>
        </p:nvSpPr>
        <p:spPr>
          <a:xfrm>
            <a:off x="6305604" y="4243109"/>
            <a:ext cx="673275" cy="215444"/>
          </a:xfrm>
        </p:spPr>
        <p:txBody>
          <a:bodyPr anchor="ctr">
            <a:spAutoFit/>
          </a:bodyPr>
          <a:lstStyle>
            <a:lvl1pPr algn="ctr">
              <a:defRPr sz="1400"/>
            </a:lvl1pPr>
          </a:lstStyle>
          <a:p>
            <a:pPr lvl="0"/>
            <a:r>
              <a:rPr lang="en-US"/>
              <a:t>Text</a:t>
            </a:r>
            <a:endParaRPr lang="en-IN"/>
          </a:p>
        </p:txBody>
      </p:sp>
      <p:sp>
        <p:nvSpPr>
          <p:cNvPr id="73" name="Text Placeholder 54">
            <a:extLst>
              <a:ext uri="{FF2B5EF4-FFF2-40B4-BE49-F238E27FC236}">
                <a16:creationId xmlns:a16="http://schemas.microsoft.com/office/drawing/2014/main" id="{C5D55FFD-2CFF-FC12-6E25-B308B6060EFB}"/>
              </a:ext>
            </a:extLst>
          </p:cNvPr>
          <p:cNvSpPr>
            <a:spLocks noGrp="1"/>
          </p:cNvSpPr>
          <p:nvPr>
            <p:ph type="body" sz="quarter" idx="25" hasCustomPrompt="1"/>
          </p:nvPr>
        </p:nvSpPr>
        <p:spPr>
          <a:xfrm>
            <a:off x="6489680" y="5134093"/>
            <a:ext cx="673275" cy="215444"/>
          </a:xfrm>
        </p:spPr>
        <p:txBody>
          <a:bodyPr anchor="ctr">
            <a:spAutoFit/>
          </a:bodyPr>
          <a:lstStyle>
            <a:lvl1pPr algn="ctr">
              <a:defRPr sz="1400"/>
            </a:lvl1pPr>
          </a:lstStyle>
          <a:p>
            <a:pPr lvl="0"/>
            <a:r>
              <a:rPr lang="en-US"/>
              <a:t>Text</a:t>
            </a:r>
            <a:endParaRPr lang="en-IN"/>
          </a:p>
        </p:txBody>
      </p:sp>
      <p:sp>
        <p:nvSpPr>
          <p:cNvPr id="74" name="Text Placeholder 54">
            <a:extLst>
              <a:ext uri="{FF2B5EF4-FFF2-40B4-BE49-F238E27FC236}">
                <a16:creationId xmlns:a16="http://schemas.microsoft.com/office/drawing/2014/main" id="{160677F9-78C0-C916-387B-569DEA8EAFED}"/>
              </a:ext>
            </a:extLst>
          </p:cNvPr>
          <p:cNvSpPr>
            <a:spLocks noGrp="1"/>
          </p:cNvSpPr>
          <p:nvPr>
            <p:ph type="body" sz="quarter" idx="26" hasCustomPrompt="1"/>
          </p:nvPr>
        </p:nvSpPr>
        <p:spPr>
          <a:xfrm>
            <a:off x="5532292" y="5537028"/>
            <a:ext cx="673275" cy="215444"/>
          </a:xfrm>
        </p:spPr>
        <p:txBody>
          <a:bodyPr anchor="ctr">
            <a:spAutoFit/>
          </a:bodyPr>
          <a:lstStyle>
            <a:lvl1pPr algn="ctr">
              <a:defRPr sz="1400"/>
            </a:lvl1pPr>
          </a:lstStyle>
          <a:p>
            <a:pPr lvl="0"/>
            <a:r>
              <a:rPr lang="en-US"/>
              <a:t>Text</a:t>
            </a:r>
            <a:endParaRPr lang="en-IN"/>
          </a:p>
        </p:txBody>
      </p:sp>
      <p:sp>
        <p:nvSpPr>
          <p:cNvPr id="75" name="Text Placeholder 54">
            <a:extLst>
              <a:ext uri="{FF2B5EF4-FFF2-40B4-BE49-F238E27FC236}">
                <a16:creationId xmlns:a16="http://schemas.microsoft.com/office/drawing/2014/main" id="{4D01FE45-8C4F-A0E1-3555-EAEDE1B7BD14}"/>
              </a:ext>
            </a:extLst>
          </p:cNvPr>
          <p:cNvSpPr>
            <a:spLocks noGrp="1"/>
          </p:cNvSpPr>
          <p:nvPr>
            <p:ph type="body" sz="quarter" idx="27" hasCustomPrompt="1"/>
          </p:nvPr>
        </p:nvSpPr>
        <p:spPr>
          <a:xfrm>
            <a:off x="4948550" y="4898480"/>
            <a:ext cx="673275" cy="215444"/>
          </a:xfrm>
        </p:spPr>
        <p:txBody>
          <a:bodyPr anchor="ctr">
            <a:spAutoFit/>
          </a:bodyPr>
          <a:lstStyle>
            <a:lvl1pPr algn="ctr">
              <a:defRPr sz="1400"/>
            </a:lvl1pPr>
          </a:lstStyle>
          <a:p>
            <a:pPr lvl="0"/>
            <a:r>
              <a:rPr lang="en-US"/>
              <a:t>Text</a:t>
            </a:r>
            <a:endParaRPr lang="en-IN"/>
          </a:p>
        </p:txBody>
      </p:sp>
      <p:sp>
        <p:nvSpPr>
          <p:cNvPr id="76" name="Text Placeholder 54">
            <a:extLst>
              <a:ext uri="{FF2B5EF4-FFF2-40B4-BE49-F238E27FC236}">
                <a16:creationId xmlns:a16="http://schemas.microsoft.com/office/drawing/2014/main" id="{3DED4404-F5F0-BFF2-6CE9-41FBE7AC7283}"/>
              </a:ext>
            </a:extLst>
          </p:cNvPr>
          <p:cNvSpPr>
            <a:spLocks noGrp="1"/>
          </p:cNvSpPr>
          <p:nvPr>
            <p:ph type="body" sz="quarter" idx="28" hasCustomPrompt="1"/>
          </p:nvPr>
        </p:nvSpPr>
        <p:spPr>
          <a:xfrm>
            <a:off x="8509811" y="3964503"/>
            <a:ext cx="673275" cy="215444"/>
          </a:xfrm>
        </p:spPr>
        <p:txBody>
          <a:bodyPr anchor="ctr">
            <a:spAutoFit/>
          </a:bodyPr>
          <a:lstStyle>
            <a:lvl1pPr algn="ctr">
              <a:defRPr sz="1400"/>
            </a:lvl1pPr>
          </a:lstStyle>
          <a:p>
            <a:pPr lvl="0"/>
            <a:r>
              <a:rPr lang="en-US"/>
              <a:t>Text</a:t>
            </a:r>
            <a:endParaRPr lang="en-IN"/>
          </a:p>
        </p:txBody>
      </p:sp>
      <p:sp>
        <p:nvSpPr>
          <p:cNvPr id="77" name="Text Placeholder 54">
            <a:extLst>
              <a:ext uri="{FF2B5EF4-FFF2-40B4-BE49-F238E27FC236}">
                <a16:creationId xmlns:a16="http://schemas.microsoft.com/office/drawing/2014/main" id="{F76A27C8-5059-FAA3-9EA5-E97287D6DC4E}"/>
              </a:ext>
            </a:extLst>
          </p:cNvPr>
          <p:cNvSpPr>
            <a:spLocks noGrp="1"/>
          </p:cNvSpPr>
          <p:nvPr>
            <p:ph type="body" sz="quarter" idx="29" hasCustomPrompt="1"/>
          </p:nvPr>
        </p:nvSpPr>
        <p:spPr>
          <a:xfrm>
            <a:off x="9421274" y="4079501"/>
            <a:ext cx="673275" cy="215444"/>
          </a:xfrm>
        </p:spPr>
        <p:txBody>
          <a:bodyPr anchor="ctr">
            <a:spAutoFit/>
          </a:bodyPr>
          <a:lstStyle>
            <a:lvl1pPr algn="ctr">
              <a:defRPr sz="1400"/>
            </a:lvl1pPr>
          </a:lstStyle>
          <a:p>
            <a:pPr lvl="0"/>
            <a:r>
              <a:rPr lang="en-US"/>
              <a:t>Text</a:t>
            </a:r>
            <a:endParaRPr lang="en-IN"/>
          </a:p>
        </p:txBody>
      </p:sp>
      <p:sp>
        <p:nvSpPr>
          <p:cNvPr id="78" name="Text Placeholder 54">
            <a:extLst>
              <a:ext uri="{FF2B5EF4-FFF2-40B4-BE49-F238E27FC236}">
                <a16:creationId xmlns:a16="http://schemas.microsoft.com/office/drawing/2014/main" id="{460C12C0-6899-EF44-19D0-06F95434DDAB}"/>
              </a:ext>
            </a:extLst>
          </p:cNvPr>
          <p:cNvSpPr>
            <a:spLocks noGrp="1"/>
          </p:cNvSpPr>
          <p:nvPr>
            <p:ph type="body" sz="quarter" idx="30" hasCustomPrompt="1"/>
          </p:nvPr>
        </p:nvSpPr>
        <p:spPr>
          <a:xfrm>
            <a:off x="9707280" y="4808259"/>
            <a:ext cx="673275" cy="215444"/>
          </a:xfrm>
        </p:spPr>
        <p:txBody>
          <a:bodyPr anchor="ctr">
            <a:spAutoFit/>
          </a:bodyPr>
          <a:lstStyle>
            <a:lvl1pPr algn="ctr">
              <a:defRPr sz="1400"/>
            </a:lvl1pPr>
          </a:lstStyle>
          <a:p>
            <a:pPr lvl="0"/>
            <a:r>
              <a:rPr lang="en-US"/>
              <a:t>Text</a:t>
            </a:r>
            <a:endParaRPr lang="en-IN"/>
          </a:p>
        </p:txBody>
      </p:sp>
      <p:sp>
        <p:nvSpPr>
          <p:cNvPr id="79" name="Text Placeholder 54">
            <a:extLst>
              <a:ext uri="{FF2B5EF4-FFF2-40B4-BE49-F238E27FC236}">
                <a16:creationId xmlns:a16="http://schemas.microsoft.com/office/drawing/2014/main" id="{B1E5D342-DB9E-D509-1BCA-EBD97AABC62A}"/>
              </a:ext>
            </a:extLst>
          </p:cNvPr>
          <p:cNvSpPr>
            <a:spLocks noGrp="1"/>
          </p:cNvSpPr>
          <p:nvPr>
            <p:ph type="body" sz="quarter" idx="31" hasCustomPrompt="1"/>
          </p:nvPr>
        </p:nvSpPr>
        <p:spPr>
          <a:xfrm>
            <a:off x="9191820" y="5397077"/>
            <a:ext cx="673275" cy="215444"/>
          </a:xfrm>
        </p:spPr>
        <p:txBody>
          <a:bodyPr anchor="ctr">
            <a:spAutoFit/>
          </a:bodyPr>
          <a:lstStyle>
            <a:lvl1pPr algn="ctr">
              <a:defRPr sz="1400"/>
            </a:lvl1pPr>
          </a:lstStyle>
          <a:p>
            <a:pPr lvl="0"/>
            <a:r>
              <a:rPr lang="en-US"/>
              <a:t>Text</a:t>
            </a:r>
            <a:endParaRPr lang="en-IN"/>
          </a:p>
        </p:txBody>
      </p:sp>
      <p:sp>
        <p:nvSpPr>
          <p:cNvPr id="80" name="Text Placeholder 54">
            <a:extLst>
              <a:ext uri="{FF2B5EF4-FFF2-40B4-BE49-F238E27FC236}">
                <a16:creationId xmlns:a16="http://schemas.microsoft.com/office/drawing/2014/main" id="{E72E1821-7858-5C3F-FB9F-96D420149CDD}"/>
              </a:ext>
            </a:extLst>
          </p:cNvPr>
          <p:cNvSpPr>
            <a:spLocks noGrp="1"/>
          </p:cNvSpPr>
          <p:nvPr>
            <p:ph type="body" sz="quarter" idx="32" hasCustomPrompt="1"/>
          </p:nvPr>
        </p:nvSpPr>
        <p:spPr>
          <a:xfrm>
            <a:off x="8394870" y="5294830"/>
            <a:ext cx="673275" cy="215444"/>
          </a:xfrm>
        </p:spPr>
        <p:txBody>
          <a:bodyPr anchor="ctr">
            <a:spAutoFit/>
          </a:bodyPr>
          <a:lstStyle>
            <a:lvl1pPr algn="ctr">
              <a:defRPr sz="1400"/>
            </a:lvl1pPr>
          </a:lstStyle>
          <a:p>
            <a:pPr lvl="0"/>
            <a:r>
              <a:rPr lang="en-US"/>
              <a:t>Text</a:t>
            </a:r>
            <a:endParaRPr lang="en-IN"/>
          </a:p>
        </p:txBody>
      </p:sp>
      <p:sp>
        <p:nvSpPr>
          <p:cNvPr id="97" name="Text Placeholder 54">
            <a:extLst>
              <a:ext uri="{FF2B5EF4-FFF2-40B4-BE49-F238E27FC236}">
                <a16:creationId xmlns:a16="http://schemas.microsoft.com/office/drawing/2014/main" id="{12C46C23-517A-7839-532D-7B9F3346DBC9}"/>
              </a:ext>
            </a:extLst>
          </p:cNvPr>
          <p:cNvSpPr>
            <a:spLocks noGrp="1"/>
          </p:cNvSpPr>
          <p:nvPr>
            <p:ph type="body" sz="quarter" idx="33" hasCustomPrompt="1"/>
          </p:nvPr>
        </p:nvSpPr>
        <p:spPr>
          <a:xfrm>
            <a:off x="8098360" y="4589331"/>
            <a:ext cx="673275" cy="215444"/>
          </a:xfrm>
        </p:spPr>
        <p:txBody>
          <a:bodyPr anchor="ctr">
            <a:spAutoFit/>
          </a:bodyPr>
          <a:lstStyle>
            <a:lvl1pPr algn="ctr">
              <a:defRPr sz="1400"/>
            </a:lvl1pPr>
          </a:lstStyle>
          <a:p>
            <a:pPr lvl="0"/>
            <a:r>
              <a:rPr lang="en-US"/>
              <a:t>Text</a:t>
            </a:r>
            <a:endParaRPr lang="en-IN"/>
          </a:p>
        </p:txBody>
      </p:sp>
    </p:spTree>
    <p:extLst>
      <p:ext uri="{BB962C8B-B14F-4D97-AF65-F5344CB8AC3E}">
        <p14:creationId xmlns:p14="http://schemas.microsoft.com/office/powerpoint/2010/main" val="2108891230"/>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escription 01">
    <p:spTree>
      <p:nvGrpSpPr>
        <p:cNvPr id="1" name=""/>
        <p:cNvGrpSpPr/>
        <p:nvPr/>
      </p:nvGrpSpPr>
      <p:grpSpPr>
        <a:xfrm>
          <a:off x="0" y="0"/>
          <a:ext cx="0" cy="0"/>
          <a:chOff x="0" y="0"/>
          <a:chExt cx="0" cy="0"/>
        </a:xfrm>
      </p:grpSpPr>
      <p:sp>
        <p:nvSpPr>
          <p:cNvPr id="17" name="Picture Placeholder 7">
            <a:extLst>
              <a:ext uri="{FF2B5EF4-FFF2-40B4-BE49-F238E27FC236}">
                <a16:creationId xmlns:a16="http://schemas.microsoft.com/office/drawing/2014/main" id="{981759A9-3033-03BB-A3EF-A57636B9C974}"/>
              </a:ext>
            </a:extLst>
          </p:cNvPr>
          <p:cNvSpPr>
            <a:spLocks noGrp="1"/>
          </p:cNvSpPr>
          <p:nvPr>
            <p:ph type="pic" sz="quarter" idx="16"/>
          </p:nvPr>
        </p:nvSpPr>
        <p:spPr>
          <a:xfrm>
            <a:off x="7175406" y="967813"/>
            <a:ext cx="4237402" cy="5518881"/>
          </a:xfrm>
        </p:spPr>
        <p:txBody>
          <a:bodyPr/>
          <a:lstStyle/>
          <a:p>
            <a:endParaRPr lang="en-IN"/>
          </a:p>
        </p:txBody>
      </p:sp>
      <p:sp>
        <p:nvSpPr>
          <p:cNvPr id="2" name="Title 1">
            <a:extLst>
              <a:ext uri="{FF2B5EF4-FFF2-40B4-BE49-F238E27FC236}">
                <a16:creationId xmlns:a16="http://schemas.microsoft.com/office/drawing/2014/main" id="{993DBFC3-448E-4B5F-7B06-DDA8AEBDE966}"/>
              </a:ext>
            </a:extLst>
          </p:cNvPr>
          <p:cNvSpPr>
            <a:spLocks noGrp="1"/>
          </p:cNvSpPr>
          <p:nvPr>
            <p:ph type="title"/>
          </p:nvPr>
        </p:nvSpPr>
        <p:spPr>
          <a:xfrm>
            <a:off x="896345" y="274320"/>
            <a:ext cx="10317119" cy="694944"/>
          </a:xfrm>
        </p:spPr>
        <p:txBody>
          <a:bodyPr/>
          <a:lstStyle/>
          <a:p>
            <a:r>
              <a:rPr lang="en-US"/>
              <a:t>Click to edit Master title style</a:t>
            </a:r>
            <a:endParaRPr lang="en-IN"/>
          </a:p>
        </p:txBody>
      </p:sp>
      <p:cxnSp>
        <p:nvCxnSpPr>
          <p:cNvPr id="5" name="Straight Connector 4">
            <a:extLst>
              <a:ext uri="{FF2B5EF4-FFF2-40B4-BE49-F238E27FC236}">
                <a16:creationId xmlns:a16="http://schemas.microsoft.com/office/drawing/2014/main" id="{DAA93EE5-20C3-FAE5-7D9D-26D3C0F1881C}"/>
              </a:ext>
            </a:extLst>
          </p:cNvPr>
          <p:cNvCxnSpPr/>
          <p:nvPr userDrawn="1"/>
        </p:nvCxnSpPr>
        <p:spPr>
          <a:xfrm>
            <a:off x="695081" y="968532"/>
            <a:ext cx="11500095" cy="0"/>
          </a:xfrm>
          <a:prstGeom prst="line">
            <a:avLst/>
          </a:prstGeom>
          <a:noFill/>
          <a:ln w="12700" cap="flat" cmpd="sng" algn="ctr">
            <a:gradFill>
              <a:gsLst>
                <a:gs pos="0">
                  <a:srgbClr val="86BC25"/>
                </a:gs>
                <a:gs pos="100000">
                  <a:srgbClr val="0076A8"/>
                </a:gs>
              </a:gsLst>
              <a:lin ang="10800000" scaled="0"/>
            </a:gradFill>
            <a:prstDash val="solid"/>
            <a:miter lim="800000"/>
          </a:ln>
          <a:effectLst/>
        </p:spPr>
      </p:cxnSp>
      <p:sp>
        <p:nvSpPr>
          <p:cNvPr id="6" name="Rectangle 5">
            <a:extLst>
              <a:ext uri="{FF2B5EF4-FFF2-40B4-BE49-F238E27FC236}">
                <a16:creationId xmlns:a16="http://schemas.microsoft.com/office/drawing/2014/main" id="{DDCDB5E1-F767-9419-CFB0-A8DED96C1013}"/>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7" name="TextBox 6">
            <a:extLst>
              <a:ext uri="{FF2B5EF4-FFF2-40B4-BE49-F238E27FC236}">
                <a16:creationId xmlns:a16="http://schemas.microsoft.com/office/drawing/2014/main" id="{D85736F8-A7AB-0EB7-CE2F-33892BC2AB3E}"/>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22" name="Text Placeholder 21">
            <a:extLst>
              <a:ext uri="{FF2B5EF4-FFF2-40B4-BE49-F238E27FC236}">
                <a16:creationId xmlns:a16="http://schemas.microsoft.com/office/drawing/2014/main" id="{FEBEB0A4-61D1-DE39-01AC-F31A14FC8B4F}"/>
              </a:ext>
            </a:extLst>
          </p:cNvPr>
          <p:cNvSpPr>
            <a:spLocks noGrp="1"/>
          </p:cNvSpPr>
          <p:nvPr>
            <p:ph type="body" sz="quarter" idx="11" hasCustomPrompt="1"/>
          </p:nvPr>
        </p:nvSpPr>
        <p:spPr>
          <a:xfrm>
            <a:off x="896346" y="1234440"/>
            <a:ext cx="5661610" cy="1819656"/>
          </a:xfrm>
        </p:spPr>
        <p:txBody>
          <a:bodyPr lIns="91440" tIns="45720" rIns="91440" bIns="45720"/>
          <a:lstStyle>
            <a:lvl1pPr>
              <a:defRPr sz="1600">
                <a:latin typeface="+mn-lt"/>
              </a:defRPr>
            </a:lvl1pPr>
            <a:lvl2pPr>
              <a:defRPr sz="1600">
                <a:latin typeface="+mn-lt"/>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1"/>
            <a:r>
              <a:rPr lang="en-US"/>
              <a:t>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endParaRPr lang="en-US"/>
          </a:p>
          <a:p>
            <a:pPr lvl="1"/>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sunt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endParaRPr lang="en-US"/>
          </a:p>
        </p:txBody>
      </p:sp>
      <p:sp>
        <p:nvSpPr>
          <p:cNvPr id="21" name="Slide Number Placeholder 7">
            <a:extLst>
              <a:ext uri="{FF2B5EF4-FFF2-40B4-BE49-F238E27FC236}">
                <a16:creationId xmlns:a16="http://schemas.microsoft.com/office/drawing/2014/main" id="{D32DFF36-965B-14E5-7C4A-98B7A6C2B05A}"/>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Tree>
    <p:extLst>
      <p:ext uri="{BB962C8B-B14F-4D97-AF65-F5344CB8AC3E}">
        <p14:creationId xmlns:p14="http://schemas.microsoft.com/office/powerpoint/2010/main" val="203639557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ircles Chevr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A6C26-EC0D-1FC9-ABEB-9D1E3C0402F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4E92171-39FE-F949-7740-9CCE2885221E}"/>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6172CC3A-1694-9E7C-10F4-D254EFAA279C}"/>
              </a:ext>
            </a:extLst>
          </p:cNvPr>
          <p:cNvGrpSpPr>
            <a:grpSpLocks/>
          </p:cNvGrpSpPr>
          <p:nvPr userDrawn="1"/>
        </p:nvGrpSpPr>
        <p:grpSpPr>
          <a:xfrm>
            <a:off x="1889617" y="1367741"/>
            <a:ext cx="1829276" cy="1828800"/>
            <a:chOff x="500105" y="962477"/>
            <a:chExt cx="1828800" cy="1828800"/>
          </a:xfrm>
          <a:solidFill>
            <a:schemeClr val="bg2">
              <a:lumMod val="60000"/>
              <a:lumOff val="40000"/>
            </a:schemeClr>
          </a:solidFill>
        </p:grpSpPr>
        <p:sp>
          <p:nvSpPr>
            <p:cNvPr id="5" name="Freeform 4">
              <a:extLst>
                <a:ext uri="{FF2B5EF4-FFF2-40B4-BE49-F238E27FC236}">
                  <a16:creationId xmlns:a16="http://schemas.microsoft.com/office/drawing/2014/main" id="{1869FF6C-D569-9194-9082-AC9F0A6B514C}"/>
                </a:ext>
              </a:extLst>
            </p:cNvPr>
            <p:cNvSpPr>
              <a:spLocks/>
            </p:cNvSpPr>
            <p:nvPr/>
          </p:nvSpPr>
          <p:spPr bwMode="gray">
            <a:xfrm>
              <a:off x="500105" y="962477"/>
              <a:ext cx="996217" cy="1827872"/>
            </a:xfrm>
            <a:custGeom>
              <a:avLst/>
              <a:gdLst>
                <a:gd name="T0" fmla="*/ 1987 w 1070"/>
                <a:gd name="T1" fmla="*/ 0 h 1963"/>
                <a:gd name="T2" fmla="*/ 1967 w 1070"/>
                <a:gd name="T3" fmla="*/ 0 h 1963"/>
                <a:gd name="T4" fmla="*/ 1963 w 1070"/>
                <a:gd name="T5" fmla="*/ 0 h 1963"/>
                <a:gd name="T6" fmla="*/ 0 w 1070"/>
                <a:gd name="T7" fmla="*/ 1970 h 1963"/>
                <a:gd name="T8" fmla="*/ 1949 w 1070"/>
                <a:gd name="T9" fmla="*/ 3938 h 1963"/>
                <a:gd name="T10" fmla="*/ 1787 w 1070"/>
                <a:gd name="T11" fmla="*/ 3451 h 1963"/>
                <a:gd name="T12" fmla="*/ 1945 w 1070"/>
                <a:gd name="T13" fmla="*/ 2971 h 1963"/>
                <a:gd name="T14" fmla="*/ 965 w 1070"/>
                <a:gd name="T15" fmla="*/ 1970 h 1963"/>
                <a:gd name="T16" fmla="*/ 1963 w 1070"/>
                <a:gd name="T17" fmla="*/ 967 h 1963"/>
                <a:gd name="T18" fmla="*/ 1967 w 1070"/>
                <a:gd name="T19" fmla="*/ 967 h 1963"/>
                <a:gd name="T20" fmla="*/ 1979 w 1070"/>
                <a:gd name="T21" fmla="*/ 967 h 1963"/>
                <a:gd name="T22" fmla="*/ 2143 w 1070"/>
                <a:gd name="T23" fmla="*/ 473 h 1963"/>
                <a:gd name="T24" fmla="*/ 1987 w 1070"/>
                <a:gd name="T25" fmla="*/ 0 h 1963"/>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70"/>
                <a:gd name="T40" fmla="*/ 0 h 1963"/>
                <a:gd name="T41" fmla="*/ 1070 w 1070"/>
                <a:gd name="T42" fmla="*/ 1963 h 1963"/>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70" h="1963">
                  <a:moveTo>
                    <a:pt x="992" y="0"/>
                  </a:moveTo>
                  <a:cubicBezTo>
                    <a:pt x="988" y="0"/>
                    <a:pt x="985" y="0"/>
                    <a:pt x="982" y="0"/>
                  </a:cubicBezTo>
                  <a:cubicBezTo>
                    <a:pt x="981" y="0"/>
                    <a:pt x="981" y="0"/>
                    <a:pt x="980" y="0"/>
                  </a:cubicBezTo>
                  <a:cubicBezTo>
                    <a:pt x="439" y="1"/>
                    <a:pt x="0" y="440"/>
                    <a:pt x="0" y="982"/>
                  </a:cubicBezTo>
                  <a:cubicBezTo>
                    <a:pt x="0" y="1521"/>
                    <a:pt x="435" y="1958"/>
                    <a:pt x="973" y="1963"/>
                  </a:cubicBezTo>
                  <a:cubicBezTo>
                    <a:pt x="892" y="1720"/>
                    <a:pt x="892" y="1720"/>
                    <a:pt x="892" y="1720"/>
                  </a:cubicBezTo>
                  <a:cubicBezTo>
                    <a:pt x="971" y="1481"/>
                    <a:pt x="971" y="1481"/>
                    <a:pt x="971" y="1481"/>
                  </a:cubicBezTo>
                  <a:cubicBezTo>
                    <a:pt x="700" y="1476"/>
                    <a:pt x="482" y="1254"/>
                    <a:pt x="482" y="982"/>
                  </a:cubicBezTo>
                  <a:cubicBezTo>
                    <a:pt x="482" y="706"/>
                    <a:pt x="705" y="483"/>
                    <a:pt x="980" y="482"/>
                  </a:cubicBezTo>
                  <a:cubicBezTo>
                    <a:pt x="981" y="482"/>
                    <a:pt x="981" y="482"/>
                    <a:pt x="982" y="482"/>
                  </a:cubicBezTo>
                  <a:cubicBezTo>
                    <a:pt x="984" y="482"/>
                    <a:pt x="986" y="482"/>
                    <a:pt x="988" y="482"/>
                  </a:cubicBezTo>
                  <a:cubicBezTo>
                    <a:pt x="1070" y="236"/>
                    <a:pt x="1070" y="236"/>
                    <a:pt x="1070" y="236"/>
                  </a:cubicBezTo>
                  <a:lnTo>
                    <a:pt x="992" y="0"/>
                  </a:ln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srgbClr val="D0D0CE"/>
                </a:solidFill>
                <a:effectLst/>
                <a:uLnTx/>
                <a:uFillTx/>
                <a:latin typeface="Calibri"/>
                <a:ea typeface="+mn-ea"/>
                <a:cs typeface="+mn-cs"/>
              </a:endParaRPr>
            </a:p>
          </p:txBody>
        </p:sp>
        <p:sp>
          <p:nvSpPr>
            <p:cNvPr id="6" name="Freeform 5">
              <a:extLst>
                <a:ext uri="{FF2B5EF4-FFF2-40B4-BE49-F238E27FC236}">
                  <a16:creationId xmlns:a16="http://schemas.microsoft.com/office/drawing/2014/main" id="{665DD9BE-573F-A736-BE41-094B493A8D24}"/>
                </a:ext>
              </a:extLst>
            </p:cNvPr>
            <p:cNvSpPr>
              <a:spLocks/>
            </p:cNvSpPr>
            <p:nvPr/>
          </p:nvSpPr>
          <p:spPr bwMode="gray">
            <a:xfrm>
              <a:off x="1330828" y="962477"/>
              <a:ext cx="998077" cy="1828800"/>
            </a:xfrm>
            <a:custGeom>
              <a:avLst/>
              <a:gdLst>
                <a:gd name="T0" fmla="*/ 200 w 1072"/>
                <a:gd name="T1" fmla="*/ 0 h 1964"/>
                <a:gd name="T2" fmla="*/ 356 w 1072"/>
                <a:gd name="T3" fmla="*/ 473 h 1964"/>
                <a:gd name="T4" fmla="*/ 192 w 1072"/>
                <a:gd name="T5" fmla="*/ 967 h 1964"/>
                <a:gd name="T6" fmla="*/ 1182 w 1072"/>
                <a:gd name="T7" fmla="*/ 1970 h 1964"/>
                <a:gd name="T8" fmla="*/ 180 w 1072"/>
                <a:gd name="T9" fmla="*/ 2973 h 1964"/>
                <a:gd name="T10" fmla="*/ 180 w 1072"/>
                <a:gd name="T11" fmla="*/ 2973 h 1964"/>
                <a:gd name="T12" fmla="*/ 158 w 1072"/>
                <a:gd name="T13" fmla="*/ 2971 h 1964"/>
                <a:gd name="T14" fmla="*/ 0 w 1072"/>
                <a:gd name="T15" fmla="*/ 3451 h 1964"/>
                <a:gd name="T16" fmla="*/ 162 w 1072"/>
                <a:gd name="T17" fmla="*/ 3938 h 1964"/>
                <a:gd name="T18" fmla="*/ 180 w 1072"/>
                <a:gd name="T19" fmla="*/ 3940 h 1964"/>
                <a:gd name="T20" fmla="*/ 180 w 1072"/>
                <a:gd name="T21" fmla="*/ 3940 h 1964"/>
                <a:gd name="T22" fmla="*/ 2147 w 1072"/>
                <a:gd name="T23" fmla="*/ 1970 h 1964"/>
                <a:gd name="T24" fmla="*/ 200 w 1072"/>
                <a:gd name="T25" fmla="*/ 0 h 196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72"/>
                <a:gd name="T40" fmla="*/ 0 h 1964"/>
                <a:gd name="T41" fmla="*/ 1072 w 1072"/>
                <a:gd name="T42" fmla="*/ 1964 h 196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72" h="1964">
                  <a:moveTo>
                    <a:pt x="100" y="0"/>
                  </a:moveTo>
                  <a:cubicBezTo>
                    <a:pt x="178" y="236"/>
                    <a:pt x="178" y="236"/>
                    <a:pt x="178" y="236"/>
                  </a:cubicBezTo>
                  <a:cubicBezTo>
                    <a:pt x="96" y="482"/>
                    <a:pt x="96" y="482"/>
                    <a:pt x="96" y="482"/>
                  </a:cubicBezTo>
                  <a:cubicBezTo>
                    <a:pt x="370" y="485"/>
                    <a:pt x="590" y="707"/>
                    <a:pt x="590" y="982"/>
                  </a:cubicBezTo>
                  <a:cubicBezTo>
                    <a:pt x="590" y="1258"/>
                    <a:pt x="366" y="1482"/>
                    <a:pt x="90" y="1482"/>
                  </a:cubicBezTo>
                  <a:cubicBezTo>
                    <a:pt x="90" y="1482"/>
                    <a:pt x="90" y="1482"/>
                    <a:pt x="90" y="1482"/>
                  </a:cubicBezTo>
                  <a:cubicBezTo>
                    <a:pt x="86" y="1482"/>
                    <a:pt x="83" y="1481"/>
                    <a:pt x="79" y="1481"/>
                  </a:cubicBezTo>
                  <a:cubicBezTo>
                    <a:pt x="0" y="1720"/>
                    <a:pt x="0" y="1720"/>
                    <a:pt x="0" y="1720"/>
                  </a:cubicBezTo>
                  <a:cubicBezTo>
                    <a:pt x="81" y="1963"/>
                    <a:pt x="81" y="1963"/>
                    <a:pt x="81" y="1963"/>
                  </a:cubicBezTo>
                  <a:cubicBezTo>
                    <a:pt x="84" y="1963"/>
                    <a:pt x="87" y="1964"/>
                    <a:pt x="90" y="1964"/>
                  </a:cubicBezTo>
                  <a:cubicBezTo>
                    <a:pt x="90" y="1964"/>
                    <a:pt x="90" y="1964"/>
                    <a:pt x="90" y="1964"/>
                  </a:cubicBezTo>
                  <a:cubicBezTo>
                    <a:pt x="633" y="1964"/>
                    <a:pt x="1072" y="1524"/>
                    <a:pt x="1072" y="982"/>
                  </a:cubicBezTo>
                  <a:cubicBezTo>
                    <a:pt x="1072" y="442"/>
                    <a:pt x="638" y="5"/>
                    <a:pt x="100" y="0"/>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7" name="Group 3">
            <a:extLst>
              <a:ext uri="{FF2B5EF4-FFF2-40B4-BE49-F238E27FC236}">
                <a16:creationId xmlns:a16="http://schemas.microsoft.com/office/drawing/2014/main" id="{D89F9FEC-6D5E-9A36-EDE1-F19605C2B6D2}"/>
              </a:ext>
            </a:extLst>
          </p:cNvPr>
          <p:cNvGrpSpPr>
            <a:grpSpLocks/>
          </p:cNvGrpSpPr>
          <p:nvPr userDrawn="1"/>
        </p:nvGrpSpPr>
        <p:grpSpPr bwMode="gray">
          <a:xfrm>
            <a:off x="4091809" y="1368671"/>
            <a:ext cx="1814884" cy="1813483"/>
            <a:chOff x="930" y="191"/>
            <a:chExt cx="3909" cy="3907"/>
          </a:xfrm>
          <a:solidFill>
            <a:schemeClr val="bg2">
              <a:lumMod val="60000"/>
              <a:lumOff val="40000"/>
            </a:schemeClr>
          </a:solidFill>
        </p:grpSpPr>
        <p:sp>
          <p:nvSpPr>
            <p:cNvPr id="8" name="Freeform 4">
              <a:extLst>
                <a:ext uri="{FF2B5EF4-FFF2-40B4-BE49-F238E27FC236}">
                  <a16:creationId xmlns:a16="http://schemas.microsoft.com/office/drawing/2014/main" id="{AC7638F2-1346-6832-BCBA-201FC9EA36DD}"/>
                </a:ext>
              </a:extLst>
            </p:cNvPr>
            <p:cNvSpPr>
              <a:spLocks/>
            </p:cNvSpPr>
            <p:nvPr/>
          </p:nvSpPr>
          <p:spPr bwMode="gray">
            <a:xfrm>
              <a:off x="930" y="196"/>
              <a:ext cx="2145" cy="2941"/>
            </a:xfrm>
            <a:custGeom>
              <a:avLst/>
              <a:gdLst>
                <a:gd name="T0" fmla="*/ 1986 w 1069"/>
                <a:gd name="T1" fmla="*/ 2 h 1466"/>
                <a:gd name="T2" fmla="*/ 1970 w 1069"/>
                <a:gd name="T3" fmla="*/ 0 h 1466"/>
                <a:gd name="T4" fmla="*/ 1964 w 1069"/>
                <a:gd name="T5" fmla="*/ 2 h 1466"/>
                <a:gd name="T6" fmla="*/ 0 w 1069"/>
                <a:gd name="T7" fmla="*/ 1970 h 1466"/>
                <a:gd name="T8" fmla="*/ 255 w 1069"/>
                <a:gd name="T9" fmla="*/ 2941 h 1466"/>
                <a:gd name="T10" fmla="*/ 598 w 1069"/>
                <a:gd name="T11" fmla="*/ 2556 h 1466"/>
                <a:gd name="T12" fmla="*/ 1092 w 1069"/>
                <a:gd name="T13" fmla="*/ 2454 h 1466"/>
                <a:gd name="T14" fmla="*/ 967 w 1069"/>
                <a:gd name="T15" fmla="*/ 1970 h 1466"/>
                <a:gd name="T16" fmla="*/ 1964 w 1069"/>
                <a:gd name="T17" fmla="*/ 969 h 1466"/>
                <a:gd name="T18" fmla="*/ 1970 w 1069"/>
                <a:gd name="T19" fmla="*/ 967 h 1466"/>
                <a:gd name="T20" fmla="*/ 1980 w 1069"/>
                <a:gd name="T21" fmla="*/ 969 h 1466"/>
                <a:gd name="T22" fmla="*/ 2145 w 1069"/>
                <a:gd name="T23" fmla="*/ 475 h 1466"/>
                <a:gd name="T24" fmla="*/ 1986 w 1069"/>
                <a:gd name="T25" fmla="*/ 2 h 146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069"/>
                <a:gd name="T40" fmla="*/ 0 h 1466"/>
                <a:gd name="T41" fmla="*/ 1069 w 1069"/>
                <a:gd name="T42" fmla="*/ 1466 h 146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069" h="1466">
                  <a:moveTo>
                    <a:pt x="990" y="1"/>
                  </a:moveTo>
                  <a:cubicBezTo>
                    <a:pt x="988" y="1"/>
                    <a:pt x="985" y="0"/>
                    <a:pt x="982" y="0"/>
                  </a:cubicBezTo>
                  <a:cubicBezTo>
                    <a:pt x="981" y="0"/>
                    <a:pt x="980" y="1"/>
                    <a:pt x="979" y="1"/>
                  </a:cubicBezTo>
                  <a:cubicBezTo>
                    <a:pt x="438" y="2"/>
                    <a:pt x="0" y="441"/>
                    <a:pt x="0" y="982"/>
                  </a:cubicBezTo>
                  <a:cubicBezTo>
                    <a:pt x="0" y="1158"/>
                    <a:pt x="46" y="1323"/>
                    <a:pt x="127" y="1466"/>
                  </a:cubicBezTo>
                  <a:cubicBezTo>
                    <a:pt x="298" y="1274"/>
                    <a:pt x="298" y="1274"/>
                    <a:pt x="298" y="1274"/>
                  </a:cubicBezTo>
                  <a:cubicBezTo>
                    <a:pt x="544" y="1223"/>
                    <a:pt x="544" y="1223"/>
                    <a:pt x="544" y="1223"/>
                  </a:cubicBezTo>
                  <a:cubicBezTo>
                    <a:pt x="504" y="1152"/>
                    <a:pt x="482" y="1070"/>
                    <a:pt x="482" y="982"/>
                  </a:cubicBezTo>
                  <a:cubicBezTo>
                    <a:pt x="482" y="707"/>
                    <a:pt x="704" y="484"/>
                    <a:pt x="979" y="483"/>
                  </a:cubicBezTo>
                  <a:cubicBezTo>
                    <a:pt x="980" y="483"/>
                    <a:pt x="981" y="482"/>
                    <a:pt x="982" y="482"/>
                  </a:cubicBezTo>
                  <a:cubicBezTo>
                    <a:pt x="984" y="482"/>
                    <a:pt x="986" y="483"/>
                    <a:pt x="987" y="483"/>
                  </a:cubicBezTo>
                  <a:cubicBezTo>
                    <a:pt x="1069" y="237"/>
                    <a:pt x="1069" y="237"/>
                    <a:pt x="1069" y="237"/>
                  </a:cubicBezTo>
                  <a:lnTo>
                    <a:pt x="990" y="1"/>
                  </a:ln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9" name="Freeform 5">
              <a:extLst>
                <a:ext uri="{FF2B5EF4-FFF2-40B4-BE49-F238E27FC236}">
                  <a16:creationId xmlns:a16="http://schemas.microsoft.com/office/drawing/2014/main" id="{2BA57CA9-5A98-70A4-767B-7348DB8974A9}"/>
                </a:ext>
              </a:extLst>
            </p:cNvPr>
            <p:cNvSpPr>
              <a:spLocks/>
            </p:cNvSpPr>
            <p:nvPr/>
          </p:nvSpPr>
          <p:spPr bwMode="gray">
            <a:xfrm>
              <a:off x="1166" y="2612"/>
              <a:ext cx="3412" cy="1486"/>
            </a:xfrm>
            <a:custGeom>
              <a:avLst/>
              <a:gdLst>
                <a:gd name="T0" fmla="*/ 2909 w 1701"/>
                <a:gd name="T1" fmla="*/ 415 h 741"/>
                <a:gd name="T2" fmla="*/ 2574 w 1701"/>
                <a:gd name="T3" fmla="*/ 36 h 741"/>
                <a:gd name="T4" fmla="*/ 1715 w 1701"/>
                <a:gd name="T5" fmla="*/ 519 h 741"/>
                <a:gd name="T6" fmla="*/ 846 w 1701"/>
                <a:gd name="T7" fmla="*/ 20 h 741"/>
                <a:gd name="T8" fmla="*/ 836 w 1701"/>
                <a:gd name="T9" fmla="*/ 0 h 741"/>
                <a:gd name="T10" fmla="*/ 343 w 1701"/>
                <a:gd name="T11" fmla="*/ 102 h 741"/>
                <a:gd name="T12" fmla="*/ 0 w 1701"/>
                <a:gd name="T13" fmla="*/ 487 h 741"/>
                <a:gd name="T14" fmla="*/ 8 w 1701"/>
                <a:gd name="T15" fmla="*/ 503 h 741"/>
                <a:gd name="T16" fmla="*/ 1715 w 1701"/>
                <a:gd name="T17" fmla="*/ 1486 h 741"/>
                <a:gd name="T18" fmla="*/ 3412 w 1701"/>
                <a:gd name="T19" fmla="*/ 517 h 741"/>
                <a:gd name="T20" fmla="*/ 2909 w 1701"/>
                <a:gd name="T21" fmla="*/ 415 h 74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701"/>
                <a:gd name="T34" fmla="*/ 0 h 741"/>
                <a:gd name="T35" fmla="*/ 1701 w 1701"/>
                <a:gd name="T36" fmla="*/ 741 h 74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701" h="741">
                  <a:moveTo>
                    <a:pt x="1450" y="207"/>
                  </a:moveTo>
                  <a:cubicBezTo>
                    <a:pt x="1283" y="18"/>
                    <a:pt x="1283" y="18"/>
                    <a:pt x="1283" y="18"/>
                  </a:cubicBezTo>
                  <a:cubicBezTo>
                    <a:pt x="1195" y="163"/>
                    <a:pt x="1036" y="259"/>
                    <a:pt x="855" y="259"/>
                  </a:cubicBezTo>
                  <a:cubicBezTo>
                    <a:pt x="670" y="259"/>
                    <a:pt x="508" y="159"/>
                    <a:pt x="422" y="10"/>
                  </a:cubicBezTo>
                  <a:cubicBezTo>
                    <a:pt x="420" y="7"/>
                    <a:pt x="418" y="4"/>
                    <a:pt x="417" y="0"/>
                  </a:cubicBezTo>
                  <a:cubicBezTo>
                    <a:pt x="171" y="51"/>
                    <a:pt x="171" y="51"/>
                    <a:pt x="171" y="51"/>
                  </a:cubicBezTo>
                  <a:cubicBezTo>
                    <a:pt x="0" y="243"/>
                    <a:pt x="0" y="243"/>
                    <a:pt x="0" y="243"/>
                  </a:cubicBezTo>
                  <a:cubicBezTo>
                    <a:pt x="1" y="246"/>
                    <a:pt x="3" y="248"/>
                    <a:pt x="4" y="251"/>
                  </a:cubicBezTo>
                  <a:cubicBezTo>
                    <a:pt x="174" y="544"/>
                    <a:pt x="492" y="741"/>
                    <a:pt x="855" y="741"/>
                  </a:cubicBezTo>
                  <a:cubicBezTo>
                    <a:pt x="1215" y="741"/>
                    <a:pt x="1530" y="548"/>
                    <a:pt x="1701" y="258"/>
                  </a:cubicBezTo>
                  <a:lnTo>
                    <a:pt x="1450" y="207"/>
                  </a:ln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6">
              <a:extLst>
                <a:ext uri="{FF2B5EF4-FFF2-40B4-BE49-F238E27FC236}">
                  <a16:creationId xmlns:a16="http://schemas.microsoft.com/office/drawing/2014/main" id="{94644D7C-2522-1A7A-D764-BC4DCB65ABBF}"/>
                </a:ext>
              </a:extLst>
            </p:cNvPr>
            <p:cNvSpPr>
              <a:spLocks/>
            </p:cNvSpPr>
            <p:nvPr/>
          </p:nvSpPr>
          <p:spPr bwMode="gray">
            <a:xfrm>
              <a:off x="2879" y="191"/>
              <a:ext cx="1960" cy="2969"/>
            </a:xfrm>
            <a:custGeom>
              <a:avLst/>
              <a:gdLst>
                <a:gd name="T0" fmla="*/ 6 w 977"/>
                <a:gd name="T1" fmla="*/ 0 h 1480"/>
                <a:gd name="T2" fmla="*/ 165 w 977"/>
                <a:gd name="T3" fmla="*/ 473 h 1480"/>
                <a:gd name="T4" fmla="*/ 0 w 977"/>
                <a:gd name="T5" fmla="*/ 967 h 1480"/>
                <a:gd name="T6" fmla="*/ 993 w 977"/>
                <a:gd name="T7" fmla="*/ 1968 h 1480"/>
                <a:gd name="T8" fmla="*/ 859 w 977"/>
                <a:gd name="T9" fmla="*/ 2469 h 1480"/>
                <a:gd name="T10" fmla="*/ 849 w 977"/>
                <a:gd name="T11" fmla="*/ 2488 h 1480"/>
                <a:gd name="T12" fmla="*/ 1184 w 977"/>
                <a:gd name="T13" fmla="*/ 2867 h 1480"/>
                <a:gd name="T14" fmla="*/ 1687 w 977"/>
                <a:gd name="T15" fmla="*/ 2969 h 1480"/>
                <a:gd name="T16" fmla="*/ 1697 w 977"/>
                <a:gd name="T17" fmla="*/ 2953 h 1480"/>
                <a:gd name="T18" fmla="*/ 1960 w 977"/>
                <a:gd name="T19" fmla="*/ 1968 h 1480"/>
                <a:gd name="T20" fmla="*/ 6 w 977"/>
                <a:gd name="T21" fmla="*/ 0 h 14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7"/>
                <a:gd name="T34" fmla="*/ 0 h 1480"/>
                <a:gd name="T35" fmla="*/ 977 w 977"/>
                <a:gd name="T36" fmla="*/ 1480 h 14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7" h="1480">
                  <a:moveTo>
                    <a:pt x="3" y="0"/>
                  </a:moveTo>
                  <a:cubicBezTo>
                    <a:pt x="82" y="236"/>
                    <a:pt x="82" y="236"/>
                    <a:pt x="82" y="236"/>
                  </a:cubicBezTo>
                  <a:cubicBezTo>
                    <a:pt x="0" y="482"/>
                    <a:pt x="0" y="482"/>
                    <a:pt x="0" y="482"/>
                  </a:cubicBezTo>
                  <a:cubicBezTo>
                    <a:pt x="274" y="485"/>
                    <a:pt x="495" y="707"/>
                    <a:pt x="495" y="981"/>
                  </a:cubicBezTo>
                  <a:cubicBezTo>
                    <a:pt x="495" y="1072"/>
                    <a:pt x="471" y="1158"/>
                    <a:pt x="428" y="1231"/>
                  </a:cubicBezTo>
                  <a:cubicBezTo>
                    <a:pt x="426" y="1234"/>
                    <a:pt x="425" y="1237"/>
                    <a:pt x="423" y="1240"/>
                  </a:cubicBezTo>
                  <a:cubicBezTo>
                    <a:pt x="590" y="1429"/>
                    <a:pt x="590" y="1429"/>
                    <a:pt x="590" y="1429"/>
                  </a:cubicBezTo>
                  <a:cubicBezTo>
                    <a:pt x="841" y="1480"/>
                    <a:pt x="841" y="1480"/>
                    <a:pt x="841" y="1480"/>
                  </a:cubicBezTo>
                  <a:cubicBezTo>
                    <a:pt x="842" y="1478"/>
                    <a:pt x="844" y="1475"/>
                    <a:pt x="846" y="1472"/>
                  </a:cubicBezTo>
                  <a:cubicBezTo>
                    <a:pt x="929" y="1328"/>
                    <a:pt x="977" y="1160"/>
                    <a:pt x="977" y="981"/>
                  </a:cubicBezTo>
                  <a:cubicBezTo>
                    <a:pt x="977" y="442"/>
                    <a:pt x="542" y="4"/>
                    <a:pt x="3" y="0"/>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1" name="Group 3">
            <a:extLst>
              <a:ext uri="{FF2B5EF4-FFF2-40B4-BE49-F238E27FC236}">
                <a16:creationId xmlns:a16="http://schemas.microsoft.com/office/drawing/2014/main" id="{60BB3DF2-5595-7A92-76FC-768CC521E7EF}"/>
              </a:ext>
            </a:extLst>
          </p:cNvPr>
          <p:cNvGrpSpPr>
            <a:grpSpLocks/>
          </p:cNvGrpSpPr>
          <p:nvPr userDrawn="1"/>
        </p:nvGrpSpPr>
        <p:grpSpPr bwMode="gray">
          <a:xfrm>
            <a:off x="6281006" y="1367743"/>
            <a:ext cx="1819976" cy="1824151"/>
            <a:chOff x="924" y="194"/>
            <a:chExt cx="3914" cy="3924"/>
          </a:xfrm>
          <a:solidFill>
            <a:schemeClr val="bg2">
              <a:lumMod val="60000"/>
              <a:lumOff val="40000"/>
            </a:schemeClr>
          </a:solidFill>
        </p:grpSpPr>
        <p:sp>
          <p:nvSpPr>
            <p:cNvPr id="12" name="Freeform 4">
              <a:extLst>
                <a:ext uri="{FF2B5EF4-FFF2-40B4-BE49-F238E27FC236}">
                  <a16:creationId xmlns:a16="http://schemas.microsoft.com/office/drawing/2014/main" id="{A5AF48FE-0D2C-7BA9-056F-45C087936D9A}"/>
                </a:ext>
              </a:extLst>
            </p:cNvPr>
            <p:cNvSpPr>
              <a:spLocks/>
            </p:cNvSpPr>
            <p:nvPr/>
          </p:nvSpPr>
          <p:spPr bwMode="gray">
            <a:xfrm>
              <a:off x="924" y="194"/>
              <a:ext cx="2143" cy="1949"/>
            </a:xfrm>
            <a:custGeom>
              <a:avLst/>
              <a:gdLst>
                <a:gd name="T0" fmla="*/ 1985 w 1070"/>
                <a:gd name="T1" fmla="*/ 0 h 973"/>
                <a:gd name="T2" fmla="*/ 1967 w 1070"/>
                <a:gd name="T3" fmla="*/ 0 h 973"/>
                <a:gd name="T4" fmla="*/ 1963 w 1070"/>
                <a:gd name="T5" fmla="*/ 0 h 973"/>
                <a:gd name="T6" fmla="*/ 0 w 1070"/>
                <a:gd name="T7" fmla="*/ 1949 h 973"/>
                <a:gd name="T8" fmla="*/ 483 w 1070"/>
                <a:gd name="T9" fmla="*/ 1789 h 973"/>
                <a:gd name="T10" fmla="*/ 965 w 1070"/>
                <a:gd name="T11" fmla="*/ 1949 h 973"/>
                <a:gd name="T12" fmla="*/ 1963 w 1070"/>
                <a:gd name="T13" fmla="*/ 965 h 973"/>
                <a:gd name="T14" fmla="*/ 1967 w 1070"/>
                <a:gd name="T15" fmla="*/ 965 h 973"/>
                <a:gd name="T16" fmla="*/ 1981 w 1070"/>
                <a:gd name="T17" fmla="*/ 965 h 973"/>
                <a:gd name="T18" fmla="*/ 2143 w 1070"/>
                <a:gd name="T19" fmla="*/ 477 h 973"/>
                <a:gd name="T20" fmla="*/ 1985 w 1070"/>
                <a:gd name="T21" fmla="*/ 0 h 97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70"/>
                <a:gd name="T34" fmla="*/ 0 h 973"/>
                <a:gd name="T35" fmla="*/ 1070 w 1070"/>
                <a:gd name="T36" fmla="*/ 973 h 97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70" h="973">
                  <a:moveTo>
                    <a:pt x="991" y="0"/>
                  </a:moveTo>
                  <a:cubicBezTo>
                    <a:pt x="988" y="0"/>
                    <a:pt x="985" y="0"/>
                    <a:pt x="982" y="0"/>
                  </a:cubicBezTo>
                  <a:cubicBezTo>
                    <a:pt x="981" y="0"/>
                    <a:pt x="981" y="0"/>
                    <a:pt x="980" y="0"/>
                  </a:cubicBezTo>
                  <a:cubicBezTo>
                    <a:pt x="441" y="1"/>
                    <a:pt x="5" y="435"/>
                    <a:pt x="0" y="973"/>
                  </a:cubicBezTo>
                  <a:cubicBezTo>
                    <a:pt x="241" y="893"/>
                    <a:pt x="241" y="893"/>
                    <a:pt x="241" y="893"/>
                  </a:cubicBezTo>
                  <a:cubicBezTo>
                    <a:pt x="482" y="973"/>
                    <a:pt x="482" y="973"/>
                    <a:pt x="482" y="973"/>
                  </a:cubicBezTo>
                  <a:cubicBezTo>
                    <a:pt x="487" y="702"/>
                    <a:pt x="708" y="483"/>
                    <a:pt x="980" y="482"/>
                  </a:cubicBezTo>
                  <a:cubicBezTo>
                    <a:pt x="981" y="482"/>
                    <a:pt x="981" y="482"/>
                    <a:pt x="982" y="482"/>
                  </a:cubicBezTo>
                  <a:cubicBezTo>
                    <a:pt x="984" y="482"/>
                    <a:pt x="987" y="482"/>
                    <a:pt x="989" y="482"/>
                  </a:cubicBezTo>
                  <a:cubicBezTo>
                    <a:pt x="1070" y="238"/>
                    <a:pt x="1070" y="238"/>
                    <a:pt x="1070" y="238"/>
                  </a:cubicBezTo>
                  <a:lnTo>
                    <a:pt x="991" y="0"/>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3" name="Freeform 5">
              <a:extLst>
                <a:ext uri="{FF2B5EF4-FFF2-40B4-BE49-F238E27FC236}">
                  <a16:creationId xmlns:a16="http://schemas.microsoft.com/office/drawing/2014/main" id="{8F5D5C1B-01BB-18FB-1CA1-4D522C3D9B01}"/>
                </a:ext>
              </a:extLst>
            </p:cNvPr>
            <p:cNvSpPr>
              <a:spLocks/>
            </p:cNvSpPr>
            <p:nvPr/>
          </p:nvSpPr>
          <p:spPr bwMode="gray">
            <a:xfrm>
              <a:off x="924" y="1973"/>
              <a:ext cx="1949" cy="2145"/>
            </a:xfrm>
            <a:custGeom>
              <a:avLst/>
              <a:gdLst>
                <a:gd name="T0" fmla="*/ 1949 w 973"/>
                <a:gd name="T1" fmla="*/ 1180 h 1071"/>
                <a:gd name="T2" fmla="*/ 965 w 973"/>
                <a:gd name="T3" fmla="*/ 180 h 1071"/>
                <a:gd name="T4" fmla="*/ 965 w 973"/>
                <a:gd name="T5" fmla="*/ 178 h 1071"/>
                <a:gd name="T6" fmla="*/ 965 w 973"/>
                <a:gd name="T7" fmla="*/ 160 h 1071"/>
                <a:gd name="T8" fmla="*/ 483 w 973"/>
                <a:gd name="T9" fmla="*/ 0 h 1071"/>
                <a:gd name="T10" fmla="*/ 0 w 973"/>
                <a:gd name="T11" fmla="*/ 160 h 1071"/>
                <a:gd name="T12" fmla="*/ 0 w 973"/>
                <a:gd name="T13" fmla="*/ 178 h 1071"/>
                <a:gd name="T14" fmla="*/ 0 w 973"/>
                <a:gd name="T15" fmla="*/ 180 h 1071"/>
                <a:gd name="T16" fmla="*/ 1945 w 973"/>
                <a:gd name="T17" fmla="*/ 2145 h 1071"/>
                <a:gd name="T18" fmla="*/ 1787 w 973"/>
                <a:gd name="T19" fmla="*/ 1668 h 1071"/>
                <a:gd name="T20" fmla="*/ 1949 w 973"/>
                <a:gd name="T21" fmla="*/ 1180 h 10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3"/>
                <a:gd name="T34" fmla="*/ 0 h 1071"/>
                <a:gd name="T35" fmla="*/ 973 w 973"/>
                <a:gd name="T36" fmla="*/ 1071 h 10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3" h="1071">
                  <a:moveTo>
                    <a:pt x="973" y="589"/>
                  </a:moveTo>
                  <a:cubicBezTo>
                    <a:pt x="701" y="584"/>
                    <a:pt x="482" y="363"/>
                    <a:pt x="482" y="90"/>
                  </a:cubicBezTo>
                  <a:cubicBezTo>
                    <a:pt x="482" y="90"/>
                    <a:pt x="482" y="89"/>
                    <a:pt x="482" y="89"/>
                  </a:cubicBezTo>
                  <a:cubicBezTo>
                    <a:pt x="482" y="86"/>
                    <a:pt x="482" y="83"/>
                    <a:pt x="482" y="80"/>
                  </a:cubicBezTo>
                  <a:cubicBezTo>
                    <a:pt x="241" y="0"/>
                    <a:pt x="241" y="0"/>
                    <a:pt x="241" y="0"/>
                  </a:cubicBezTo>
                  <a:cubicBezTo>
                    <a:pt x="0" y="80"/>
                    <a:pt x="0" y="80"/>
                    <a:pt x="0" y="80"/>
                  </a:cubicBezTo>
                  <a:cubicBezTo>
                    <a:pt x="0" y="83"/>
                    <a:pt x="0" y="86"/>
                    <a:pt x="0" y="89"/>
                  </a:cubicBezTo>
                  <a:cubicBezTo>
                    <a:pt x="0" y="89"/>
                    <a:pt x="0" y="90"/>
                    <a:pt x="0" y="90"/>
                  </a:cubicBezTo>
                  <a:cubicBezTo>
                    <a:pt x="0" y="628"/>
                    <a:pt x="434" y="1065"/>
                    <a:pt x="971" y="1071"/>
                  </a:cubicBezTo>
                  <a:cubicBezTo>
                    <a:pt x="892" y="833"/>
                    <a:pt x="892" y="833"/>
                    <a:pt x="892" y="833"/>
                  </a:cubicBezTo>
                  <a:lnTo>
                    <a:pt x="973" y="589"/>
                  </a:ln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4" name="Freeform 6">
              <a:extLst>
                <a:ext uri="{FF2B5EF4-FFF2-40B4-BE49-F238E27FC236}">
                  <a16:creationId xmlns:a16="http://schemas.microsoft.com/office/drawing/2014/main" id="{9B11700F-2F03-857D-7A0B-8672ECD51B45}"/>
                </a:ext>
              </a:extLst>
            </p:cNvPr>
            <p:cNvSpPr>
              <a:spLocks/>
            </p:cNvSpPr>
            <p:nvPr/>
          </p:nvSpPr>
          <p:spPr bwMode="gray">
            <a:xfrm>
              <a:off x="2691" y="2165"/>
              <a:ext cx="2147" cy="1953"/>
            </a:xfrm>
            <a:custGeom>
              <a:avLst/>
              <a:gdLst>
                <a:gd name="T0" fmla="*/ 1652 w 1072"/>
                <a:gd name="T1" fmla="*/ 164 h 975"/>
                <a:gd name="T2" fmla="*/ 1182 w 1072"/>
                <a:gd name="T3" fmla="*/ 8 h 975"/>
                <a:gd name="T4" fmla="*/ 180 w 1072"/>
                <a:gd name="T5" fmla="*/ 988 h 975"/>
                <a:gd name="T6" fmla="*/ 180 w 1072"/>
                <a:gd name="T7" fmla="*/ 988 h 975"/>
                <a:gd name="T8" fmla="*/ 162 w 1072"/>
                <a:gd name="T9" fmla="*/ 988 h 975"/>
                <a:gd name="T10" fmla="*/ 0 w 1072"/>
                <a:gd name="T11" fmla="*/ 1476 h 975"/>
                <a:gd name="T12" fmla="*/ 158 w 1072"/>
                <a:gd name="T13" fmla="*/ 1953 h 975"/>
                <a:gd name="T14" fmla="*/ 180 w 1072"/>
                <a:gd name="T15" fmla="*/ 1953 h 975"/>
                <a:gd name="T16" fmla="*/ 180 w 1072"/>
                <a:gd name="T17" fmla="*/ 1953 h 975"/>
                <a:gd name="T18" fmla="*/ 2147 w 1072"/>
                <a:gd name="T19" fmla="*/ 0 h 975"/>
                <a:gd name="T20" fmla="*/ 1652 w 1072"/>
                <a:gd name="T21" fmla="*/ 164 h 9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72"/>
                <a:gd name="T34" fmla="*/ 0 h 975"/>
                <a:gd name="T35" fmla="*/ 1072 w 1072"/>
                <a:gd name="T36" fmla="*/ 975 h 9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72" h="975">
                  <a:moveTo>
                    <a:pt x="825" y="82"/>
                  </a:moveTo>
                  <a:cubicBezTo>
                    <a:pt x="590" y="4"/>
                    <a:pt x="590" y="4"/>
                    <a:pt x="590" y="4"/>
                  </a:cubicBezTo>
                  <a:cubicBezTo>
                    <a:pt x="584" y="275"/>
                    <a:pt x="362" y="493"/>
                    <a:pt x="90" y="493"/>
                  </a:cubicBezTo>
                  <a:cubicBezTo>
                    <a:pt x="90" y="493"/>
                    <a:pt x="90" y="493"/>
                    <a:pt x="90" y="493"/>
                  </a:cubicBezTo>
                  <a:cubicBezTo>
                    <a:pt x="87" y="493"/>
                    <a:pt x="84" y="493"/>
                    <a:pt x="81" y="493"/>
                  </a:cubicBezTo>
                  <a:cubicBezTo>
                    <a:pt x="0" y="737"/>
                    <a:pt x="0" y="737"/>
                    <a:pt x="0" y="737"/>
                  </a:cubicBezTo>
                  <a:cubicBezTo>
                    <a:pt x="79" y="975"/>
                    <a:pt x="79" y="975"/>
                    <a:pt x="79" y="975"/>
                  </a:cubicBezTo>
                  <a:cubicBezTo>
                    <a:pt x="83" y="975"/>
                    <a:pt x="86" y="975"/>
                    <a:pt x="90" y="975"/>
                  </a:cubicBezTo>
                  <a:cubicBezTo>
                    <a:pt x="90" y="975"/>
                    <a:pt x="90" y="975"/>
                    <a:pt x="90" y="975"/>
                  </a:cubicBezTo>
                  <a:cubicBezTo>
                    <a:pt x="630" y="975"/>
                    <a:pt x="1068" y="539"/>
                    <a:pt x="1072" y="0"/>
                  </a:cubicBezTo>
                  <a:lnTo>
                    <a:pt x="825" y="82"/>
                  </a:ln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5" name="Freeform 7">
              <a:extLst>
                <a:ext uri="{FF2B5EF4-FFF2-40B4-BE49-F238E27FC236}">
                  <a16:creationId xmlns:a16="http://schemas.microsoft.com/office/drawing/2014/main" id="{2B319371-DF87-2468-A9A4-37B4DAFE099C}"/>
                </a:ext>
              </a:extLst>
            </p:cNvPr>
            <p:cNvSpPr>
              <a:spLocks/>
            </p:cNvSpPr>
            <p:nvPr/>
          </p:nvSpPr>
          <p:spPr bwMode="gray">
            <a:xfrm>
              <a:off x="2885" y="194"/>
              <a:ext cx="1953" cy="2145"/>
            </a:xfrm>
            <a:custGeom>
              <a:avLst/>
              <a:gdLst>
                <a:gd name="T0" fmla="*/ 1953 w 975"/>
                <a:gd name="T1" fmla="*/ 1965 h 1071"/>
                <a:gd name="T2" fmla="*/ 4 w 975"/>
                <a:gd name="T3" fmla="*/ 0 h 1071"/>
                <a:gd name="T4" fmla="*/ 162 w 975"/>
                <a:gd name="T5" fmla="*/ 477 h 1071"/>
                <a:gd name="T6" fmla="*/ 0 w 975"/>
                <a:gd name="T7" fmla="*/ 965 h 1071"/>
                <a:gd name="T8" fmla="*/ 988 w 975"/>
                <a:gd name="T9" fmla="*/ 1965 h 1071"/>
                <a:gd name="T10" fmla="*/ 988 w 975"/>
                <a:gd name="T11" fmla="*/ 1967 h 1071"/>
                <a:gd name="T12" fmla="*/ 988 w 975"/>
                <a:gd name="T13" fmla="*/ 1989 h 1071"/>
                <a:gd name="T14" fmla="*/ 1458 w 975"/>
                <a:gd name="T15" fmla="*/ 2145 h 1071"/>
                <a:gd name="T16" fmla="*/ 1953 w 975"/>
                <a:gd name="T17" fmla="*/ 1981 h 1071"/>
                <a:gd name="T18" fmla="*/ 1953 w 975"/>
                <a:gd name="T19" fmla="*/ 1967 h 1071"/>
                <a:gd name="T20" fmla="*/ 1953 w 975"/>
                <a:gd name="T21" fmla="*/ 1965 h 10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75"/>
                <a:gd name="T34" fmla="*/ 0 h 1071"/>
                <a:gd name="T35" fmla="*/ 975 w 975"/>
                <a:gd name="T36" fmla="*/ 1071 h 10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75" h="1071">
                  <a:moveTo>
                    <a:pt x="975" y="981"/>
                  </a:moveTo>
                  <a:cubicBezTo>
                    <a:pt x="974" y="442"/>
                    <a:pt x="540" y="5"/>
                    <a:pt x="2" y="0"/>
                  </a:cubicBezTo>
                  <a:cubicBezTo>
                    <a:pt x="81" y="238"/>
                    <a:pt x="81" y="238"/>
                    <a:pt x="81" y="238"/>
                  </a:cubicBezTo>
                  <a:cubicBezTo>
                    <a:pt x="0" y="482"/>
                    <a:pt x="0" y="482"/>
                    <a:pt x="0" y="482"/>
                  </a:cubicBezTo>
                  <a:cubicBezTo>
                    <a:pt x="272" y="486"/>
                    <a:pt x="492" y="708"/>
                    <a:pt x="493" y="981"/>
                  </a:cubicBezTo>
                  <a:cubicBezTo>
                    <a:pt x="493" y="981"/>
                    <a:pt x="493" y="982"/>
                    <a:pt x="493" y="982"/>
                  </a:cubicBezTo>
                  <a:cubicBezTo>
                    <a:pt x="493" y="986"/>
                    <a:pt x="493" y="989"/>
                    <a:pt x="493" y="993"/>
                  </a:cubicBezTo>
                  <a:cubicBezTo>
                    <a:pt x="728" y="1071"/>
                    <a:pt x="728" y="1071"/>
                    <a:pt x="728" y="1071"/>
                  </a:cubicBezTo>
                  <a:cubicBezTo>
                    <a:pt x="975" y="989"/>
                    <a:pt x="975" y="989"/>
                    <a:pt x="975" y="989"/>
                  </a:cubicBezTo>
                  <a:cubicBezTo>
                    <a:pt x="975" y="987"/>
                    <a:pt x="975" y="984"/>
                    <a:pt x="975" y="982"/>
                  </a:cubicBezTo>
                  <a:cubicBezTo>
                    <a:pt x="975" y="982"/>
                    <a:pt x="975" y="981"/>
                    <a:pt x="975" y="981"/>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16" name="Group 3">
            <a:extLst>
              <a:ext uri="{FF2B5EF4-FFF2-40B4-BE49-F238E27FC236}">
                <a16:creationId xmlns:a16="http://schemas.microsoft.com/office/drawing/2014/main" id="{A51A0142-9AEB-CDF5-D59B-4761070ABDE4}"/>
              </a:ext>
            </a:extLst>
          </p:cNvPr>
          <p:cNvGrpSpPr>
            <a:grpSpLocks/>
          </p:cNvGrpSpPr>
          <p:nvPr userDrawn="1"/>
        </p:nvGrpSpPr>
        <p:grpSpPr bwMode="gray">
          <a:xfrm>
            <a:off x="8475441" y="1373445"/>
            <a:ext cx="1817856" cy="1817392"/>
            <a:chOff x="1266" y="1299"/>
            <a:chExt cx="3183" cy="3186"/>
          </a:xfrm>
          <a:solidFill>
            <a:schemeClr val="bg2">
              <a:lumMod val="60000"/>
              <a:lumOff val="40000"/>
            </a:schemeClr>
          </a:solidFill>
        </p:grpSpPr>
        <p:sp>
          <p:nvSpPr>
            <p:cNvPr id="17" name="Freeform 4">
              <a:extLst>
                <a:ext uri="{FF2B5EF4-FFF2-40B4-BE49-F238E27FC236}">
                  <a16:creationId xmlns:a16="http://schemas.microsoft.com/office/drawing/2014/main" id="{43D0D1C9-3854-9611-3FD3-62AB6EF148E2}"/>
                </a:ext>
              </a:extLst>
            </p:cNvPr>
            <p:cNvSpPr>
              <a:spLocks/>
            </p:cNvSpPr>
            <p:nvPr/>
          </p:nvSpPr>
          <p:spPr bwMode="gray">
            <a:xfrm>
              <a:off x="1346" y="1299"/>
              <a:ext cx="1660" cy="1327"/>
            </a:xfrm>
            <a:custGeom>
              <a:avLst/>
              <a:gdLst>
                <a:gd name="T0" fmla="*/ 1531 w 1018"/>
                <a:gd name="T1" fmla="*/ 0 h 813"/>
                <a:gd name="T2" fmla="*/ 1517 w 1018"/>
                <a:gd name="T3" fmla="*/ 0 h 813"/>
                <a:gd name="T4" fmla="*/ 1513 w 1018"/>
                <a:gd name="T5" fmla="*/ 0 h 813"/>
                <a:gd name="T6" fmla="*/ 0 w 1018"/>
                <a:gd name="T7" fmla="*/ 1087 h 813"/>
                <a:gd name="T8" fmla="*/ 422 w 1018"/>
                <a:gd name="T9" fmla="*/ 1089 h 813"/>
                <a:gd name="T10" fmla="*/ 752 w 1018"/>
                <a:gd name="T11" fmla="*/ 1327 h 813"/>
                <a:gd name="T12" fmla="*/ 1513 w 1018"/>
                <a:gd name="T13" fmla="*/ 790 h 813"/>
                <a:gd name="T14" fmla="*/ 1517 w 1018"/>
                <a:gd name="T15" fmla="*/ 790 h 813"/>
                <a:gd name="T16" fmla="*/ 1536 w 1018"/>
                <a:gd name="T17" fmla="*/ 790 h 813"/>
                <a:gd name="T18" fmla="*/ 1660 w 1018"/>
                <a:gd name="T19" fmla="*/ 402 h 813"/>
                <a:gd name="T20" fmla="*/ 1531 w 1018"/>
                <a:gd name="T21" fmla="*/ 0 h 81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18"/>
                <a:gd name="T34" fmla="*/ 0 h 813"/>
                <a:gd name="T35" fmla="*/ 1018 w 1018"/>
                <a:gd name="T36" fmla="*/ 813 h 81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18" h="813">
                  <a:moveTo>
                    <a:pt x="939" y="0"/>
                  </a:moveTo>
                  <a:cubicBezTo>
                    <a:pt x="936" y="0"/>
                    <a:pt x="933" y="0"/>
                    <a:pt x="930" y="0"/>
                  </a:cubicBezTo>
                  <a:cubicBezTo>
                    <a:pt x="929" y="0"/>
                    <a:pt x="929" y="0"/>
                    <a:pt x="928" y="0"/>
                  </a:cubicBezTo>
                  <a:cubicBezTo>
                    <a:pt x="497" y="1"/>
                    <a:pt x="131" y="279"/>
                    <a:pt x="0" y="666"/>
                  </a:cubicBezTo>
                  <a:cubicBezTo>
                    <a:pt x="259" y="667"/>
                    <a:pt x="259" y="667"/>
                    <a:pt x="259" y="667"/>
                  </a:cubicBezTo>
                  <a:cubicBezTo>
                    <a:pt x="461" y="813"/>
                    <a:pt x="461" y="813"/>
                    <a:pt x="461" y="813"/>
                  </a:cubicBezTo>
                  <a:cubicBezTo>
                    <a:pt x="530" y="622"/>
                    <a:pt x="713" y="485"/>
                    <a:pt x="928" y="484"/>
                  </a:cubicBezTo>
                  <a:cubicBezTo>
                    <a:pt x="929" y="484"/>
                    <a:pt x="929" y="484"/>
                    <a:pt x="930" y="484"/>
                  </a:cubicBezTo>
                  <a:cubicBezTo>
                    <a:pt x="934" y="484"/>
                    <a:pt x="938" y="484"/>
                    <a:pt x="942" y="484"/>
                  </a:cubicBezTo>
                  <a:cubicBezTo>
                    <a:pt x="1018" y="246"/>
                    <a:pt x="1018" y="246"/>
                    <a:pt x="1018" y="246"/>
                  </a:cubicBezTo>
                  <a:lnTo>
                    <a:pt x="939" y="0"/>
                  </a:lnTo>
                  <a:close/>
                </a:path>
              </a:pathLst>
            </a:custGeom>
            <a:solidFill>
              <a:schemeClr val="accent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8" name="Freeform 5">
              <a:extLst>
                <a:ext uri="{FF2B5EF4-FFF2-40B4-BE49-F238E27FC236}">
                  <a16:creationId xmlns:a16="http://schemas.microsoft.com/office/drawing/2014/main" id="{3E0D824D-C9ED-8203-A3C9-F6B63AC3C9BA}"/>
                </a:ext>
              </a:extLst>
            </p:cNvPr>
            <p:cNvSpPr>
              <a:spLocks/>
            </p:cNvSpPr>
            <p:nvPr/>
          </p:nvSpPr>
          <p:spPr bwMode="gray">
            <a:xfrm>
              <a:off x="1266" y="2376"/>
              <a:ext cx="1104" cy="1799"/>
            </a:xfrm>
            <a:custGeom>
              <a:avLst/>
              <a:gdLst>
                <a:gd name="T0" fmla="*/ 789 w 677"/>
                <a:gd name="T1" fmla="*/ 516 h 1102"/>
                <a:gd name="T2" fmla="*/ 830 w 677"/>
                <a:gd name="T3" fmla="*/ 261 h 1102"/>
                <a:gd name="T4" fmla="*/ 837 w 677"/>
                <a:gd name="T5" fmla="*/ 240 h 1102"/>
                <a:gd name="T6" fmla="*/ 507 w 677"/>
                <a:gd name="T7" fmla="*/ 2 h 1102"/>
                <a:gd name="T8" fmla="*/ 85 w 677"/>
                <a:gd name="T9" fmla="*/ 0 h 1102"/>
                <a:gd name="T10" fmla="*/ 80 w 677"/>
                <a:gd name="T11" fmla="*/ 18 h 1102"/>
                <a:gd name="T12" fmla="*/ 0 w 677"/>
                <a:gd name="T13" fmla="*/ 516 h 1102"/>
                <a:gd name="T14" fmla="*/ 643 w 677"/>
                <a:gd name="T15" fmla="*/ 1799 h 1102"/>
                <a:gd name="T16" fmla="*/ 773 w 677"/>
                <a:gd name="T17" fmla="*/ 1401 h 1102"/>
                <a:gd name="T18" fmla="*/ 1104 w 677"/>
                <a:gd name="T19" fmla="*/ 1157 h 1102"/>
                <a:gd name="T20" fmla="*/ 789 w 677"/>
                <a:gd name="T21" fmla="*/ 516 h 11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77"/>
                <a:gd name="T34" fmla="*/ 0 h 1102"/>
                <a:gd name="T35" fmla="*/ 677 w 677"/>
                <a:gd name="T36" fmla="*/ 1102 h 110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77" h="1102">
                  <a:moveTo>
                    <a:pt x="484" y="316"/>
                  </a:moveTo>
                  <a:cubicBezTo>
                    <a:pt x="484" y="262"/>
                    <a:pt x="493" y="209"/>
                    <a:pt x="509" y="160"/>
                  </a:cubicBezTo>
                  <a:cubicBezTo>
                    <a:pt x="510" y="156"/>
                    <a:pt x="512" y="151"/>
                    <a:pt x="513" y="147"/>
                  </a:cubicBezTo>
                  <a:cubicBezTo>
                    <a:pt x="311" y="1"/>
                    <a:pt x="311" y="1"/>
                    <a:pt x="311" y="1"/>
                  </a:cubicBezTo>
                  <a:cubicBezTo>
                    <a:pt x="52" y="0"/>
                    <a:pt x="52" y="0"/>
                    <a:pt x="52" y="0"/>
                  </a:cubicBezTo>
                  <a:cubicBezTo>
                    <a:pt x="51" y="4"/>
                    <a:pt x="50" y="7"/>
                    <a:pt x="49" y="11"/>
                  </a:cubicBezTo>
                  <a:cubicBezTo>
                    <a:pt x="17" y="107"/>
                    <a:pt x="0" y="209"/>
                    <a:pt x="0" y="316"/>
                  </a:cubicBezTo>
                  <a:cubicBezTo>
                    <a:pt x="0" y="638"/>
                    <a:pt x="155" y="923"/>
                    <a:pt x="394" y="1102"/>
                  </a:cubicBezTo>
                  <a:cubicBezTo>
                    <a:pt x="474" y="858"/>
                    <a:pt x="474" y="858"/>
                    <a:pt x="474" y="858"/>
                  </a:cubicBezTo>
                  <a:cubicBezTo>
                    <a:pt x="677" y="709"/>
                    <a:pt x="677" y="709"/>
                    <a:pt x="677" y="709"/>
                  </a:cubicBezTo>
                  <a:cubicBezTo>
                    <a:pt x="559" y="618"/>
                    <a:pt x="484" y="476"/>
                    <a:pt x="484" y="316"/>
                  </a:cubicBez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19" name="Freeform 6">
              <a:extLst>
                <a:ext uri="{FF2B5EF4-FFF2-40B4-BE49-F238E27FC236}">
                  <a16:creationId xmlns:a16="http://schemas.microsoft.com/office/drawing/2014/main" id="{066115CC-9599-A8D4-157F-6DB21A6E29DC}"/>
                </a:ext>
              </a:extLst>
            </p:cNvPr>
            <p:cNvSpPr>
              <a:spLocks/>
            </p:cNvSpPr>
            <p:nvPr/>
          </p:nvSpPr>
          <p:spPr bwMode="gray">
            <a:xfrm>
              <a:off x="1899" y="3524"/>
              <a:ext cx="1882" cy="961"/>
            </a:xfrm>
            <a:custGeom>
              <a:avLst/>
              <a:gdLst>
                <a:gd name="T0" fmla="*/ 1546 w 1154"/>
                <a:gd name="T1" fmla="*/ 423 h 589"/>
                <a:gd name="T2" fmla="*/ 1417 w 1154"/>
                <a:gd name="T3" fmla="*/ 29 h 589"/>
                <a:gd name="T4" fmla="*/ 959 w 1154"/>
                <a:gd name="T5" fmla="*/ 171 h 589"/>
                <a:gd name="T6" fmla="*/ 478 w 1154"/>
                <a:gd name="T7" fmla="*/ 15 h 589"/>
                <a:gd name="T8" fmla="*/ 462 w 1154"/>
                <a:gd name="T9" fmla="*/ 0 h 589"/>
                <a:gd name="T10" fmla="*/ 130 w 1154"/>
                <a:gd name="T11" fmla="*/ 243 h 589"/>
                <a:gd name="T12" fmla="*/ 0 w 1154"/>
                <a:gd name="T13" fmla="*/ 641 h 589"/>
                <a:gd name="T14" fmla="*/ 15 w 1154"/>
                <a:gd name="T15" fmla="*/ 653 h 589"/>
                <a:gd name="T16" fmla="*/ 959 w 1154"/>
                <a:gd name="T17" fmla="*/ 961 h 589"/>
                <a:gd name="T18" fmla="*/ 1882 w 1154"/>
                <a:gd name="T19" fmla="*/ 669 h 589"/>
                <a:gd name="T20" fmla="*/ 1546 w 1154"/>
                <a:gd name="T21" fmla="*/ 423 h 58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154"/>
                <a:gd name="T34" fmla="*/ 0 h 589"/>
                <a:gd name="T35" fmla="*/ 1154 w 1154"/>
                <a:gd name="T36" fmla="*/ 589 h 58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154" h="589">
                  <a:moveTo>
                    <a:pt x="948" y="259"/>
                  </a:moveTo>
                  <a:cubicBezTo>
                    <a:pt x="869" y="18"/>
                    <a:pt x="869" y="18"/>
                    <a:pt x="869" y="18"/>
                  </a:cubicBezTo>
                  <a:cubicBezTo>
                    <a:pt x="789" y="73"/>
                    <a:pt x="692" y="105"/>
                    <a:pt x="588" y="105"/>
                  </a:cubicBezTo>
                  <a:cubicBezTo>
                    <a:pt x="478" y="105"/>
                    <a:pt x="376" y="69"/>
                    <a:pt x="293" y="9"/>
                  </a:cubicBezTo>
                  <a:cubicBezTo>
                    <a:pt x="290" y="6"/>
                    <a:pt x="286" y="3"/>
                    <a:pt x="283" y="0"/>
                  </a:cubicBezTo>
                  <a:cubicBezTo>
                    <a:pt x="80" y="149"/>
                    <a:pt x="80" y="149"/>
                    <a:pt x="80" y="149"/>
                  </a:cubicBezTo>
                  <a:cubicBezTo>
                    <a:pt x="0" y="393"/>
                    <a:pt x="0" y="393"/>
                    <a:pt x="0" y="393"/>
                  </a:cubicBezTo>
                  <a:cubicBezTo>
                    <a:pt x="3" y="396"/>
                    <a:pt x="6" y="398"/>
                    <a:pt x="9" y="400"/>
                  </a:cubicBezTo>
                  <a:cubicBezTo>
                    <a:pt x="171" y="519"/>
                    <a:pt x="371" y="589"/>
                    <a:pt x="588" y="589"/>
                  </a:cubicBezTo>
                  <a:cubicBezTo>
                    <a:pt x="799" y="589"/>
                    <a:pt x="994" y="523"/>
                    <a:pt x="1154" y="410"/>
                  </a:cubicBezTo>
                  <a:lnTo>
                    <a:pt x="948" y="259"/>
                  </a:ln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7">
              <a:extLst>
                <a:ext uri="{FF2B5EF4-FFF2-40B4-BE49-F238E27FC236}">
                  <a16:creationId xmlns:a16="http://schemas.microsoft.com/office/drawing/2014/main" id="{F98148CB-1C11-2507-277A-430C6A93DCA4}"/>
                </a:ext>
              </a:extLst>
            </p:cNvPr>
            <p:cNvSpPr>
              <a:spLocks/>
            </p:cNvSpPr>
            <p:nvPr/>
          </p:nvSpPr>
          <p:spPr bwMode="gray">
            <a:xfrm>
              <a:off x="3306" y="2412"/>
              <a:ext cx="1143" cy="1791"/>
            </a:xfrm>
            <a:custGeom>
              <a:avLst/>
              <a:gdLst>
                <a:gd name="T0" fmla="*/ 1070 w 701"/>
                <a:gd name="T1" fmla="*/ 0 h 1097"/>
                <a:gd name="T2" fmla="*/ 730 w 701"/>
                <a:gd name="T3" fmla="*/ 245 h 1097"/>
                <a:gd name="T4" fmla="*/ 320 w 701"/>
                <a:gd name="T5" fmla="*/ 248 h 1097"/>
                <a:gd name="T6" fmla="*/ 354 w 701"/>
                <a:gd name="T7" fmla="*/ 480 h 1097"/>
                <a:gd name="T8" fmla="*/ 16 w 701"/>
                <a:gd name="T9" fmla="*/ 1140 h 1097"/>
                <a:gd name="T10" fmla="*/ 0 w 701"/>
                <a:gd name="T11" fmla="*/ 1151 h 1097"/>
                <a:gd name="T12" fmla="*/ 129 w 701"/>
                <a:gd name="T13" fmla="*/ 1544 h 1097"/>
                <a:gd name="T14" fmla="*/ 465 w 701"/>
                <a:gd name="T15" fmla="*/ 1791 h 1097"/>
                <a:gd name="T16" fmla="*/ 481 w 701"/>
                <a:gd name="T17" fmla="*/ 1778 h 1097"/>
                <a:gd name="T18" fmla="*/ 1143 w 701"/>
                <a:gd name="T19" fmla="*/ 480 h 1097"/>
                <a:gd name="T20" fmla="*/ 1070 w 701"/>
                <a:gd name="T21" fmla="*/ 0 h 109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01"/>
                <a:gd name="T34" fmla="*/ 0 h 1097"/>
                <a:gd name="T35" fmla="*/ 701 w 701"/>
                <a:gd name="T36" fmla="*/ 1097 h 109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01" h="1097">
                  <a:moveTo>
                    <a:pt x="656" y="0"/>
                  </a:moveTo>
                  <a:cubicBezTo>
                    <a:pt x="448" y="150"/>
                    <a:pt x="448" y="150"/>
                    <a:pt x="448" y="150"/>
                  </a:cubicBezTo>
                  <a:cubicBezTo>
                    <a:pt x="196" y="152"/>
                    <a:pt x="196" y="152"/>
                    <a:pt x="196" y="152"/>
                  </a:cubicBezTo>
                  <a:cubicBezTo>
                    <a:pt x="210" y="197"/>
                    <a:pt x="217" y="244"/>
                    <a:pt x="217" y="294"/>
                  </a:cubicBezTo>
                  <a:cubicBezTo>
                    <a:pt x="217" y="460"/>
                    <a:pt x="136" y="607"/>
                    <a:pt x="10" y="698"/>
                  </a:cubicBezTo>
                  <a:cubicBezTo>
                    <a:pt x="7" y="700"/>
                    <a:pt x="3" y="703"/>
                    <a:pt x="0" y="705"/>
                  </a:cubicBezTo>
                  <a:cubicBezTo>
                    <a:pt x="79" y="946"/>
                    <a:pt x="79" y="946"/>
                    <a:pt x="79" y="946"/>
                  </a:cubicBezTo>
                  <a:cubicBezTo>
                    <a:pt x="285" y="1097"/>
                    <a:pt x="285" y="1097"/>
                    <a:pt x="285" y="1097"/>
                  </a:cubicBezTo>
                  <a:cubicBezTo>
                    <a:pt x="288" y="1094"/>
                    <a:pt x="292" y="1092"/>
                    <a:pt x="295" y="1089"/>
                  </a:cubicBezTo>
                  <a:cubicBezTo>
                    <a:pt x="541" y="911"/>
                    <a:pt x="701" y="621"/>
                    <a:pt x="701" y="294"/>
                  </a:cubicBezTo>
                  <a:cubicBezTo>
                    <a:pt x="701" y="192"/>
                    <a:pt x="685" y="93"/>
                    <a:pt x="656" y="0"/>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8">
              <a:extLst>
                <a:ext uri="{FF2B5EF4-FFF2-40B4-BE49-F238E27FC236}">
                  <a16:creationId xmlns:a16="http://schemas.microsoft.com/office/drawing/2014/main" id="{1FA3CDE4-21C6-5229-20A3-026795FB533A}"/>
                </a:ext>
              </a:extLst>
            </p:cNvPr>
            <p:cNvSpPr>
              <a:spLocks/>
            </p:cNvSpPr>
            <p:nvPr/>
          </p:nvSpPr>
          <p:spPr bwMode="gray">
            <a:xfrm>
              <a:off x="2864" y="1299"/>
              <a:ext cx="1514" cy="1371"/>
            </a:xfrm>
            <a:custGeom>
              <a:avLst/>
              <a:gdLst>
                <a:gd name="T0" fmla="*/ 1509 w 928"/>
                <a:gd name="T1" fmla="*/ 1105 h 840"/>
                <a:gd name="T2" fmla="*/ 0 w 928"/>
                <a:gd name="T3" fmla="*/ 0 h 840"/>
                <a:gd name="T4" fmla="*/ 129 w 928"/>
                <a:gd name="T5" fmla="*/ 402 h 840"/>
                <a:gd name="T6" fmla="*/ 5 w 928"/>
                <a:gd name="T7" fmla="*/ 790 h 840"/>
                <a:gd name="T8" fmla="*/ 757 w 928"/>
                <a:gd name="T9" fmla="*/ 1350 h 840"/>
                <a:gd name="T10" fmla="*/ 764 w 928"/>
                <a:gd name="T11" fmla="*/ 1371 h 840"/>
                <a:gd name="T12" fmla="*/ 1175 w 928"/>
                <a:gd name="T13" fmla="*/ 1368 h 840"/>
                <a:gd name="T14" fmla="*/ 1514 w 928"/>
                <a:gd name="T15" fmla="*/ 1123 h 840"/>
                <a:gd name="T16" fmla="*/ 1509 w 928"/>
                <a:gd name="T17" fmla="*/ 1105 h 84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28"/>
                <a:gd name="T28" fmla="*/ 0 h 840"/>
                <a:gd name="T29" fmla="*/ 928 w 928"/>
                <a:gd name="T30" fmla="*/ 840 h 84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28" h="840">
                  <a:moveTo>
                    <a:pt x="925" y="677"/>
                  </a:moveTo>
                  <a:cubicBezTo>
                    <a:pt x="797" y="287"/>
                    <a:pt x="432" y="4"/>
                    <a:pt x="0" y="0"/>
                  </a:cubicBezTo>
                  <a:cubicBezTo>
                    <a:pt x="79" y="246"/>
                    <a:pt x="79" y="246"/>
                    <a:pt x="79" y="246"/>
                  </a:cubicBezTo>
                  <a:cubicBezTo>
                    <a:pt x="3" y="484"/>
                    <a:pt x="3" y="484"/>
                    <a:pt x="3" y="484"/>
                  </a:cubicBezTo>
                  <a:cubicBezTo>
                    <a:pt x="218" y="489"/>
                    <a:pt x="400" y="631"/>
                    <a:pt x="464" y="827"/>
                  </a:cubicBezTo>
                  <a:cubicBezTo>
                    <a:pt x="466" y="831"/>
                    <a:pt x="467" y="835"/>
                    <a:pt x="468" y="840"/>
                  </a:cubicBezTo>
                  <a:cubicBezTo>
                    <a:pt x="720" y="838"/>
                    <a:pt x="720" y="838"/>
                    <a:pt x="720" y="838"/>
                  </a:cubicBezTo>
                  <a:cubicBezTo>
                    <a:pt x="928" y="688"/>
                    <a:pt x="928" y="688"/>
                    <a:pt x="928" y="688"/>
                  </a:cubicBezTo>
                  <a:cubicBezTo>
                    <a:pt x="927" y="685"/>
                    <a:pt x="926" y="681"/>
                    <a:pt x="925" y="677"/>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2" name="Group 3">
            <a:extLst>
              <a:ext uri="{FF2B5EF4-FFF2-40B4-BE49-F238E27FC236}">
                <a16:creationId xmlns:a16="http://schemas.microsoft.com/office/drawing/2014/main" id="{D6E7C316-1D7C-2281-EE75-868B6A5C5769}"/>
              </a:ext>
            </a:extLst>
          </p:cNvPr>
          <p:cNvGrpSpPr>
            <a:grpSpLocks/>
          </p:cNvGrpSpPr>
          <p:nvPr userDrawn="1"/>
        </p:nvGrpSpPr>
        <p:grpSpPr bwMode="gray">
          <a:xfrm>
            <a:off x="2991882" y="2866147"/>
            <a:ext cx="1818117" cy="1817644"/>
            <a:chOff x="926" y="204"/>
            <a:chExt cx="3910" cy="3910"/>
          </a:xfrm>
          <a:solidFill>
            <a:schemeClr val="bg2">
              <a:lumMod val="60000"/>
              <a:lumOff val="40000"/>
            </a:schemeClr>
          </a:solidFill>
        </p:grpSpPr>
        <p:sp>
          <p:nvSpPr>
            <p:cNvPr id="23" name="Freeform 4">
              <a:extLst>
                <a:ext uri="{FF2B5EF4-FFF2-40B4-BE49-F238E27FC236}">
                  <a16:creationId xmlns:a16="http://schemas.microsoft.com/office/drawing/2014/main" id="{0D89E85D-B360-2971-65E6-6ACC1E2949A0}"/>
                </a:ext>
              </a:extLst>
            </p:cNvPr>
            <p:cNvSpPr>
              <a:spLocks/>
            </p:cNvSpPr>
            <p:nvPr/>
          </p:nvSpPr>
          <p:spPr bwMode="gray">
            <a:xfrm>
              <a:off x="1190" y="204"/>
              <a:ext cx="1869" cy="1438"/>
            </a:xfrm>
            <a:custGeom>
              <a:avLst/>
              <a:gdLst>
                <a:gd name="T0" fmla="*/ 1709 w 933"/>
                <a:gd name="T1" fmla="*/ 0 h 718"/>
                <a:gd name="T2" fmla="*/ 1691 w 933"/>
                <a:gd name="T3" fmla="*/ 0 h 718"/>
                <a:gd name="T4" fmla="*/ 1689 w 933"/>
                <a:gd name="T5" fmla="*/ 0 h 718"/>
                <a:gd name="T6" fmla="*/ 0 w 933"/>
                <a:gd name="T7" fmla="*/ 963 h 718"/>
                <a:gd name="T8" fmla="*/ 511 w 933"/>
                <a:gd name="T9" fmla="*/ 1067 h 718"/>
                <a:gd name="T10" fmla="*/ 839 w 933"/>
                <a:gd name="T11" fmla="*/ 1438 h 718"/>
                <a:gd name="T12" fmla="*/ 1689 w 933"/>
                <a:gd name="T13" fmla="*/ 965 h 718"/>
                <a:gd name="T14" fmla="*/ 1691 w 933"/>
                <a:gd name="T15" fmla="*/ 965 h 718"/>
                <a:gd name="T16" fmla="*/ 1709 w 933"/>
                <a:gd name="T17" fmla="*/ 965 h 718"/>
                <a:gd name="T18" fmla="*/ 1869 w 933"/>
                <a:gd name="T19" fmla="*/ 481 h 718"/>
                <a:gd name="T20" fmla="*/ 1709 w 933"/>
                <a:gd name="T21" fmla="*/ 0 h 71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33"/>
                <a:gd name="T34" fmla="*/ 0 h 718"/>
                <a:gd name="T35" fmla="*/ 933 w 933"/>
                <a:gd name="T36" fmla="*/ 718 h 71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33" h="718">
                  <a:moveTo>
                    <a:pt x="853" y="0"/>
                  </a:moveTo>
                  <a:cubicBezTo>
                    <a:pt x="850" y="0"/>
                    <a:pt x="847" y="0"/>
                    <a:pt x="844" y="0"/>
                  </a:cubicBezTo>
                  <a:cubicBezTo>
                    <a:pt x="844" y="0"/>
                    <a:pt x="843" y="0"/>
                    <a:pt x="843" y="0"/>
                  </a:cubicBezTo>
                  <a:cubicBezTo>
                    <a:pt x="484" y="0"/>
                    <a:pt x="171" y="193"/>
                    <a:pt x="0" y="481"/>
                  </a:cubicBezTo>
                  <a:cubicBezTo>
                    <a:pt x="255" y="533"/>
                    <a:pt x="255" y="533"/>
                    <a:pt x="255" y="533"/>
                  </a:cubicBezTo>
                  <a:cubicBezTo>
                    <a:pt x="419" y="718"/>
                    <a:pt x="419" y="718"/>
                    <a:pt x="419" y="718"/>
                  </a:cubicBezTo>
                  <a:cubicBezTo>
                    <a:pt x="507" y="577"/>
                    <a:pt x="664" y="482"/>
                    <a:pt x="843" y="482"/>
                  </a:cubicBezTo>
                  <a:cubicBezTo>
                    <a:pt x="843" y="482"/>
                    <a:pt x="844" y="482"/>
                    <a:pt x="844" y="482"/>
                  </a:cubicBezTo>
                  <a:cubicBezTo>
                    <a:pt x="847" y="482"/>
                    <a:pt x="850" y="482"/>
                    <a:pt x="853" y="482"/>
                  </a:cubicBezTo>
                  <a:cubicBezTo>
                    <a:pt x="933" y="240"/>
                    <a:pt x="933" y="240"/>
                    <a:pt x="933" y="240"/>
                  </a:cubicBezTo>
                  <a:lnTo>
                    <a:pt x="853" y="0"/>
                  </a:ln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4" name="Freeform 5">
              <a:extLst>
                <a:ext uri="{FF2B5EF4-FFF2-40B4-BE49-F238E27FC236}">
                  <a16:creationId xmlns:a16="http://schemas.microsoft.com/office/drawing/2014/main" id="{1E64F063-1E60-B153-DD2C-00A943624997}"/>
                </a:ext>
              </a:extLst>
            </p:cNvPr>
            <p:cNvSpPr>
              <a:spLocks/>
            </p:cNvSpPr>
            <p:nvPr/>
          </p:nvSpPr>
          <p:spPr bwMode="gray">
            <a:xfrm>
              <a:off x="926" y="1144"/>
              <a:ext cx="1116" cy="1967"/>
            </a:xfrm>
            <a:custGeom>
              <a:avLst/>
              <a:gdLst>
                <a:gd name="T0" fmla="*/ 1116 w 557"/>
                <a:gd name="T1" fmla="*/ 475 h 982"/>
                <a:gd name="T2" fmla="*/ 787 w 557"/>
                <a:gd name="T3" fmla="*/ 104 h 982"/>
                <a:gd name="T4" fmla="*/ 276 w 557"/>
                <a:gd name="T5" fmla="*/ 0 h 982"/>
                <a:gd name="T6" fmla="*/ 268 w 557"/>
                <a:gd name="T7" fmla="*/ 12 h 982"/>
                <a:gd name="T8" fmla="*/ 0 w 557"/>
                <a:gd name="T9" fmla="*/ 1004 h 982"/>
                <a:gd name="T10" fmla="*/ 252 w 557"/>
                <a:gd name="T11" fmla="*/ 1967 h 982"/>
                <a:gd name="T12" fmla="*/ 589 w 557"/>
                <a:gd name="T13" fmla="*/ 1586 h 982"/>
                <a:gd name="T14" fmla="*/ 1088 w 557"/>
                <a:gd name="T15" fmla="*/ 1484 h 982"/>
                <a:gd name="T16" fmla="*/ 966 w 557"/>
                <a:gd name="T17" fmla="*/ 1004 h 982"/>
                <a:gd name="T18" fmla="*/ 1104 w 557"/>
                <a:gd name="T19" fmla="*/ 495 h 982"/>
                <a:gd name="T20" fmla="*/ 1116 w 557"/>
                <a:gd name="T21" fmla="*/ 475 h 98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7"/>
                <a:gd name="T34" fmla="*/ 0 h 982"/>
                <a:gd name="T35" fmla="*/ 557 w 557"/>
                <a:gd name="T36" fmla="*/ 982 h 98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7" h="982">
                  <a:moveTo>
                    <a:pt x="557" y="237"/>
                  </a:moveTo>
                  <a:cubicBezTo>
                    <a:pt x="393" y="52"/>
                    <a:pt x="393" y="52"/>
                    <a:pt x="393" y="52"/>
                  </a:cubicBezTo>
                  <a:cubicBezTo>
                    <a:pt x="138" y="0"/>
                    <a:pt x="138" y="0"/>
                    <a:pt x="138" y="0"/>
                  </a:cubicBezTo>
                  <a:cubicBezTo>
                    <a:pt x="136" y="2"/>
                    <a:pt x="135" y="4"/>
                    <a:pt x="134" y="6"/>
                  </a:cubicBezTo>
                  <a:cubicBezTo>
                    <a:pt x="49" y="152"/>
                    <a:pt x="0" y="321"/>
                    <a:pt x="0" y="501"/>
                  </a:cubicBezTo>
                  <a:cubicBezTo>
                    <a:pt x="0" y="676"/>
                    <a:pt x="46" y="840"/>
                    <a:pt x="126" y="982"/>
                  </a:cubicBezTo>
                  <a:cubicBezTo>
                    <a:pt x="294" y="792"/>
                    <a:pt x="294" y="792"/>
                    <a:pt x="294" y="792"/>
                  </a:cubicBezTo>
                  <a:cubicBezTo>
                    <a:pt x="543" y="741"/>
                    <a:pt x="543" y="741"/>
                    <a:pt x="543" y="741"/>
                  </a:cubicBezTo>
                  <a:cubicBezTo>
                    <a:pt x="504" y="670"/>
                    <a:pt x="482" y="588"/>
                    <a:pt x="482" y="501"/>
                  </a:cubicBezTo>
                  <a:cubicBezTo>
                    <a:pt x="482" y="408"/>
                    <a:pt x="507" y="322"/>
                    <a:pt x="551" y="247"/>
                  </a:cubicBezTo>
                  <a:cubicBezTo>
                    <a:pt x="553" y="244"/>
                    <a:pt x="555" y="241"/>
                    <a:pt x="557" y="237"/>
                  </a:cubicBezTo>
                  <a:close/>
                </a:path>
              </a:pathLst>
            </a:custGeom>
            <a:solidFill>
              <a:srgbClr val="046A3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5" name="Freeform 6">
              <a:extLst>
                <a:ext uri="{FF2B5EF4-FFF2-40B4-BE49-F238E27FC236}">
                  <a16:creationId xmlns:a16="http://schemas.microsoft.com/office/drawing/2014/main" id="{ECEC3E26-726F-11BE-9A99-1639460B37C0}"/>
                </a:ext>
              </a:extLst>
            </p:cNvPr>
            <p:cNvSpPr>
              <a:spLocks/>
            </p:cNvSpPr>
            <p:nvPr/>
          </p:nvSpPr>
          <p:spPr bwMode="gray">
            <a:xfrm>
              <a:off x="1178" y="2628"/>
              <a:ext cx="1693" cy="1486"/>
            </a:xfrm>
            <a:custGeom>
              <a:avLst/>
              <a:gdLst>
                <a:gd name="T0" fmla="*/ 1529 w 845"/>
                <a:gd name="T1" fmla="*/ 995 h 742"/>
                <a:gd name="T2" fmla="*/ 1687 w 845"/>
                <a:gd name="T3" fmla="*/ 521 h 742"/>
                <a:gd name="T4" fmla="*/ 845 w 845"/>
                <a:gd name="T5" fmla="*/ 18 h 742"/>
                <a:gd name="T6" fmla="*/ 835 w 845"/>
                <a:gd name="T7" fmla="*/ 0 h 742"/>
                <a:gd name="T8" fmla="*/ 337 w 845"/>
                <a:gd name="T9" fmla="*/ 102 h 742"/>
                <a:gd name="T10" fmla="*/ 0 w 845"/>
                <a:gd name="T11" fmla="*/ 483 h 742"/>
                <a:gd name="T12" fmla="*/ 10 w 845"/>
                <a:gd name="T13" fmla="*/ 501 h 742"/>
                <a:gd name="T14" fmla="*/ 1693 w 845"/>
                <a:gd name="T15" fmla="*/ 1486 h 742"/>
                <a:gd name="T16" fmla="*/ 1529 w 845"/>
                <a:gd name="T17" fmla="*/ 995 h 74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5"/>
                <a:gd name="T28" fmla="*/ 0 h 742"/>
                <a:gd name="T29" fmla="*/ 845 w 845"/>
                <a:gd name="T30" fmla="*/ 742 h 74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5" h="742">
                  <a:moveTo>
                    <a:pt x="763" y="497"/>
                  </a:moveTo>
                  <a:cubicBezTo>
                    <a:pt x="842" y="260"/>
                    <a:pt x="842" y="260"/>
                    <a:pt x="842" y="260"/>
                  </a:cubicBezTo>
                  <a:cubicBezTo>
                    <a:pt x="662" y="255"/>
                    <a:pt x="506" y="155"/>
                    <a:pt x="422" y="9"/>
                  </a:cubicBezTo>
                  <a:cubicBezTo>
                    <a:pt x="420" y="6"/>
                    <a:pt x="419" y="3"/>
                    <a:pt x="417" y="0"/>
                  </a:cubicBezTo>
                  <a:cubicBezTo>
                    <a:pt x="168" y="51"/>
                    <a:pt x="168" y="51"/>
                    <a:pt x="168" y="51"/>
                  </a:cubicBezTo>
                  <a:cubicBezTo>
                    <a:pt x="0" y="241"/>
                    <a:pt x="0" y="241"/>
                    <a:pt x="0" y="241"/>
                  </a:cubicBezTo>
                  <a:cubicBezTo>
                    <a:pt x="1" y="244"/>
                    <a:pt x="3" y="247"/>
                    <a:pt x="5" y="250"/>
                  </a:cubicBezTo>
                  <a:cubicBezTo>
                    <a:pt x="172" y="541"/>
                    <a:pt x="485" y="738"/>
                    <a:pt x="845" y="742"/>
                  </a:cubicBezTo>
                  <a:lnTo>
                    <a:pt x="763" y="497"/>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6" name="Freeform 7">
              <a:extLst>
                <a:ext uri="{FF2B5EF4-FFF2-40B4-BE49-F238E27FC236}">
                  <a16:creationId xmlns:a16="http://schemas.microsoft.com/office/drawing/2014/main" id="{11B758D1-8520-D1EB-737D-C606A1A03B62}"/>
                </a:ext>
              </a:extLst>
            </p:cNvPr>
            <p:cNvSpPr>
              <a:spLocks/>
            </p:cNvSpPr>
            <p:nvPr/>
          </p:nvSpPr>
          <p:spPr bwMode="gray">
            <a:xfrm>
              <a:off x="2695" y="2664"/>
              <a:ext cx="1885" cy="1450"/>
            </a:xfrm>
            <a:custGeom>
              <a:avLst/>
              <a:gdLst>
                <a:gd name="T0" fmla="*/ 1376 w 941"/>
                <a:gd name="T1" fmla="*/ 373 h 724"/>
                <a:gd name="T2" fmla="*/ 1046 w 941"/>
                <a:gd name="T3" fmla="*/ 0 h 724"/>
                <a:gd name="T4" fmla="*/ 186 w 941"/>
                <a:gd name="T5" fmla="*/ 485 h 724"/>
                <a:gd name="T6" fmla="*/ 182 w 941"/>
                <a:gd name="T7" fmla="*/ 485 h 724"/>
                <a:gd name="T8" fmla="*/ 158 w 941"/>
                <a:gd name="T9" fmla="*/ 485 h 724"/>
                <a:gd name="T10" fmla="*/ 0 w 941"/>
                <a:gd name="T11" fmla="*/ 959 h 724"/>
                <a:gd name="T12" fmla="*/ 164 w 941"/>
                <a:gd name="T13" fmla="*/ 1450 h 724"/>
                <a:gd name="T14" fmla="*/ 180 w 941"/>
                <a:gd name="T15" fmla="*/ 1450 h 724"/>
                <a:gd name="T16" fmla="*/ 186 w 941"/>
                <a:gd name="T17" fmla="*/ 1450 h 724"/>
                <a:gd name="T18" fmla="*/ 1885 w 941"/>
                <a:gd name="T19" fmla="*/ 477 h 724"/>
                <a:gd name="T20" fmla="*/ 1376 w 941"/>
                <a:gd name="T21" fmla="*/ 373 h 72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941"/>
                <a:gd name="T34" fmla="*/ 0 h 724"/>
                <a:gd name="T35" fmla="*/ 941 w 941"/>
                <a:gd name="T36" fmla="*/ 724 h 72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941" h="724">
                  <a:moveTo>
                    <a:pt x="687" y="186"/>
                  </a:moveTo>
                  <a:cubicBezTo>
                    <a:pt x="522" y="0"/>
                    <a:pt x="522" y="0"/>
                    <a:pt x="522" y="0"/>
                  </a:cubicBezTo>
                  <a:cubicBezTo>
                    <a:pt x="434" y="145"/>
                    <a:pt x="275" y="242"/>
                    <a:pt x="93" y="242"/>
                  </a:cubicBezTo>
                  <a:cubicBezTo>
                    <a:pt x="92" y="242"/>
                    <a:pt x="91" y="242"/>
                    <a:pt x="91" y="242"/>
                  </a:cubicBezTo>
                  <a:cubicBezTo>
                    <a:pt x="87" y="242"/>
                    <a:pt x="83" y="242"/>
                    <a:pt x="79" y="242"/>
                  </a:cubicBezTo>
                  <a:cubicBezTo>
                    <a:pt x="0" y="479"/>
                    <a:pt x="0" y="479"/>
                    <a:pt x="0" y="479"/>
                  </a:cubicBezTo>
                  <a:cubicBezTo>
                    <a:pt x="82" y="724"/>
                    <a:pt x="82" y="724"/>
                    <a:pt x="82" y="724"/>
                  </a:cubicBezTo>
                  <a:cubicBezTo>
                    <a:pt x="85" y="724"/>
                    <a:pt x="88" y="724"/>
                    <a:pt x="90" y="724"/>
                  </a:cubicBezTo>
                  <a:cubicBezTo>
                    <a:pt x="91" y="724"/>
                    <a:pt x="92" y="724"/>
                    <a:pt x="93" y="724"/>
                  </a:cubicBezTo>
                  <a:cubicBezTo>
                    <a:pt x="454" y="724"/>
                    <a:pt x="770" y="529"/>
                    <a:pt x="941" y="238"/>
                  </a:cubicBezTo>
                  <a:lnTo>
                    <a:pt x="687" y="186"/>
                  </a:ln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8">
              <a:extLst>
                <a:ext uri="{FF2B5EF4-FFF2-40B4-BE49-F238E27FC236}">
                  <a16:creationId xmlns:a16="http://schemas.microsoft.com/office/drawing/2014/main" id="{E2C0280D-3FE5-4D33-CB8D-0EA6CF2537BD}"/>
                </a:ext>
              </a:extLst>
            </p:cNvPr>
            <p:cNvSpPr>
              <a:spLocks/>
            </p:cNvSpPr>
            <p:nvPr/>
          </p:nvSpPr>
          <p:spPr bwMode="gray">
            <a:xfrm>
              <a:off x="3728" y="1184"/>
              <a:ext cx="1108" cy="1969"/>
            </a:xfrm>
            <a:custGeom>
              <a:avLst/>
              <a:gdLst>
                <a:gd name="T0" fmla="*/ 850 w 553"/>
                <a:gd name="T1" fmla="*/ 0 h 983"/>
                <a:gd name="T2" fmla="*/ 503 w 553"/>
                <a:gd name="T3" fmla="*/ 391 h 983"/>
                <a:gd name="T4" fmla="*/ 18 w 553"/>
                <a:gd name="T5" fmla="*/ 491 h 983"/>
                <a:gd name="T6" fmla="*/ 142 w 553"/>
                <a:gd name="T7" fmla="*/ 975 h 983"/>
                <a:gd name="T8" fmla="*/ 10 w 553"/>
                <a:gd name="T9" fmla="*/ 1472 h 983"/>
                <a:gd name="T10" fmla="*/ 0 w 553"/>
                <a:gd name="T11" fmla="*/ 1492 h 983"/>
                <a:gd name="T12" fmla="*/ 331 w 553"/>
                <a:gd name="T13" fmla="*/ 1865 h 983"/>
                <a:gd name="T14" fmla="*/ 840 w 553"/>
                <a:gd name="T15" fmla="*/ 1969 h 983"/>
                <a:gd name="T16" fmla="*/ 848 w 553"/>
                <a:gd name="T17" fmla="*/ 1955 h 983"/>
                <a:gd name="T18" fmla="*/ 1108 w 553"/>
                <a:gd name="T19" fmla="*/ 975 h 983"/>
                <a:gd name="T20" fmla="*/ 850 w 553"/>
                <a:gd name="T21" fmla="*/ 0 h 9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3"/>
                <a:gd name="T34" fmla="*/ 0 h 983"/>
                <a:gd name="T35" fmla="*/ 553 w 553"/>
                <a:gd name="T36" fmla="*/ 983 h 98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3" h="983">
                  <a:moveTo>
                    <a:pt x="424" y="0"/>
                  </a:moveTo>
                  <a:cubicBezTo>
                    <a:pt x="251" y="195"/>
                    <a:pt x="251" y="195"/>
                    <a:pt x="251" y="195"/>
                  </a:cubicBezTo>
                  <a:cubicBezTo>
                    <a:pt x="9" y="245"/>
                    <a:pt x="9" y="245"/>
                    <a:pt x="9" y="245"/>
                  </a:cubicBezTo>
                  <a:cubicBezTo>
                    <a:pt x="48" y="317"/>
                    <a:pt x="71" y="399"/>
                    <a:pt x="71" y="487"/>
                  </a:cubicBezTo>
                  <a:cubicBezTo>
                    <a:pt x="71" y="577"/>
                    <a:pt x="47" y="662"/>
                    <a:pt x="5" y="735"/>
                  </a:cubicBezTo>
                  <a:cubicBezTo>
                    <a:pt x="3" y="738"/>
                    <a:pt x="1" y="741"/>
                    <a:pt x="0" y="745"/>
                  </a:cubicBezTo>
                  <a:cubicBezTo>
                    <a:pt x="165" y="931"/>
                    <a:pt x="165" y="931"/>
                    <a:pt x="165" y="931"/>
                  </a:cubicBezTo>
                  <a:cubicBezTo>
                    <a:pt x="419" y="983"/>
                    <a:pt x="419" y="983"/>
                    <a:pt x="419" y="983"/>
                  </a:cubicBezTo>
                  <a:cubicBezTo>
                    <a:pt x="420" y="981"/>
                    <a:pt x="421" y="978"/>
                    <a:pt x="423" y="976"/>
                  </a:cubicBezTo>
                  <a:cubicBezTo>
                    <a:pt x="506" y="832"/>
                    <a:pt x="553" y="665"/>
                    <a:pt x="553" y="487"/>
                  </a:cubicBezTo>
                  <a:cubicBezTo>
                    <a:pt x="553" y="310"/>
                    <a:pt x="506" y="144"/>
                    <a:pt x="424" y="0"/>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9">
              <a:extLst>
                <a:ext uri="{FF2B5EF4-FFF2-40B4-BE49-F238E27FC236}">
                  <a16:creationId xmlns:a16="http://schemas.microsoft.com/office/drawing/2014/main" id="{845409AE-0AE1-46D3-3BE5-7FAE2473A1D6}"/>
                </a:ext>
              </a:extLst>
            </p:cNvPr>
            <p:cNvSpPr>
              <a:spLocks/>
            </p:cNvSpPr>
            <p:nvPr/>
          </p:nvSpPr>
          <p:spPr bwMode="gray">
            <a:xfrm>
              <a:off x="2887" y="204"/>
              <a:ext cx="1691" cy="1482"/>
            </a:xfrm>
            <a:custGeom>
              <a:avLst/>
              <a:gdLst>
                <a:gd name="T0" fmla="*/ 1683 w 844"/>
                <a:gd name="T1" fmla="*/ 977 h 740"/>
                <a:gd name="T2" fmla="*/ 0 w 844"/>
                <a:gd name="T3" fmla="*/ 0 h 740"/>
                <a:gd name="T4" fmla="*/ 160 w 844"/>
                <a:gd name="T5" fmla="*/ 481 h 740"/>
                <a:gd name="T6" fmla="*/ 0 w 844"/>
                <a:gd name="T7" fmla="*/ 965 h 740"/>
                <a:gd name="T8" fmla="*/ 848 w 844"/>
                <a:gd name="T9" fmla="*/ 1460 h 740"/>
                <a:gd name="T10" fmla="*/ 860 w 844"/>
                <a:gd name="T11" fmla="*/ 1482 h 740"/>
                <a:gd name="T12" fmla="*/ 1344 w 844"/>
                <a:gd name="T13" fmla="*/ 1382 h 740"/>
                <a:gd name="T14" fmla="*/ 1691 w 844"/>
                <a:gd name="T15" fmla="*/ 991 h 740"/>
                <a:gd name="T16" fmla="*/ 1683 w 844"/>
                <a:gd name="T17" fmla="*/ 977 h 74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844"/>
                <a:gd name="T28" fmla="*/ 0 h 740"/>
                <a:gd name="T29" fmla="*/ 844 w 844"/>
                <a:gd name="T30" fmla="*/ 740 h 74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844" h="740">
                  <a:moveTo>
                    <a:pt x="840" y="488"/>
                  </a:moveTo>
                  <a:cubicBezTo>
                    <a:pt x="671" y="199"/>
                    <a:pt x="359" y="3"/>
                    <a:pt x="0" y="0"/>
                  </a:cubicBezTo>
                  <a:cubicBezTo>
                    <a:pt x="80" y="240"/>
                    <a:pt x="80" y="240"/>
                    <a:pt x="80" y="240"/>
                  </a:cubicBezTo>
                  <a:cubicBezTo>
                    <a:pt x="0" y="482"/>
                    <a:pt x="0" y="482"/>
                    <a:pt x="0" y="482"/>
                  </a:cubicBezTo>
                  <a:cubicBezTo>
                    <a:pt x="180" y="485"/>
                    <a:pt x="337" y="584"/>
                    <a:pt x="423" y="729"/>
                  </a:cubicBezTo>
                  <a:cubicBezTo>
                    <a:pt x="425" y="733"/>
                    <a:pt x="427" y="736"/>
                    <a:pt x="429" y="740"/>
                  </a:cubicBezTo>
                  <a:cubicBezTo>
                    <a:pt x="671" y="690"/>
                    <a:pt x="671" y="690"/>
                    <a:pt x="671" y="690"/>
                  </a:cubicBezTo>
                  <a:cubicBezTo>
                    <a:pt x="844" y="495"/>
                    <a:pt x="844" y="495"/>
                    <a:pt x="844" y="495"/>
                  </a:cubicBezTo>
                  <a:cubicBezTo>
                    <a:pt x="843" y="493"/>
                    <a:pt x="841" y="491"/>
                    <a:pt x="840" y="488"/>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29" name="Group 3">
            <a:extLst>
              <a:ext uri="{FF2B5EF4-FFF2-40B4-BE49-F238E27FC236}">
                <a16:creationId xmlns:a16="http://schemas.microsoft.com/office/drawing/2014/main" id="{8F1E3CD1-4735-A2A9-281F-F4DD10DEA3AF}"/>
              </a:ext>
            </a:extLst>
          </p:cNvPr>
          <p:cNvGrpSpPr>
            <a:grpSpLocks/>
          </p:cNvGrpSpPr>
          <p:nvPr userDrawn="1"/>
        </p:nvGrpSpPr>
        <p:grpSpPr bwMode="gray">
          <a:xfrm>
            <a:off x="5199202" y="2870798"/>
            <a:ext cx="1799517" cy="1798119"/>
            <a:chOff x="956" y="216"/>
            <a:chExt cx="3870" cy="3868"/>
          </a:xfrm>
          <a:solidFill>
            <a:schemeClr val="bg2">
              <a:lumMod val="60000"/>
              <a:lumOff val="40000"/>
            </a:schemeClr>
          </a:solidFill>
        </p:grpSpPr>
        <p:sp>
          <p:nvSpPr>
            <p:cNvPr id="30" name="Freeform 4">
              <a:extLst>
                <a:ext uri="{FF2B5EF4-FFF2-40B4-BE49-F238E27FC236}">
                  <a16:creationId xmlns:a16="http://schemas.microsoft.com/office/drawing/2014/main" id="{93260F16-A136-D9A2-C4B4-1D0A78241089}"/>
                </a:ext>
              </a:extLst>
            </p:cNvPr>
            <p:cNvSpPr>
              <a:spLocks/>
            </p:cNvSpPr>
            <p:nvPr/>
          </p:nvSpPr>
          <p:spPr bwMode="gray">
            <a:xfrm>
              <a:off x="1377" y="216"/>
              <a:ext cx="1700" cy="1320"/>
            </a:xfrm>
            <a:custGeom>
              <a:avLst/>
              <a:gdLst>
                <a:gd name="T0" fmla="*/ 1540 w 849"/>
                <a:gd name="T1" fmla="*/ 0 h 659"/>
                <a:gd name="T2" fmla="*/ 1524 w 849"/>
                <a:gd name="T3" fmla="*/ 0 h 659"/>
                <a:gd name="T4" fmla="*/ 1520 w 849"/>
                <a:gd name="T5" fmla="*/ 0 h 659"/>
                <a:gd name="T6" fmla="*/ 0 w 849"/>
                <a:gd name="T7" fmla="*/ 723 h 659"/>
                <a:gd name="T8" fmla="*/ 489 w 849"/>
                <a:gd name="T9" fmla="*/ 903 h 659"/>
                <a:gd name="T10" fmla="*/ 759 w 849"/>
                <a:gd name="T11" fmla="*/ 1320 h 659"/>
                <a:gd name="T12" fmla="*/ 1520 w 849"/>
                <a:gd name="T13" fmla="*/ 965 h 659"/>
                <a:gd name="T14" fmla="*/ 1524 w 849"/>
                <a:gd name="T15" fmla="*/ 965 h 659"/>
                <a:gd name="T16" fmla="*/ 1540 w 849"/>
                <a:gd name="T17" fmla="*/ 965 h 659"/>
                <a:gd name="T18" fmla="*/ 1700 w 849"/>
                <a:gd name="T19" fmla="*/ 485 h 659"/>
                <a:gd name="T20" fmla="*/ 1540 w 849"/>
                <a:gd name="T21" fmla="*/ 0 h 65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49"/>
                <a:gd name="T34" fmla="*/ 0 h 659"/>
                <a:gd name="T35" fmla="*/ 849 w 849"/>
                <a:gd name="T36" fmla="*/ 659 h 65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49" h="659">
                  <a:moveTo>
                    <a:pt x="769" y="0"/>
                  </a:moveTo>
                  <a:cubicBezTo>
                    <a:pt x="766" y="0"/>
                    <a:pt x="763" y="0"/>
                    <a:pt x="761" y="0"/>
                  </a:cubicBezTo>
                  <a:cubicBezTo>
                    <a:pt x="760" y="0"/>
                    <a:pt x="760" y="0"/>
                    <a:pt x="759" y="0"/>
                  </a:cubicBezTo>
                  <a:cubicBezTo>
                    <a:pt x="453" y="1"/>
                    <a:pt x="180" y="141"/>
                    <a:pt x="0" y="361"/>
                  </a:cubicBezTo>
                  <a:cubicBezTo>
                    <a:pt x="244" y="451"/>
                    <a:pt x="244" y="451"/>
                    <a:pt x="244" y="451"/>
                  </a:cubicBezTo>
                  <a:cubicBezTo>
                    <a:pt x="379" y="659"/>
                    <a:pt x="379" y="659"/>
                    <a:pt x="379" y="659"/>
                  </a:cubicBezTo>
                  <a:cubicBezTo>
                    <a:pt x="471" y="551"/>
                    <a:pt x="607" y="483"/>
                    <a:pt x="759" y="482"/>
                  </a:cubicBezTo>
                  <a:cubicBezTo>
                    <a:pt x="760" y="482"/>
                    <a:pt x="760" y="482"/>
                    <a:pt x="761" y="482"/>
                  </a:cubicBezTo>
                  <a:cubicBezTo>
                    <a:pt x="764" y="482"/>
                    <a:pt x="766" y="482"/>
                    <a:pt x="769" y="482"/>
                  </a:cubicBezTo>
                  <a:cubicBezTo>
                    <a:pt x="849" y="242"/>
                    <a:pt x="849" y="242"/>
                    <a:pt x="849" y="242"/>
                  </a:cubicBezTo>
                  <a:lnTo>
                    <a:pt x="769" y="0"/>
                  </a:lnTo>
                  <a:close/>
                </a:path>
              </a:pathLst>
            </a:custGeom>
            <a:solidFill>
              <a:srgbClr val="D0D0CE"/>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1" name="Freeform 5">
              <a:extLst>
                <a:ext uri="{FF2B5EF4-FFF2-40B4-BE49-F238E27FC236}">
                  <a16:creationId xmlns:a16="http://schemas.microsoft.com/office/drawing/2014/main" id="{57AE5B80-52F5-CC77-CB11-409374CE98C8}"/>
                </a:ext>
              </a:extLst>
            </p:cNvPr>
            <p:cNvSpPr>
              <a:spLocks/>
            </p:cNvSpPr>
            <p:nvPr/>
          </p:nvSpPr>
          <p:spPr bwMode="gray">
            <a:xfrm>
              <a:off x="956" y="917"/>
              <a:ext cx="1202" cy="1661"/>
            </a:xfrm>
            <a:custGeom>
              <a:avLst/>
              <a:gdLst>
                <a:gd name="T0" fmla="*/ 1202 w 600"/>
                <a:gd name="T1" fmla="*/ 597 h 829"/>
                <a:gd name="T2" fmla="*/ 932 w 600"/>
                <a:gd name="T3" fmla="*/ 180 h 829"/>
                <a:gd name="T4" fmla="*/ 443 w 600"/>
                <a:gd name="T5" fmla="*/ 0 h 829"/>
                <a:gd name="T6" fmla="*/ 433 w 600"/>
                <a:gd name="T7" fmla="*/ 12 h 829"/>
                <a:gd name="T8" fmla="*/ 0 w 600"/>
                <a:gd name="T9" fmla="*/ 1244 h 829"/>
                <a:gd name="T10" fmla="*/ 44 w 600"/>
                <a:gd name="T11" fmla="*/ 1661 h 829"/>
                <a:gd name="T12" fmla="*/ 483 w 600"/>
                <a:gd name="T13" fmla="*/ 1395 h 829"/>
                <a:gd name="T14" fmla="*/ 986 w 600"/>
                <a:gd name="T15" fmla="*/ 1445 h 829"/>
                <a:gd name="T16" fmla="*/ 966 w 600"/>
                <a:gd name="T17" fmla="*/ 1244 h 829"/>
                <a:gd name="T18" fmla="*/ 1188 w 600"/>
                <a:gd name="T19" fmla="*/ 615 h 829"/>
                <a:gd name="T20" fmla="*/ 1202 w 600"/>
                <a:gd name="T21" fmla="*/ 597 h 82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00"/>
                <a:gd name="T34" fmla="*/ 0 h 829"/>
                <a:gd name="T35" fmla="*/ 600 w 600"/>
                <a:gd name="T36" fmla="*/ 829 h 82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00" h="829">
                  <a:moveTo>
                    <a:pt x="600" y="298"/>
                  </a:moveTo>
                  <a:cubicBezTo>
                    <a:pt x="465" y="90"/>
                    <a:pt x="465" y="90"/>
                    <a:pt x="465" y="90"/>
                  </a:cubicBezTo>
                  <a:cubicBezTo>
                    <a:pt x="221" y="0"/>
                    <a:pt x="221" y="0"/>
                    <a:pt x="221" y="0"/>
                  </a:cubicBezTo>
                  <a:cubicBezTo>
                    <a:pt x="219" y="2"/>
                    <a:pt x="218" y="4"/>
                    <a:pt x="216" y="6"/>
                  </a:cubicBezTo>
                  <a:cubicBezTo>
                    <a:pt x="81" y="175"/>
                    <a:pt x="0" y="388"/>
                    <a:pt x="0" y="621"/>
                  </a:cubicBezTo>
                  <a:cubicBezTo>
                    <a:pt x="0" y="692"/>
                    <a:pt x="7" y="762"/>
                    <a:pt x="22" y="829"/>
                  </a:cubicBezTo>
                  <a:cubicBezTo>
                    <a:pt x="241" y="696"/>
                    <a:pt x="241" y="696"/>
                    <a:pt x="241" y="696"/>
                  </a:cubicBezTo>
                  <a:cubicBezTo>
                    <a:pt x="492" y="721"/>
                    <a:pt x="492" y="721"/>
                    <a:pt x="492" y="721"/>
                  </a:cubicBezTo>
                  <a:cubicBezTo>
                    <a:pt x="485" y="688"/>
                    <a:pt x="482" y="655"/>
                    <a:pt x="482" y="621"/>
                  </a:cubicBezTo>
                  <a:cubicBezTo>
                    <a:pt x="482" y="502"/>
                    <a:pt x="523" y="393"/>
                    <a:pt x="593" y="307"/>
                  </a:cubicBezTo>
                  <a:cubicBezTo>
                    <a:pt x="595" y="304"/>
                    <a:pt x="598" y="301"/>
                    <a:pt x="600" y="298"/>
                  </a:cubicBez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2" name="Freeform 6">
              <a:extLst>
                <a:ext uri="{FF2B5EF4-FFF2-40B4-BE49-F238E27FC236}">
                  <a16:creationId xmlns:a16="http://schemas.microsoft.com/office/drawing/2014/main" id="{DBBA5120-A7F6-DFD5-765F-B65354F4CA64}"/>
                </a:ext>
              </a:extLst>
            </p:cNvPr>
            <p:cNvSpPr>
              <a:spLocks/>
            </p:cNvSpPr>
            <p:nvPr/>
          </p:nvSpPr>
          <p:spPr bwMode="gray">
            <a:xfrm>
              <a:off x="994" y="2275"/>
              <a:ext cx="1462" cy="1613"/>
            </a:xfrm>
            <a:custGeom>
              <a:avLst/>
              <a:gdLst>
                <a:gd name="T0" fmla="*/ 945 w 730"/>
                <a:gd name="T1" fmla="*/ 70 h 805"/>
                <a:gd name="T2" fmla="*/ 941 w 730"/>
                <a:gd name="T3" fmla="*/ 50 h 805"/>
                <a:gd name="T4" fmla="*/ 439 w 730"/>
                <a:gd name="T5" fmla="*/ 0 h 805"/>
                <a:gd name="T6" fmla="*/ 0 w 730"/>
                <a:gd name="T7" fmla="*/ 266 h 805"/>
                <a:gd name="T8" fmla="*/ 4 w 730"/>
                <a:gd name="T9" fmla="*/ 285 h 805"/>
                <a:gd name="T10" fmla="*/ 1047 w 730"/>
                <a:gd name="T11" fmla="*/ 1613 h 805"/>
                <a:gd name="T12" fmla="*/ 1116 w 730"/>
                <a:gd name="T13" fmla="*/ 1098 h 805"/>
                <a:gd name="T14" fmla="*/ 1462 w 730"/>
                <a:gd name="T15" fmla="*/ 739 h 805"/>
                <a:gd name="T16" fmla="*/ 945 w 730"/>
                <a:gd name="T17" fmla="*/ 70 h 8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30"/>
                <a:gd name="T28" fmla="*/ 0 h 805"/>
                <a:gd name="T29" fmla="*/ 730 w 730"/>
                <a:gd name="T30" fmla="*/ 805 h 80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30" h="805">
                  <a:moveTo>
                    <a:pt x="472" y="35"/>
                  </a:moveTo>
                  <a:cubicBezTo>
                    <a:pt x="471" y="32"/>
                    <a:pt x="470" y="28"/>
                    <a:pt x="470" y="25"/>
                  </a:cubicBezTo>
                  <a:cubicBezTo>
                    <a:pt x="219" y="0"/>
                    <a:pt x="219" y="0"/>
                    <a:pt x="219" y="0"/>
                  </a:cubicBezTo>
                  <a:cubicBezTo>
                    <a:pt x="0" y="133"/>
                    <a:pt x="0" y="133"/>
                    <a:pt x="0" y="133"/>
                  </a:cubicBezTo>
                  <a:cubicBezTo>
                    <a:pt x="1" y="136"/>
                    <a:pt x="1" y="139"/>
                    <a:pt x="2" y="142"/>
                  </a:cubicBezTo>
                  <a:cubicBezTo>
                    <a:pt x="68" y="433"/>
                    <a:pt x="263" y="675"/>
                    <a:pt x="523" y="805"/>
                  </a:cubicBezTo>
                  <a:cubicBezTo>
                    <a:pt x="557" y="548"/>
                    <a:pt x="557" y="548"/>
                    <a:pt x="557" y="548"/>
                  </a:cubicBezTo>
                  <a:cubicBezTo>
                    <a:pt x="730" y="369"/>
                    <a:pt x="730" y="369"/>
                    <a:pt x="730" y="369"/>
                  </a:cubicBezTo>
                  <a:cubicBezTo>
                    <a:pt x="601" y="302"/>
                    <a:pt x="505" y="181"/>
                    <a:pt x="472" y="35"/>
                  </a:cubicBezTo>
                  <a:close/>
                </a:path>
              </a:pathLst>
            </a:custGeom>
            <a:solidFill>
              <a:srgbClr val="046A3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3" name="Freeform 7">
              <a:extLst>
                <a:ext uri="{FF2B5EF4-FFF2-40B4-BE49-F238E27FC236}">
                  <a16:creationId xmlns:a16="http://schemas.microsoft.com/office/drawing/2014/main" id="{57D57E7B-CEA4-9262-4868-60D59B4BC14A}"/>
                </a:ext>
              </a:extLst>
            </p:cNvPr>
            <p:cNvSpPr>
              <a:spLocks/>
            </p:cNvSpPr>
            <p:nvPr/>
          </p:nvSpPr>
          <p:spPr bwMode="gray">
            <a:xfrm>
              <a:off x="2024" y="3006"/>
              <a:ext cx="1712" cy="1078"/>
            </a:xfrm>
            <a:custGeom>
              <a:avLst/>
              <a:gdLst>
                <a:gd name="T0" fmla="*/ 1366 w 855"/>
                <a:gd name="T1" fmla="*/ 531 h 538"/>
                <a:gd name="T2" fmla="*/ 1300 w 855"/>
                <a:gd name="T3" fmla="*/ 18 h 538"/>
                <a:gd name="T4" fmla="*/ 875 w 855"/>
                <a:gd name="T5" fmla="*/ 112 h 538"/>
                <a:gd name="T6" fmla="*/ 435 w 855"/>
                <a:gd name="T7" fmla="*/ 10 h 538"/>
                <a:gd name="T8" fmla="*/ 414 w 855"/>
                <a:gd name="T9" fmla="*/ 0 h 538"/>
                <a:gd name="T10" fmla="*/ 68 w 855"/>
                <a:gd name="T11" fmla="*/ 359 h 538"/>
                <a:gd name="T12" fmla="*/ 0 w 855"/>
                <a:gd name="T13" fmla="*/ 874 h 538"/>
                <a:gd name="T14" fmla="*/ 16 w 855"/>
                <a:gd name="T15" fmla="*/ 882 h 538"/>
                <a:gd name="T16" fmla="*/ 875 w 855"/>
                <a:gd name="T17" fmla="*/ 1078 h 538"/>
                <a:gd name="T18" fmla="*/ 1712 w 855"/>
                <a:gd name="T19" fmla="*/ 890 h 538"/>
                <a:gd name="T20" fmla="*/ 1366 w 855"/>
                <a:gd name="T21" fmla="*/ 531 h 53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855"/>
                <a:gd name="T34" fmla="*/ 0 h 538"/>
                <a:gd name="T35" fmla="*/ 855 w 855"/>
                <a:gd name="T36" fmla="*/ 538 h 53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855" h="538">
                  <a:moveTo>
                    <a:pt x="682" y="265"/>
                  </a:moveTo>
                  <a:cubicBezTo>
                    <a:pt x="649" y="9"/>
                    <a:pt x="649" y="9"/>
                    <a:pt x="649" y="9"/>
                  </a:cubicBezTo>
                  <a:cubicBezTo>
                    <a:pt x="584" y="39"/>
                    <a:pt x="512" y="56"/>
                    <a:pt x="437" y="56"/>
                  </a:cubicBezTo>
                  <a:cubicBezTo>
                    <a:pt x="358" y="56"/>
                    <a:pt x="283" y="38"/>
                    <a:pt x="217" y="5"/>
                  </a:cubicBezTo>
                  <a:cubicBezTo>
                    <a:pt x="214" y="4"/>
                    <a:pt x="210" y="2"/>
                    <a:pt x="207" y="0"/>
                  </a:cubicBezTo>
                  <a:cubicBezTo>
                    <a:pt x="34" y="179"/>
                    <a:pt x="34" y="179"/>
                    <a:pt x="34" y="179"/>
                  </a:cubicBezTo>
                  <a:cubicBezTo>
                    <a:pt x="0" y="436"/>
                    <a:pt x="0" y="436"/>
                    <a:pt x="0" y="436"/>
                  </a:cubicBezTo>
                  <a:cubicBezTo>
                    <a:pt x="3" y="437"/>
                    <a:pt x="5" y="438"/>
                    <a:pt x="8" y="440"/>
                  </a:cubicBezTo>
                  <a:cubicBezTo>
                    <a:pt x="137" y="503"/>
                    <a:pt x="283" y="538"/>
                    <a:pt x="437" y="538"/>
                  </a:cubicBezTo>
                  <a:cubicBezTo>
                    <a:pt x="586" y="538"/>
                    <a:pt x="728" y="504"/>
                    <a:pt x="855" y="444"/>
                  </a:cubicBezTo>
                  <a:lnTo>
                    <a:pt x="682" y="265"/>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4" name="Freeform 8">
              <a:extLst>
                <a:ext uri="{FF2B5EF4-FFF2-40B4-BE49-F238E27FC236}">
                  <a16:creationId xmlns:a16="http://schemas.microsoft.com/office/drawing/2014/main" id="{793F7310-8CFC-9544-539E-3A918A808BC7}"/>
                </a:ext>
              </a:extLst>
            </p:cNvPr>
            <p:cNvSpPr>
              <a:spLocks/>
            </p:cNvSpPr>
            <p:nvPr/>
          </p:nvSpPr>
          <p:spPr bwMode="gray">
            <a:xfrm>
              <a:off x="3296" y="2361"/>
              <a:ext cx="1490" cy="1545"/>
            </a:xfrm>
            <a:custGeom>
              <a:avLst/>
              <a:gdLst>
                <a:gd name="T0" fmla="*/ 989 w 744"/>
                <a:gd name="T1" fmla="*/ 267 h 771"/>
                <a:gd name="T2" fmla="*/ 549 w 744"/>
                <a:gd name="T3" fmla="*/ 0 h 771"/>
                <a:gd name="T4" fmla="*/ 14 w 744"/>
                <a:gd name="T5" fmla="*/ 665 h 771"/>
                <a:gd name="T6" fmla="*/ 0 w 744"/>
                <a:gd name="T7" fmla="*/ 673 h 771"/>
                <a:gd name="T8" fmla="*/ 66 w 744"/>
                <a:gd name="T9" fmla="*/ 1186 h 771"/>
                <a:gd name="T10" fmla="*/ 413 w 744"/>
                <a:gd name="T11" fmla="*/ 1545 h 771"/>
                <a:gd name="T12" fmla="*/ 435 w 744"/>
                <a:gd name="T13" fmla="*/ 1537 h 771"/>
                <a:gd name="T14" fmla="*/ 1490 w 744"/>
                <a:gd name="T15" fmla="*/ 218 h 771"/>
                <a:gd name="T16" fmla="*/ 989 w 744"/>
                <a:gd name="T17" fmla="*/ 267 h 77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44"/>
                <a:gd name="T28" fmla="*/ 0 h 771"/>
                <a:gd name="T29" fmla="*/ 744 w 744"/>
                <a:gd name="T30" fmla="*/ 771 h 77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44" h="771">
                  <a:moveTo>
                    <a:pt x="494" y="133"/>
                  </a:moveTo>
                  <a:cubicBezTo>
                    <a:pt x="274" y="0"/>
                    <a:pt x="274" y="0"/>
                    <a:pt x="274" y="0"/>
                  </a:cubicBezTo>
                  <a:cubicBezTo>
                    <a:pt x="239" y="146"/>
                    <a:pt x="140" y="267"/>
                    <a:pt x="7" y="332"/>
                  </a:cubicBezTo>
                  <a:cubicBezTo>
                    <a:pt x="5" y="334"/>
                    <a:pt x="2" y="335"/>
                    <a:pt x="0" y="336"/>
                  </a:cubicBezTo>
                  <a:cubicBezTo>
                    <a:pt x="33" y="592"/>
                    <a:pt x="33" y="592"/>
                    <a:pt x="33" y="592"/>
                  </a:cubicBezTo>
                  <a:cubicBezTo>
                    <a:pt x="206" y="771"/>
                    <a:pt x="206" y="771"/>
                    <a:pt x="206" y="771"/>
                  </a:cubicBezTo>
                  <a:cubicBezTo>
                    <a:pt x="210" y="770"/>
                    <a:pt x="213" y="768"/>
                    <a:pt x="217" y="767"/>
                  </a:cubicBezTo>
                  <a:cubicBezTo>
                    <a:pt x="479" y="639"/>
                    <a:pt x="675" y="399"/>
                    <a:pt x="744" y="109"/>
                  </a:cubicBezTo>
                  <a:lnTo>
                    <a:pt x="494" y="133"/>
                  </a:lnTo>
                  <a:close/>
                </a:path>
              </a:pathLst>
            </a:custGeom>
            <a:solidFill>
              <a:schemeClr val="accent3"/>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5" name="Freeform 9">
              <a:extLst>
                <a:ext uri="{FF2B5EF4-FFF2-40B4-BE49-F238E27FC236}">
                  <a16:creationId xmlns:a16="http://schemas.microsoft.com/office/drawing/2014/main" id="{18D51870-B5E6-3AA9-E485-A95C6C052825}"/>
                </a:ext>
              </a:extLst>
            </p:cNvPr>
            <p:cNvSpPr>
              <a:spLocks/>
            </p:cNvSpPr>
            <p:nvPr/>
          </p:nvSpPr>
          <p:spPr bwMode="gray">
            <a:xfrm>
              <a:off x="3654" y="945"/>
              <a:ext cx="1172" cy="1717"/>
            </a:xfrm>
            <a:custGeom>
              <a:avLst/>
              <a:gdLst>
                <a:gd name="T0" fmla="*/ 751 w 585"/>
                <a:gd name="T1" fmla="*/ 0 h 857"/>
                <a:gd name="T2" fmla="*/ 469 w 585"/>
                <a:gd name="T3" fmla="*/ 435 h 857"/>
                <a:gd name="T4" fmla="*/ 0 w 585"/>
                <a:gd name="T5" fmla="*/ 607 h 857"/>
                <a:gd name="T6" fmla="*/ 206 w 585"/>
                <a:gd name="T7" fmla="*/ 1216 h 857"/>
                <a:gd name="T8" fmla="*/ 182 w 585"/>
                <a:gd name="T9" fmla="*/ 1433 h 857"/>
                <a:gd name="T10" fmla="*/ 178 w 585"/>
                <a:gd name="T11" fmla="*/ 1451 h 857"/>
                <a:gd name="T12" fmla="*/ 619 w 585"/>
                <a:gd name="T13" fmla="*/ 1717 h 857"/>
                <a:gd name="T14" fmla="*/ 1120 w 585"/>
                <a:gd name="T15" fmla="*/ 1669 h 857"/>
                <a:gd name="T16" fmla="*/ 1124 w 585"/>
                <a:gd name="T17" fmla="*/ 1647 h 857"/>
                <a:gd name="T18" fmla="*/ 1172 w 585"/>
                <a:gd name="T19" fmla="*/ 1216 h 857"/>
                <a:gd name="T20" fmla="*/ 751 w 585"/>
                <a:gd name="T21" fmla="*/ 0 h 85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85"/>
                <a:gd name="T34" fmla="*/ 0 h 857"/>
                <a:gd name="T35" fmla="*/ 585 w 585"/>
                <a:gd name="T36" fmla="*/ 857 h 85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85" h="857">
                  <a:moveTo>
                    <a:pt x="375" y="0"/>
                  </a:moveTo>
                  <a:cubicBezTo>
                    <a:pt x="234" y="217"/>
                    <a:pt x="234" y="217"/>
                    <a:pt x="234" y="217"/>
                  </a:cubicBezTo>
                  <a:cubicBezTo>
                    <a:pt x="0" y="303"/>
                    <a:pt x="0" y="303"/>
                    <a:pt x="0" y="303"/>
                  </a:cubicBezTo>
                  <a:cubicBezTo>
                    <a:pt x="64" y="387"/>
                    <a:pt x="103" y="493"/>
                    <a:pt x="103" y="607"/>
                  </a:cubicBezTo>
                  <a:cubicBezTo>
                    <a:pt x="103" y="644"/>
                    <a:pt x="99" y="680"/>
                    <a:pt x="91" y="715"/>
                  </a:cubicBezTo>
                  <a:cubicBezTo>
                    <a:pt x="90" y="718"/>
                    <a:pt x="90" y="721"/>
                    <a:pt x="89" y="724"/>
                  </a:cubicBezTo>
                  <a:cubicBezTo>
                    <a:pt x="309" y="857"/>
                    <a:pt x="309" y="857"/>
                    <a:pt x="309" y="857"/>
                  </a:cubicBezTo>
                  <a:cubicBezTo>
                    <a:pt x="559" y="833"/>
                    <a:pt x="559" y="833"/>
                    <a:pt x="559" y="833"/>
                  </a:cubicBezTo>
                  <a:cubicBezTo>
                    <a:pt x="559" y="829"/>
                    <a:pt x="560" y="826"/>
                    <a:pt x="561" y="822"/>
                  </a:cubicBezTo>
                  <a:cubicBezTo>
                    <a:pt x="576" y="753"/>
                    <a:pt x="585" y="681"/>
                    <a:pt x="585" y="607"/>
                  </a:cubicBezTo>
                  <a:cubicBezTo>
                    <a:pt x="585" y="378"/>
                    <a:pt x="506" y="167"/>
                    <a:pt x="375" y="0"/>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6" name="Freeform 10">
              <a:extLst>
                <a:ext uri="{FF2B5EF4-FFF2-40B4-BE49-F238E27FC236}">
                  <a16:creationId xmlns:a16="http://schemas.microsoft.com/office/drawing/2014/main" id="{CA9600CD-C002-B12A-9918-EECE069F6440}"/>
                </a:ext>
              </a:extLst>
            </p:cNvPr>
            <p:cNvSpPr>
              <a:spLocks/>
            </p:cNvSpPr>
            <p:nvPr/>
          </p:nvSpPr>
          <p:spPr bwMode="gray">
            <a:xfrm>
              <a:off x="2895" y="216"/>
              <a:ext cx="1530" cy="1358"/>
            </a:xfrm>
            <a:custGeom>
              <a:avLst/>
              <a:gdLst>
                <a:gd name="T0" fmla="*/ 1518 w 764"/>
                <a:gd name="T1" fmla="*/ 737 h 678"/>
                <a:gd name="T2" fmla="*/ 0 w 764"/>
                <a:gd name="T3" fmla="*/ 0 h 678"/>
                <a:gd name="T4" fmla="*/ 160 w 764"/>
                <a:gd name="T5" fmla="*/ 485 h 678"/>
                <a:gd name="T6" fmla="*/ 0 w 764"/>
                <a:gd name="T7" fmla="*/ 965 h 678"/>
                <a:gd name="T8" fmla="*/ 765 w 764"/>
                <a:gd name="T9" fmla="*/ 1340 h 678"/>
                <a:gd name="T10" fmla="*/ 779 w 764"/>
                <a:gd name="T11" fmla="*/ 1358 h 678"/>
                <a:gd name="T12" fmla="*/ 1248 w 764"/>
                <a:gd name="T13" fmla="*/ 1186 h 678"/>
                <a:gd name="T14" fmla="*/ 1530 w 764"/>
                <a:gd name="T15" fmla="*/ 751 h 678"/>
                <a:gd name="T16" fmla="*/ 1518 w 764"/>
                <a:gd name="T17" fmla="*/ 737 h 67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64"/>
                <a:gd name="T28" fmla="*/ 0 h 678"/>
                <a:gd name="T29" fmla="*/ 764 w 764"/>
                <a:gd name="T30" fmla="*/ 678 h 67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64" h="678">
                  <a:moveTo>
                    <a:pt x="758" y="368"/>
                  </a:moveTo>
                  <a:cubicBezTo>
                    <a:pt x="580" y="146"/>
                    <a:pt x="307" y="3"/>
                    <a:pt x="0" y="0"/>
                  </a:cubicBezTo>
                  <a:cubicBezTo>
                    <a:pt x="80" y="242"/>
                    <a:pt x="80" y="242"/>
                    <a:pt x="80" y="242"/>
                  </a:cubicBezTo>
                  <a:cubicBezTo>
                    <a:pt x="0" y="482"/>
                    <a:pt x="0" y="482"/>
                    <a:pt x="0" y="482"/>
                  </a:cubicBezTo>
                  <a:cubicBezTo>
                    <a:pt x="154" y="485"/>
                    <a:pt x="292" y="557"/>
                    <a:pt x="382" y="669"/>
                  </a:cubicBezTo>
                  <a:cubicBezTo>
                    <a:pt x="384" y="672"/>
                    <a:pt x="386" y="675"/>
                    <a:pt x="389" y="678"/>
                  </a:cubicBezTo>
                  <a:cubicBezTo>
                    <a:pt x="623" y="592"/>
                    <a:pt x="623" y="592"/>
                    <a:pt x="623" y="592"/>
                  </a:cubicBezTo>
                  <a:cubicBezTo>
                    <a:pt x="764" y="375"/>
                    <a:pt x="764" y="375"/>
                    <a:pt x="764" y="375"/>
                  </a:cubicBezTo>
                  <a:cubicBezTo>
                    <a:pt x="762" y="373"/>
                    <a:pt x="760" y="371"/>
                    <a:pt x="758" y="368"/>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37" name="Group 3">
            <a:extLst>
              <a:ext uri="{FF2B5EF4-FFF2-40B4-BE49-F238E27FC236}">
                <a16:creationId xmlns:a16="http://schemas.microsoft.com/office/drawing/2014/main" id="{08BD9EDE-0C96-E8BC-1956-E5E248171DD0}"/>
              </a:ext>
            </a:extLst>
          </p:cNvPr>
          <p:cNvGrpSpPr>
            <a:grpSpLocks/>
          </p:cNvGrpSpPr>
          <p:nvPr userDrawn="1"/>
        </p:nvGrpSpPr>
        <p:grpSpPr bwMode="gray">
          <a:xfrm>
            <a:off x="7383272" y="2870796"/>
            <a:ext cx="1804167" cy="1808346"/>
            <a:chOff x="936" y="214"/>
            <a:chExt cx="3880" cy="3890"/>
          </a:xfrm>
          <a:solidFill>
            <a:schemeClr val="bg2">
              <a:lumMod val="60000"/>
              <a:lumOff val="40000"/>
            </a:schemeClr>
          </a:solidFill>
        </p:grpSpPr>
        <p:sp>
          <p:nvSpPr>
            <p:cNvPr id="38" name="Freeform 4">
              <a:extLst>
                <a:ext uri="{FF2B5EF4-FFF2-40B4-BE49-F238E27FC236}">
                  <a16:creationId xmlns:a16="http://schemas.microsoft.com/office/drawing/2014/main" id="{E68E46BA-8502-0E98-8495-49EE596C9BF2}"/>
                </a:ext>
              </a:extLst>
            </p:cNvPr>
            <p:cNvSpPr>
              <a:spLocks/>
            </p:cNvSpPr>
            <p:nvPr/>
          </p:nvSpPr>
          <p:spPr bwMode="gray">
            <a:xfrm>
              <a:off x="1509" y="214"/>
              <a:ext cx="1560" cy="1244"/>
            </a:xfrm>
            <a:custGeom>
              <a:avLst/>
              <a:gdLst>
                <a:gd name="T0" fmla="*/ 1400 w 779"/>
                <a:gd name="T1" fmla="*/ 0 h 621"/>
                <a:gd name="T2" fmla="*/ 1382 w 779"/>
                <a:gd name="T3" fmla="*/ 0 h 621"/>
                <a:gd name="T4" fmla="*/ 1380 w 779"/>
                <a:gd name="T5" fmla="*/ 0 h 621"/>
                <a:gd name="T6" fmla="*/ 0 w 779"/>
                <a:gd name="T7" fmla="*/ 567 h 621"/>
                <a:gd name="T8" fmla="*/ 469 w 779"/>
                <a:gd name="T9" fmla="*/ 801 h 621"/>
                <a:gd name="T10" fmla="*/ 689 w 779"/>
                <a:gd name="T11" fmla="*/ 1244 h 621"/>
                <a:gd name="T12" fmla="*/ 1380 w 779"/>
                <a:gd name="T13" fmla="*/ 966 h 621"/>
                <a:gd name="T14" fmla="*/ 1382 w 779"/>
                <a:gd name="T15" fmla="*/ 966 h 621"/>
                <a:gd name="T16" fmla="*/ 1400 w 779"/>
                <a:gd name="T17" fmla="*/ 966 h 621"/>
                <a:gd name="T18" fmla="*/ 1560 w 779"/>
                <a:gd name="T19" fmla="*/ 481 h 621"/>
                <a:gd name="T20" fmla="*/ 1400 w 779"/>
                <a:gd name="T21" fmla="*/ 0 h 62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79"/>
                <a:gd name="T34" fmla="*/ 0 h 621"/>
                <a:gd name="T35" fmla="*/ 779 w 779"/>
                <a:gd name="T36" fmla="*/ 621 h 62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79" h="621">
                  <a:moveTo>
                    <a:pt x="699" y="0"/>
                  </a:moveTo>
                  <a:cubicBezTo>
                    <a:pt x="696" y="0"/>
                    <a:pt x="693" y="0"/>
                    <a:pt x="690" y="0"/>
                  </a:cubicBezTo>
                  <a:cubicBezTo>
                    <a:pt x="690" y="0"/>
                    <a:pt x="689" y="0"/>
                    <a:pt x="689" y="0"/>
                  </a:cubicBezTo>
                  <a:cubicBezTo>
                    <a:pt x="421" y="0"/>
                    <a:pt x="177" y="108"/>
                    <a:pt x="0" y="283"/>
                  </a:cubicBezTo>
                  <a:cubicBezTo>
                    <a:pt x="234" y="400"/>
                    <a:pt x="234" y="400"/>
                    <a:pt x="234" y="400"/>
                  </a:cubicBezTo>
                  <a:cubicBezTo>
                    <a:pt x="344" y="621"/>
                    <a:pt x="344" y="621"/>
                    <a:pt x="344" y="621"/>
                  </a:cubicBezTo>
                  <a:cubicBezTo>
                    <a:pt x="434" y="535"/>
                    <a:pt x="555" y="482"/>
                    <a:pt x="689" y="482"/>
                  </a:cubicBezTo>
                  <a:cubicBezTo>
                    <a:pt x="689" y="482"/>
                    <a:pt x="690" y="482"/>
                    <a:pt x="690" y="482"/>
                  </a:cubicBezTo>
                  <a:cubicBezTo>
                    <a:pt x="693" y="482"/>
                    <a:pt x="696" y="482"/>
                    <a:pt x="699" y="482"/>
                  </a:cubicBezTo>
                  <a:cubicBezTo>
                    <a:pt x="779" y="240"/>
                    <a:pt x="779" y="240"/>
                    <a:pt x="779" y="240"/>
                  </a:cubicBezTo>
                  <a:lnTo>
                    <a:pt x="699" y="0"/>
                  </a:ln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39" name="Freeform 5">
              <a:extLst>
                <a:ext uri="{FF2B5EF4-FFF2-40B4-BE49-F238E27FC236}">
                  <a16:creationId xmlns:a16="http://schemas.microsoft.com/office/drawing/2014/main" id="{E899880A-0D76-94EF-4523-CBA37B617DD1}"/>
                </a:ext>
              </a:extLst>
            </p:cNvPr>
            <p:cNvSpPr>
              <a:spLocks/>
            </p:cNvSpPr>
            <p:nvPr/>
          </p:nvSpPr>
          <p:spPr bwMode="gray">
            <a:xfrm>
              <a:off x="936" y="774"/>
              <a:ext cx="1274" cy="1380"/>
            </a:xfrm>
            <a:custGeom>
              <a:avLst/>
              <a:gdLst>
                <a:gd name="T0" fmla="*/ 1054 w 636"/>
                <a:gd name="T1" fmla="*/ 234 h 689"/>
                <a:gd name="T2" fmla="*/ 585 w 636"/>
                <a:gd name="T3" fmla="*/ 0 h 689"/>
                <a:gd name="T4" fmla="*/ 575 w 636"/>
                <a:gd name="T5" fmla="*/ 10 h 689"/>
                <a:gd name="T6" fmla="*/ 0 w 636"/>
                <a:gd name="T7" fmla="*/ 1380 h 689"/>
                <a:gd name="T8" fmla="*/ 493 w 636"/>
                <a:gd name="T9" fmla="*/ 1216 h 689"/>
                <a:gd name="T10" fmla="*/ 966 w 636"/>
                <a:gd name="T11" fmla="*/ 1372 h 689"/>
                <a:gd name="T12" fmla="*/ 1258 w 636"/>
                <a:gd name="T13" fmla="*/ 693 h 689"/>
                <a:gd name="T14" fmla="*/ 1274 w 636"/>
                <a:gd name="T15" fmla="*/ 677 h 689"/>
                <a:gd name="T16" fmla="*/ 1054 w 636"/>
                <a:gd name="T17" fmla="*/ 234 h 68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6"/>
                <a:gd name="T28" fmla="*/ 0 h 689"/>
                <a:gd name="T29" fmla="*/ 636 w 636"/>
                <a:gd name="T30" fmla="*/ 689 h 68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6" h="689">
                  <a:moveTo>
                    <a:pt x="526" y="117"/>
                  </a:moveTo>
                  <a:cubicBezTo>
                    <a:pt x="292" y="0"/>
                    <a:pt x="292" y="0"/>
                    <a:pt x="292" y="0"/>
                  </a:cubicBezTo>
                  <a:cubicBezTo>
                    <a:pt x="290" y="2"/>
                    <a:pt x="289" y="4"/>
                    <a:pt x="287" y="5"/>
                  </a:cubicBezTo>
                  <a:cubicBezTo>
                    <a:pt x="112" y="181"/>
                    <a:pt x="3" y="422"/>
                    <a:pt x="0" y="689"/>
                  </a:cubicBezTo>
                  <a:cubicBezTo>
                    <a:pt x="246" y="607"/>
                    <a:pt x="246" y="607"/>
                    <a:pt x="246" y="607"/>
                  </a:cubicBezTo>
                  <a:cubicBezTo>
                    <a:pt x="482" y="685"/>
                    <a:pt x="482" y="685"/>
                    <a:pt x="482" y="685"/>
                  </a:cubicBezTo>
                  <a:cubicBezTo>
                    <a:pt x="486" y="553"/>
                    <a:pt x="541" y="434"/>
                    <a:pt x="628" y="346"/>
                  </a:cubicBezTo>
                  <a:cubicBezTo>
                    <a:pt x="631" y="343"/>
                    <a:pt x="633" y="341"/>
                    <a:pt x="636" y="338"/>
                  </a:cubicBezTo>
                  <a:lnTo>
                    <a:pt x="526" y="117"/>
                  </a:lnTo>
                  <a:close/>
                </a:path>
              </a:pathLst>
            </a:custGeom>
            <a:solidFill>
              <a:srgbClr val="D0D0CE"/>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0" name="Freeform 6">
              <a:extLst>
                <a:ext uri="{FF2B5EF4-FFF2-40B4-BE49-F238E27FC236}">
                  <a16:creationId xmlns:a16="http://schemas.microsoft.com/office/drawing/2014/main" id="{E577E658-1E15-C664-330E-E0AAB643264A}"/>
                </a:ext>
              </a:extLst>
            </p:cNvPr>
            <p:cNvSpPr>
              <a:spLocks/>
            </p:cNvSpPr>
            <p:nvPr/>
          </p:nvSpPr>
          <p:spPr bwMode="gray">
            <a:xfrm>
              <a:off x="936" y="1965"/>
              <a:ext cx="1238" cy="1552"/>
            </a:xfrm>
            <a:custGeom>
              <a:avLst/>
              <a:gdLst>
                <a:gd name="T0" fmla="*/ 966 w 618"/>
                <a:gd name="T1" fmla="*/ 184 h 775"/>
                <a:gd name="T2" fmla="*/ 966 w 618"/>
                <a:gd name="T3" fmla="*/ 180 h 775"/>
                <a:gd name="T4" fmla="*/ 966 w 618"/>
                <a:gd name="T5" fmla="*/ 156 h 775"/>
                <a:gd name="T6" fmla="*/ 493 w 618"/>
                <a:gd name="T7" fmla="*/ 0 h 775"/>
                <a:gd name="T8" fmla="*/ 0 w 618"/>
                <a:gd name="T9" fmla="*/ 164 h 775"/>
                <a:gd name="T10" fmla="*/ 0 w 618"/>
                <a:gd name="T11" fmla="*/ 180 h 775"/>
                <a:gd name="T12" fmla="*/ 0 w 618"/>
                <a:gd name="T13" fmla="*/ 184 h 775"/>
                <a:gd name="T14" fmla="*/ 555 w 618"/>
                <a:gd name="T15" fmla="*/ 1552 h 775"/>
                <a:gd name="T16" fmla="*/ 781 w 618"/>
                <a:gd name="T17" fmla="*/ 1099 h 775"/>
                <a:gd name="T18" fmla="*/ 1238 w 618"/>
                <a:gd name="T19" fmla="*/ 871 h 775"/>
                <a:gd name="T20" fmla="*/ 966 w 618"/>
                <a:gd name="T21" fmla="*/ 184 h 77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18"/>
                <a:gd name="T34" fmla="*/ 0 h 775"/>
                <a:gd name="T35" fmla="*/ 618 w 618"/>
                <a:gd name="T36" fmla="*/ 775 h 77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18" h="775">
                  <a:moveTo>
                    <a:pt x="482" y="92"/>
                  </a:moveTo>
                  <a:cubicBezTo>
                    <a:pt x="482" y="91"/>
                    <a:pt x="482" y="91"/>
                    <a:pt x="482" y="90"/>
                  </a:cubicBezTo>
                  <a:cubicBezTo>
                    <a:pt x="482" y="86"/>
                    <a:pt x="482" y="82"/>
                    <a:pt x="482" y="78"/>
                  </a:cubicBezTo>
                  <a:cubicBezTo>
                    <a:pt x="246" y="0"/>
                    <a:pt x="246" y="0"/>
                    <a:pt x="246" y="0"/>
                  </a:cubicBezTo>
                  <a:cubicBezTo>
                    <a:pt x="0" y="82"/>
                    <a:pt x="0" y="82"/>
                    <a:pt x="0" y="82"/>
                  </a:cubicBezTo>
                  <a:cubicBezTo>
                    <a:pt x="0" y="84"/>
                    <a:pt x="0" y="87"/>
                    <a:pt x="0" y="90"/>
                  </a:cubicBezTo>
                  <a:cubicBezTo>
                    <a:pt x="0" y="91"/>
                    <a:pt x="0" y="91"/>
                    <a:pt x="0" y="92"/>
                  </a:cubicBezTo>
                  <a:cubicBezTo>
                    <a:pt x="0" y="358"/>
                    <a:pt x="106" y="599"/>
                    <a:pt x="277" y="775"/>
                  </a:cubicBezTo>
                  <a:cubicBezTo>
                    <a:pt x="390" y="549"/>
                    <a:pt x="390" y="549"/>
                    <a:pt x="390" y="549"/>
                  </a:cubicBezTo>
                  <a:cubicBezTo>
                    <a:pt x="618" y="435"/>
                    <a:pt x="618" y="435"/>
                    <a:pt x="618" y="435"/>
                  </a:cubicBezTo>
                  <a:cubicBezTo>
                    <a:pt x="534" y="345"/>
                    <a:pt x="482" y="225"/>
                    <a:pt x="482" y="92"/>
                  </a:cubicBez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1" name="Freeform 7">
              <a:extLst>
                <a:ext uri="{FF2B5EF4-FFF2-40B4-BE49-F238E27FC236}">
                  <a16:creationId xmlns:a16="http://schemas.microsoft.com/office/drawing/2014/main" id="{745E76FB-38DA-58E0-E827-40AE40EEECF4}"/>
                </a:ext>
              </a:extLst>
            </p:cNvPr>
            <p:cNvSpPr>
              <a:spLocks/>
            </p:cNvSpPr>
            <p:nvPr/>
          </p:nvSpPr>
          <p:spPr bwMode="gray">
            <a:xfrm>
              <a:off x="1479" y="2824"/>
              <a:ext cx="1384" cy="1280"/>
            </a:xfrm>
            <a:custGeom>
              <a:avLst/>
              <a:gdLst>
                <a:gd name="T0" fmla="*/ 1224 w 691"/>
                <a:gd name="T1" fmla="*/ 797 h 639"/>
                <a:gd name="T2" fmla="*/ 1384 w 691"/>
                <a:gd name="T3" fmla="*/ 314 h 639"/>
                <a:gd name="T4" fmla="*/ 697 w 691"/>
                <a:gd name="T5" fmla="*/ 14 h 639"/>
                <a:gd name="T6" fmla="*/ 683 w 691"/>
                <a:gd name="T7" fmla="*/ 0 h 639"/>
                <a:gd name="T8" fmla="*/ 226 w 691"/>
                <a:gd name="T9" fmla="*/ 228 h 639"/>
                <a:gd name="T10" fmla="*/ 0 w 691"/>
                <a:gd name="T11" fmla="*/ 681 h 639"/>
                <a:gd name="T12" fmla="*/ 14 w 691"/>
                <a:gd name="T13" fmla="*/ 697 h 639"/>
                <a:gd name="T14" fmla="*/ 1384 w 691"/>
                <a:gd name="T15" fmla="*/ 1280 h 639"/>
                <a:gd name="T16" fmla="*/ 1224 w 691"/>
                <a:gd name="T17" fmla="*/ 797 h 6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1"/>
                <a:gd name="T28" fmla="*/ 0 h 639"/>
                <a:gd name="T29" fmla="*/ 691 w 691"/>
                <a:gd name="T30" fmla="*/ 639 h 6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1" h="639">
                  <a:moveTo>
                    <a:pt x="611" y="398"/>
                  </a:moveTo>
                  <a:cubicBezTo>
                    <a:pt x="691" y="157"/>
                    <a:pt x="691" y="157"/>
                    <a:pt x="691" y="157"/>
                  </a:cubicBezTo>
                  <a:cubicBezTo>
                    <a:pt x="557" y="153"/>
                    <a:pt x="436" y="96"/>
                    <a:pt x="348" y="7"/>
                  </a:cubicBezTo>
                  <a:cubicBezTo>
                    <a:pt x="346" y="5"/>
                    <a:pt x="343" y="2"/>
                    <a:pt x="341" y="0"/>
                  </a:cubicBezTo>
                  <a:cubicBezTo>
                    <a:pt x="113" y="114"/>
                    <a:pt x="113" y="114"/>
                    <a:pt x="113" y="114"/>
                  </a:cubicBezTo>
                  <a:cubicBezTo>
                    <a:pt x="0" y="340"/>
                    <a:pt x="0" y="340"/>
                    <a:pt x="0" y="340"/>
                  </a:cubicBezTo>
                  <a:cubicBezTo>
                    <a:pt x="2" y="343"/>
                    <a:pt x="5" y="345"/>
                    <a:pt x="7" y="348"/>
                  </a:cubicBezTo>
                  <a:cubicBezTo>
                    <a:pt x="182" y="524"/>
                    <a:pt x="424" y="635"/>
                    <a:pt x="691" y="639"/>
                  </a:cubicBezTo>
                  <a:lnTo>
                    <a:pt x="611" y="398"/>
                  </a:lnTo>
                  <a:close/>
                </a:path>
              </a:pathLst>
            </a:custGeom>
            <a:solidFill>
              <a:srgbClr val="046A3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2" name="Freeform 8">
              <a:extLst>
                <a:ext uri="{FF2B5EF4-FFF2-40B4-BE49-F238E27FC236}">
                  <a16:creationId xmlns:a16="http://schemas.microsoft.com/office/drawing/2014/main" id="{092A18CA-2418-815E-EAF3-61BE71E3E1FB}"/>
                </a:ext>
              </a:extLst>
            </p:cNvPr>
            <p:cNvSpPr>
              <a:spLocks/>
            </p:cNvSpPr>
            <p:nvPr/>
          </p:nvSpPr>
          <p:spPr bwMode="gray">
            <a:xfrm>
              <a:off x="2683" y="2862"/>
              <a:ext cx="1562" cy="1242"/>
            </a:xfrm>
            <a:custGeom>
              <a:avLst/>
              <a:gdLst>
                <a:gd name="T0" fmla="*/ 1107 w 780"/>
                <a:gd name="T1" fmla="*/ 453 h 620"/>
                <a:gd name="T2" fmla="*/ 879 w 780"/>
                <a:gd name="T3" fmla="*/ 0 h 620"/>
                <a:gd name="T4" fmla="*/ 188 w 780"/>
                <a:gd name="T5" fmla="*/ 276 h 620"/>
                <a:gd name="T6" fmla="*/ 180 w 780"/>
                <a:gd name="T7" fmla="*/ 276 h 620"/>
                <a:gd name="T8" fmla="*/ 160 w 780"/>
                <a:gd name="T9" fmla="*/ 276 h 620"/>
                <a:gd name="T10" fmla="*/ 0 w 780"/>
                <a:gd name="T11" fmla="*/ 759 h 620"/>
                <a:gd name="T12" fmla="*/ 160 w 780"/>
                <a:gd name="T13" fmla="*/ 1242 h 620"/>
                <a:gd name="T14" fmla="*/ 180 w 780"/>
                <a:gd name="T15" fmla="*/ 1242 h 620"/>
                <a:gd name="T16" fmla="*/ 188 w 780"/>
                <a:gd name="T17" fmla="*/ 1242 h 620"/>
                <a:gd name="T18" fmla="*/ 1562 w 780"/>
                <a:gd name="T19" fmla="*/ 681 h 620"/>
                <a:gd name="T20" fmla="*/ 1107 w 780"/>
                <a:gd name="T21" fmla="*/ 453 h 62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80"/>
                <a:gd name="T34" fmla="*/ 0 h 620"/>
                <a:gd name="T35" fmla="*/ 780 w 780"/>
                <a:gd name="T36" fmla="*/ 620 h 62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80" h="620">
                  <a:moveTo>
                    <a:pt x="553" y="226"/>
                  </a:moveTo>
                  <a:cubicBezTo>
                    <a:pt x="439" y="0"/>
                    <a:pt x="439" y="0"/>
                    <a:pt x="439" y="0"/>
                  </a:cubicBezTo>
                  <a:cubicBezTo>
                    <a:pt x="350" y="85"/>
                    <a:pt x="228" y="138"/>
                    <a:pt x="94" y="138"/>
                  </a:cubicBezTo>
                  <a:cubicBezTo>
                    <a:pt x="93" y="138"/>
                    <a:pt x="91" y="138"/>
                    <a:pt x="90" y="138"/>
                  </a:cubicBezTo>
                  <a:cubicBezTo>
                    <a:pt x="87" y="138"/>
                    <a:pt x="83" y="138"/>
                    <a:pt x="80" y="138"/>
                  </a:cubicBezTo>
                  <a:cubicBezTo>
                    <a:pt x="0" y="379"/>
                    <a:pt x="0" y="379"/>
                    <a:pt x="0" y="379"/>
                  </a:cubicBezTo>
                  <a:cubicBezTo>
                    <a:pt x="80" y="620"/>
                    <a:pt x="80" y="620"/>
                    <a:pt x="80" y="620"/>
                  </a:cubicBezTo>
                  <a:cubicBezTo>
                    <a:pt x="83" y="620"/>
                    <a:pt x="87" y="620"/>
                    <a:pt x="90" y="620"/>
                  </a:cubicBezTo>
                  <a:cubicBezTo>
                    <a:pt x="91" y="620"/>
                    <a:pt x="93" y="620"/>
                    <a:pt x="94" y="620"/>
                  </a:cubicBezTo>
                  <a:cubicBezTo>
                    <a:pt x="361" y="620"/>
                    <a:pt x="603" y="513"/>
                    <a:pt x="780" y="340"/>
                  </a:cubicBezTo>
                  <a:lnTo>
                    <a:pt x="553" y="226"/>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3" name="Freeform 9">
              <a:extLst>
                <a:ext uri="{FF2B5EF4-FFF2-40B4-BE49-F238E27FC236}">
                  <a16:creationId xmlns:a16="http://schemas.microsoft.com/office/drawing/2014/main" id="{F42E4184-05CE-27D2-78F3-2A9F9247472F}"/>
                </a:ext>
              </a:extLst>
            </p:cNvPr>
            <p:cNvSpPr>
              <a:spLocks/>
            </p:cNvSpPr>
            <p:nvPr/>
          </p:nvSpPr>
          <p:spPr bwMode="gray">
            <a:xfrm>
              <a:off x="3540" y="2165"/>
              <a:ext cx="1276" cy="1388"/>
            </a:xfrm>
            <a:custGeom>
              <a:avLst/>
              <a:gdLst>
                <a:gd name="T0" fmla="*/ 781 w 637"/>
                <a:gd name="T1" fmla="*/ 164 h 693"/>
                <a:gd name="T2" fmla="*/ 310 w 637"/>
                <a:gd name="T3" fmla="*/ 8 h 693"/>
                <a:gd name="T4" fmla="*/ 16 w 637"/>
                <a:gd name="T5" fmla="*/ 693 h 693"/>
                <a:gd name="T6" fmla="*/ 0 w 637"/>
                <a:gd name="T7" fmla="*/ 707 h 693"/>
                <a:gd name="T8" fmla="*/ 228 w 637"/>
                <a:gd name="T9" fmla="*/ 1160 h 693"/>
                <a:gd name="T10" fmla="*/ 683 w 637"/>
                <a:gd name="T11" fmla="*/ 1388 h 693"/>
                <a:gd name="T12" fmla="*/ 697 w 637"/>
                <a:gd name="T13" fmla="*/ 1374 h 693"/>
                <a:gd name="T14" fmla="*/ 1276 w 637"/>
                <a:gd name="T15" fmla="*/ 0 h 693"/>
                <a:gd name="T16" fmla="*/ 781 w 637"/>
                <a:gd name="T17" fmla="*/ 164 h 69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7"/>
                <a:gd name="T28" fmla="*/ 0 h 693"/>
                <a:gd name="T29" fmla="*/ 637 w 637"/>
                <a:gd name="T30" fmla="*/ 693 h 69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7" h="693">
                  <a:moveTo>
                    <a:pt x="390" y="82"/>
                  </a:moveTo>
                  <a:cubicBezTo>
                    <a:pt x="155" y="4"/>
                    <a:pt x="155" y="4"/>
                    <a:pt x="155" y="4"/>
                  </a:cubicBezTo>
                  <a:cubicBezTo>
                    <a:pt x="151" y="137"/>
                    <a:pt x="96" y="258"/>
                    <a:pt x="8" y="346"/>
                  </a:cubicBezTo>
                  <a:cubicBezTo>
                    <a:pt x="5" y="348"/>
                    <a:pt x="3" y="350"/>
                    <a:pt x="0" y="353"/>
                  </a:cubicBezTo>
                  <a:cubicBezTo>
                    <a:pt x="114" y="579"/>
                    <a:pt x="114" y="579"/>
                    <a:pt x="114" y="579"/>
                  </a:cubicBezTo>
                  <a:cubicBezTo>
                    <a:pt x="341" y="693"/>
                    <a:pt x="341" y="693"/>
                    <a:pt x="341" y="693"/>
                  </a:cubicBezTo>
                  <a:cubicBezTo>
                    <a:pt x="344" y="691"/>
                    <a:pt x="346" y="689"/>
                    <a:pt x="348" y="686"/>
                  </a:cubicBezTo>
                  <a:cubicBezTo>
                    <a:pt x="525" y="511"/>
                    <a:pt x="635" y="268"/>
                    <a:pt x="637" y="0"/>
                  </a:cubicBezTo>
                  <a:lnTo>
                    <a:pt x="390" y="82"/>
                  </a:lnTo>
                  <a:close/>
                </a:path>
              </a:pathLst>
            </a:custGeom>
            <a:solidFill>
              <a:schemeClr val="accent3"/>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4" name="Freeform 10">
              <a:extLst>
                <a:ext uri="{FF2B5EF4-FFF2-40B4-BE49-F238E27FC236}">
                  <a16:creationId xmlns:a16="http://schemas.microsoft.com/office/drawing/2014/main" id="{ADB573C1-5EA3-179D-40A4-A0BE5D90A31B}"/>
                </a:ext>
              </a:extLst>
            </p:cNvPr>
            <p:cNvSpPr>
              <a:spLocks/>
            </p:cNvSpPr>
            <p:nvPr/>
          </p:nvSpPr>
          <p:spPr bwMode="gray">
            <a:xfrm>
              <a:off x="3568" y="779"/>
              <a:ext cx="1248" cy="1562"/>
            </a:xfrm>
            <a:custGeom>
              <a:avLst/>
              <a:gdLst>
                <a:gd name="T0" fmla="*/ 683 w 623"/>
                <a:gd name="T1" fmla="*/ 0 h 780"/>
                <a:gd name="T2" fmla="*/ 457 w 623"/>
                <a:gd name="T3" fmla="*/ 455 h 780"/>
                <a:gd name="T4" fmla="*/ 0 w 623"/>
                <a:gd name="T5" fmla="*/ 683 h 780"/>
                <a:gd name="T6" fmla="*/ 282 w 623"/>
                <a:gd name="T7" fmla="*/ 1380 h 780"/>
                <a:gd name="T8" fmla="*/ 282 w 623"/>
                <a:gd name="T9" fmla="*/ 1382 h 780"/>
                <a:gd name="T10" fmla="*/ 282 w 623"/>
                <a:gd name="T11" fmla="*/ 1406 h 780"/>
                <a:gd name="T12" fmla="*/ 753 w 623"/>
                <a:gd name="T13" fmla="*/ 1562 h 780"/>
                <a:gd name="T14" fmla="*/ 1248 w 623"/>
                <a:gd name="T15" fmla="*/ 1398 h 780"/>
                <a:gd name="T16" fmla="*/ 1248 w 623"/>
                <a:gd name="T17" fmla="*/ 1382 h 780"/>
                <a:gd name="T18" fmla="*/ 1248 w 623"/>
                <a:gd name="T19" fmla="*/ 1380 h 780"/>
                <a:gd name="T20" fmla="*/ 683 w 623"/>
                <a:gd name="T21" fmla="*/ 0 h 7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23"/>
                <a:gd name="T34" fmla="*/ 0 h 780"/>
                <a:gd name="T35" fmla="*/ 623 w 623"/>
                <a:gd name="T36" fmla="*/ 780 h 78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23" h="780">
                  <a:moveTo>
                    <a:pt x="341" y="0"/>
                  </a:moveTo>
                  <a:cubicBezTo>
                    <a:pt x="228" y="227"/>
                    <a:pt x="228" y="227"/>
                    <a:pt x="228" y="227"/>
                  </a:cubicBezTo>
                  <a:cubicBezTo>
                    <a:pt x="0" y="341"/>
                    <a:pt x="0" y="341"/>
                    <a:pt x="0" y="341"/>
                  </a:cubicBezTo>
                  <a:cubicBezTo>
                    <a:pt x="87" y="431"/>
                    <a:pt x="141" y="554"/>
                    <a:pt x="141" y="689"/>
                  </a:cubicBezTo>
                  <a:cubicBezTo>
                    <a:pt x="141" y="689"/>
                    <a:pt x="141" y="690"/>
                    <a:pt x="141" y="690"/>
                  </a:cubicBezTo>
                  <a:cubicBezTo>
                    <a:pt x="141" y="694"/>
                    <a:pt x="141" y="698"/>
                    <a:pt x="141" y="702"/>
                  </a:cubicBezTo>
                  <a:cubicBezTo>
                    <a:pt x="376" y="780"/>
                    <a:pt x="376" y="780"/>
                    <a:pt x="376" y="780"/>
                  </a:cubicBezTo>
                  <a:cubicBezTo>
                    <a:pt x="623" y="698"/>
                    <a:pt x="623" y="698"/>
                    <a:pt x="623" y="698"/>
                  </a:cubicBezTo>
                  <a:cubicBezTo>
                    <a:pt x="623" y="695"/>
                    <a:pt x="623" y="693"/>
                    <a:pt x="623" y="690"/>
                  </a:cubicBezTo>
                  <a:cubicBezTo>
                    <a:pt x="623" y="690"/>
                    <a:pt x="623" y="689"/>
                    <a:pt x="623" y="689"/>
                  </a:cubicBezTo>
                  <a:cubicBezTo>
                    <a:pt x="623" y="421"/>
                    <a:pt x="515" y="178"/>
                    <a:pt x="341" y="0"/>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5" name="Freeform 11">
              <a:extLst>
                <a:ext uri="{FF2B5EF4-FFF2-40B4-BE49-F238E27FC236}">
                  <a16:creationId xmlns:a16="http://schemas.microsoft.com/office/drawing/2014/main" id="{EEBEFAB0-7A33-EA21-F974-8FCC99B09BDE}"/>
                </a:ext>
              </a:extLst>
            </p:cNvPr>
            <p:cNvSpPr>
              <a:spLocks/>
            </p:cNvSpPr>
            <p:nvPr/>
          </p:nvSpPr>
          <p:spPr bwMode="gray">
            <a:xfrm>
              <a:off x="2889" y="214"/>
              <a:ext cx="1384" cy="1270"/>
            </a:xfrm>
            <a:custGeom>
              <a:avLst/>
              <a:gdLst>
                <a:gd name="T0" fmla="*/ 1370 w 691"/>
                <a:gd name="T1" fmla="*/ 573 h 634"/>
                <a:gd name="T2" fmla="*/ 0 w 691"/>
                <a:gd name="T3" fmla="*/ 0 h 634"/>
                <a:gd name="T4" fmla="*/ 160 w 691"/>
                <a:gd name="T5" fmla="*/ 481 h 634"/>
                <a:gd name="T6" fmla="*/ 0 w 691"/>
                <a:gd name="T7" fmla="*/ 966 h 634"/>
                <a:gd name="T8" fmla="*/ 687 w 691"/>
                <a:gd name="T9" fmla="*/ 1256 h 634"/>
                <a:gd name="T10" fmla="*/ 701 w 691"/>
                <a:gd name="T11" fmla="*/ 1270 h 634"/>
                <a:gd name="T12" fmla="*/ 1158 w 691"/>
                <a:gd name="T13" fmla="*/ 1042 h 634"/>
                <a:gd name="T14" fmla="*/ 1384 w 691"/>
                <a:gd name="T15" fmla="*/ 587 h 634"/>
                <a:gd name="T16" fmla="*/ 1370 w 691"/>
                <a:gd name="T17" fmla="*/ 573 h 6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1"/>
                <a:gd name="T28" fmla="*/ 0 h 634"/>
                <a:gd name="T29" fmla="*/ 691 w 691"/>
                <a:gd name="T30" fmla="*/ 634 h 6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1" h="634">
                  <a:moveTo>
                    <a:pt x="684" y="286"/>
                  </a:moveTo>
                  <a:cubicBezTo>
                    <a:pt x="508" y="111"/>
                    <a:pt x="267" y="3"/>
                    <a:pt x="0" y="0"/>
                  </a:cubicBezTo>
                  <a:cubicBezTo>
                    <a:pt x="80" y="240"/>
                    <a:pt x="80" y="240"/>
                    <a:pt x="80" y="240"/>
                  </a:cubicBezTo>
                  <a:cubicBezTo>
                    <a:pt x="0" y="482"/>
                    <a:pt x="0" y="482"/>
                    <a:pt x="0" y="482"/>
                  </a:cubicBezTo>
                  <a:cubicBezTo>
                    <a:pt x="134" y="484"/>
                    <a:pt x="255" y="539"/>
                    <a:pt x="343" y="627"/>
                  </a:cubicBezTo>
                  <a:cubicBezTo>
                    <a:pt x="345" y="629"/>
                    <a:pt x="348" y="632"/>
                    <a:pt x="350" y="634"/>
                  </a:cubicBezTo>
                  <a:cubicBezTo>
                    <a:pt x="578" y="520"/>
                    <a:pt x="578" y="520"/>
                    <a:pt x="578" y="520"/>
                  </a:cubicBezTo>
                  <a:cubicBezTo>
                    <a:pt x="691" y="293"/>
                    <a:pt x="691" y="293"/>
                    <a:pt x="691" y="293"/>
                  </a:cubicBezTo>
                  <a:cubicBezTo>
                    <a:pt x="689" y="291"/>
                    <a:pt x="686" y="289"/>
                    <a:pt x="684" y="286"/>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46" name="Group 3">
            <a:extLst>
              <a:ext uri="{FF2B5EF4-FFF2-40B4-BE49-F238E27FC236}">
                <a16:creationId xmlns:a16="http://schemas.microsoft.com/office/drawing/2014/main" id="{1F9B8016-58F1-FFD9-CDD4-FACD40AFD60F}"/>
              </a:ext>
            </a:extLst>
          </p:cNvPr>
          <p:cNvGrpSpPr>
            <a:grpSpLocks/>
          </p:cNvGrpSpPr>
          <p:nvPr userDrawn="1"/>
        </p:nvGrpSpPr>
        <p:grpSpPr bwMode="gray">
          <a:xfrm>
            <a:off x="4103446" y="4366395"/>
            <a:ext cx="1790218" cy="1792597"/>
            <a:chOff x="957" y="219"/>
            <a:chExt cx="3850" cy="3862"/>
          </a:xfrm>
          <a:solidFill>
            <a:schemeClr val="bg2">
              <a:lumMod val="60000"/>
              <a:lumOff val="40000"/>
            </a:schemeClr>
          </a:solidFill>
        </p:grpSpPr>
        <p:sp>
          <p:nvSpPr>
            <p:cNvPr id="47" name="Freeform 4">
              <a:extLst>
                <a:ext uri="{FF2B5EF4-FFF2-40B4-BE49-F238E27FC236}">
                  <a16:creationId xmlns:a16="http://schemas.microsoft.com/office/drawing/2014/main" id="{FD67E28E-A4AD-EDC6-F399-9E32AAE9319A}"/>
                </a:ext>
              </a:extLst>
            </p:cNvPr>
            <p:cNvSpPr>
              <a:spLocks/>
            </p:cNvSpPr>
            <p:nvPr/>
          </p:nvSpPr>
          <p:spPr bwMode="gray">
            <a:xfrm>
              <a:off x="1632" y="219"/>
              <a:ext cx="1424" cy="1184"/>
            </a:xfrm>
            <a:custGeom>
              <a:avLst/>
              <a:gdLst>
                <a:gd name="T0" fmla="*/ 1264 w 711"/>
                <a:gd name="T1" fmla="*/ 0 h 590"/>
                <a:gd name="T2" fmla="*/ 1248 w 711"/>
                <a:gd name="T3" fmla="*/ 0 h 590"/>
                <a:gd name="T4" fmla="*/ 1244 w 711"/>
                <a:gd name="T5" fmla="*/ 0 h 590"/>
                <a:gd name="T6" fmla="*/ 0 w 711"/>
                <a:gd name="T7" fmla="*/ 448 h 590"/>
                <a:gd name="T8" fmla="*/ 441 w 711"/>
                <a:gd name="T9" fmla="*/ 720 h 590"/>
                <a:gd name="T10" fmla="*/ 625 w 711"/>
                <a:gd name="T11" fmla="*/ 1184 h 590"/>
                <a:gd name="T12" fmla="*/ 1244 w 711"/>
                <a:gd name="T13" fmla="*/ 967 h 590"/>
                <a:gd name="T14" fmla="*/ 1248 w 711"/>
                <a:gd name="T15" fmla="*/ 967 h 590"/>
                <a:gd name="T16" fmla="*/ 1264 w 711"/>
                <a:gd name="T17" fmla="*/ 967 h 590"/>
                <a:gd name="T18" fmla="*/ 1424 w 711"/>
                <a:gd name="T19" fmla="*/ 482 h 590"/>
                <a:gd name="T20" fmla="*/ 1264 w 711"/>
                <a:gd name="T21" fmla="*/ 0 h 59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711"/>
                <a:gd name="T34" fmla="*/ 0 h 590"/>
                <a:gd name="T35" fmla="*/ 711 w 711"/>
                <a:gd name="T36" fmla="*/ 590 h 59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711" h="590">
                  <a:moveTo>
                    <a:pt x="631" y="0"/>
                  </a:moveTo>
                  <a:cubicBezTo>
                    <a:pt x="629" y="0"/>
                    <a:pt x="626" y="0"/>
                    <a:pt x="623" y="0"/>
                  </a:cubicBezTo>
                  <a:cubicBezTo>
                    <a:pt x="623" y="0"/>
                    <a:pt x="622" y="0"/>
                    <a:pt x="621" y="0"/>
                  </a:cubicBezTo>
                  <a:cubicBezTo>
                    <a:pt x="385" y="0"/>
                    <a:pt x="169" y="84"/>
                    <a:pt x="0" y="223"/>
                  </a:cubicBezTo>
                  <a:cubicBezTo>
                    <a:pt x="220" y="359"/>
                    <a:pt x="220" y="359"/>
                    <a:pt x="220" y="359"/>
                  </a:cubicBezTo>
                  <a:cubicBezTo>
                    <a:pt x="312" y="590"/>
                    <a:pt x="312" y="590"/>
                    <a:pt x="312" y="590"/>
                  </a:cubicBezTo>
                  <a:cubicBezTo>
                    <a:pt x="397" y="523"/>
                    <a:pt x="504" y="482"/>
                    <a:pt x="621" y="482"/>
                  </a:cubicBezTo>
                  <a:cubicBezTo>
                    <a:pt x="622" y="482"/>
                    <a:pt x="623" y="482"/>
                    <a:pt x="623" y="482"/>
                  </a:cubicBezTo>
                  <a:cubicBezTo>
                    <a:pt x="626" y="482"/>
                    <a:pt x="628" y="482"/>
                    <a:pt x="631" y="482"/>
                  </a:cubicBezTo>
                  <a:cubicBezTo>
                    <a:pt x="711" y="240"/>
                    <a:pt x="711" y="240"/>
                    <a:pt x="711" y="240"/>
                  </a:cubicBezTo>
                  <a:lnTo>
                    <a:pt x="631" y="0"/>
                  </a:lnTo>
                  <a:close/>
                </a:path>
              </a:pathLst>
            </a:custGeom>
            <a:solidFill>
              <a:srgbClr val="00000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8" name="Freeform 5">
              <a:extLst>
                <a:ext uri="{FF2B5EF4-FFF2-40B4-BE49-F238E27FC236}">
                  <a16:creationId xmlns:a16="http://schemas.microsoft.com/office/drawing/2014/main" id="{50CF9881-74AA-5467-3F87-28AD98BA9DC1}"/>
                </a:ext>
              </a:extLst>
            </p:cNvPr>
            <p:cNvSpPr>
              <a:spLocks/>
            </p:cNvSpPr>
            <p:nvPr/>
          </p:nvSpPr>
          <p:spPr bwMode="gray">
            <a:xfrm>
              <a:off x="977" y="644"/>
              <a:ext cx="1310" cy="1322"/>
            </a:xfrm>
            <a:custGeom>
              <a:avLst/>
              <a:gdLst>
                <a:gd name="T0" fmla="*/ 1126 w 654"/>
                <a:gd name="T1" fmla="*/ 273 h 659"/>
                <a:gd name="T2" fmla="*/ 685 w 654"/>
                <a:gd name="T3" fmla="*/ 0 h 659"/>
                <a:gd name="T4" fmla="*/ 671 w 654"/>
                <a:gd name="T5" fmla="*/ 10 h 659"/>
                <a:gd name="T6" fmla="*/ 0 w 654"/>
                <a:gd name="T7" fmla="*/ 1162 h 659"/>
                <a:gd name="T8" fmla="*/ 515 w 654"/>
                <a:gd name="T9" fmla="*/ 1085 h 659"/>
                <a:gd name="T10" fmla="*/ 951 w 654"/>
                <a:gd name="T11" fmla="*/ 1322 h 659"/>
                <a:gd name="T12" fmla="*/ 1292 w 654"/>
                <a:gd name="T13" fmla="*/ 752 h 659"/>
                <a:gd name="T14" fmla="*/ 1310 w 654"/>
                <a:gd name="T15" fmla="*/ 736 h 659"/>
                <a:gd name="T16" fmla="*/ 1126 w 654"/>
                <a:gd name="T17" fmla="*/ 273 h 65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54"/>
                <a:gd name="T28" fmla="*/ 0 h 659"/>
                <a:gd name="T29" fmla="*/ 654 w 654"/>
                <a:gd name="T30" fmla="*/ 659 h 65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54" h="659">
                  <a:moveTo>
                    <a:pt x="562" y="136"/>
                  </a:moveTo>
                  <a:cubicBezTo>
                    <a:pt x="342" y="0"/>
                    <a:pt x="342" y="0"/>
                    <a:pt x="342" y="0"/>
                  </a:cubicBezTo>
                  <a:cubicBezTo>
                    <a:pt x="340" y="2"/>
                    <a:pt x="337" y="4"/>
                    <a:pt x="335" y="5"/>
                  </a:cubicBezTo>
                  <a:cubicBezTo>
                    <a:pt x="164" y="149"/>
                    <a:pt x="42" y="350"/>
                    <a:pt x="0" y="579"/>
                  </a:cubicBezTo>
                  <a:cubicBezTo>
                    <a:pt x="257" y="541"/>
                    <a:pt x="257" y="541"/>
                    <a:pt x="257" y="541"/>
                  </a:cubicBezTo>
                  <a:cubicBezTo>
                    <a:pt x="475" y="659"/>
                    <a:pt x="475" y="659"/>
                    <a:pt x="475" y="659"/>
                  </a:cubicBezTo>
                  <a:cubicBezTo>
                    <a:pt x="498" y="546"/>
                    <a:pt x="560" y="446"/>
                    <a:pt x="645" y="375"/>
                  </a:cubicBezTo>
                  <a:cubicBezTo>
                    <a:pt x="648" y="372"/>
                    <a:pt x="651" y="370"/>
                    <a:pt x="654" y="367"/>
                  </a:cubicBezTo>
                  <a:lnTo>
                    <a:pt x="562" y="136"/>
                  </a:ln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49" name="Freeform 6">
              <a:extLst>
                <a:ext uri="{FF2B5EF4-FFF2-40B4-BE49-F238E27FC236}">
                  <a16:creationId xmlns:a16="http://schemas.microsoft.com/office/drawing/2014/main" id="{6D7FC884-92AF-D586-7D6E-8F3534D4EEFF}"/>
                </a:ext>
              </a:extLst>
            </p:cNvPr>
            <p:cNvSpPr>
              <a:spLocks/>
            </p:cNvSpPr>
            <p:nvPr/>
          </p:nvSpPr>
          <p:spPr bwMode="gray">
            <a:xfrm>
              <a:off x="957" y="1732"/>
              <a:ext cx="1090" cy="1392"/>
            </a:xfrm>
            <a:custGeom>
              <a:avLst/>
              <a:gdLst>
                <a:gd name="T0" fmla="*/ 966 w 544"/>
                <a:gd name="T1" fmla="*/ 437 h 694"/>
                <a:gd name="T2" fmla="*/ 982 w 544"/>
                <a:gd name="T3" fmla="*/ 261 h 694"/>
                <a:gd name="T4" fmla="*/ 986 w 544"/>
                <a:gd name="T5" fmla="*/ 237 h 694"/>
                <a:gd name="T6" fmla="*/ 549 w 544"/>
                <a:gd name="T7" fmla="*/ 0 h 694"/>
                <a:gd name="T8" fmla="*/ 34 w 544"/>
                <a:gd name="T9" fmla="*/ 76 h 694"/>
                <a:gd name="T10" fmla="*/ 30 w 544"/>
                <a:gd name="T11" fmla="*/ 92 h 694"/>
                <a:gd name="T12" fmla="*/ 0 w 544"/>
                <a:gd name="T13" fmla="*/ 437 h 694"/>
                <a:gd name="T14" fmla="*/ 248 w 544"/>
                <a:gd name="T15" fmla="*/ 1392 h 694"/>
                <a:gd name="T16" fmla="*/ 575 w 544"/>
                <a:gd name="T17" fmla="*/ 1023 h 694"/>
                <a:gd name="T18" fmla="*/ 1090 w 544"/>
                <a:gd name="T19" fmla="*/ 917 h 694"/>
                <a:gd name="T20" fmla="*/ 966 w 544"/>
                <a:gd name="T21" fmla="*/ 437 h 69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44"/>
                <a:gd name="T34" fmla="*/ 0 h 694"/>
                <a:gd name="T35" fmla="*/ 544 w 544"/>
                <a:gd name="T36" fmla="*/ 694 h 69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44" h="694">
                  <a:moveTo>
                    <a:pt x="482" y="218"/>
                  </a:moveTo>
                  <a:cubicBezTo>
                    <a:pt x="482" y="188"/>
                    <a:pt x="485" y="158"/>
                    <a:pt x="490" y="130"/>
                  </a:cubicBezTo>
                  <a:cubicBezTo>
                    <a:pt x="491" y="126"/>
                    <a:pt x="492" y="122"/>
                    <a:pt x="492" y="118"/>
                  </a:cubicBezTo>
                  <a:cubicBezTo>
                    <a:pt x="274" y="0"/>
                    <a:pt x="274" y="0"/>
                    <a:pt x="274" y="0"/>
                  </a:cubicBezTo>
                  <a:cubicBezTo>
                    <a:pt x="17" y="38"/>
                    <a:pt x="17" y="38"/>
                    <a:pt x="17" y="38"/>
                  </a:cubicBezTo>
                  <a:cubicBezTo>
                    <a:pt x="16" y="41"/>
                    <a:pt x="16" y="43"/>
                    <a:pt x="15" y="46"/>
                  </a:cubicBezTo>
                  <a:cubicBezTo>
                    <a:pt x="6" y="102"/>
                    <a:pt x="0" y="159"/>
                    <a:pt x="0" y="218"/>
                  </a:cubicBezTo>
                  <a:cubicBezTo>
                    <a:pt x="0" y="390"/>
                    <a:pt x="45" y="553"/>
                    <a:pt x="124" y="694"/>
                  </a:cubicBezTo>
                  <a:cubicBezTo>
                    <a:pt x="287" y="510"/>
                    <a:pt x="287" y="510"/>
                    <a:pt x="287" y="510"/>
                  </a:cubicBezTo>
                  <a:cubicBezTo>
                    <a:pt x="544" y="457"/>
                    <a:pt x="544" y="457"/>
                    <a:pt x="544" y="457"/>
                  </a:cubicBezTo>
                  <a:cubicBezTo>
                    <a:pt x="505" y="386"/>
                    <a:pt x="482" y="304"/>
                    <a:pt x="482" y="218"/>
                  </a:cubicBezTo>
                  <a:close/>
                </a:path>
              </a:pathLst>
            </a:custGeom>
            <a:solidFill>
              <a:srgbClr val="D0D0CE"/>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0" name="Freeform 7">
              <a:extLst>
                <a:ext uri="{FF2B5EF4-FFF2-40B4-BE49-F238E27FC236}">
                  <a16:creationId xmlns:a16="http://schemas.microsoft.com/office/drawing/2014/main" id="{C4DB4560-EA73-FAD3-428D-566A7ABB8587}"/>
                </a:ext>
              </a:extLst>
            </p:cNvPr>
            <p:cNvSpPr>
              <a:spLocks/>
            </p:cNvSpPr>
            <p:nvPr/>
          </p:nvSpPr>
          <p:spPr bwMode="gray">
            <a:xfrm>
              <a:off x="1183" y="2603"/>
              <a:ext cx="1354" cy="1364"/>
            </a:xfrm>
            <a:custGeom>
              <a:avLst/>
              <a:gdLst>
                <a:gd name="T0" fmla="*/ 847 w 676"/>
                <a:gd name="T1" fmla="*/ 14 h 680"/>
                <a:gd name="T2" fmla="*/ 841 w 676"/>
                <a:gd name="T3" fmla="*/ 0 h 680"/>
                <a:gd name="T4" fmla="*/ 326 w 676"/>
                <a:gd name="T5" fmla="*/ 106 h 680"/>
                <a:gd name="T6" fmla="*/ 0 w 676"/>
                <a:gd name="T7" fmla="*/ 475 h 680"/>
                <a:gd name="T8" fmla="*/ 12 w 676"/>
                <a:gd name="T9" fmla="*/ 497 h 680"/>
                <a:gd name="T10" fmla="*/ 1026 w 676"/>
                <a:gd name="T11" fmla="*/ 1364 h 680"/>
                <a:gd name="T12" fmla="*/ 1040 w 676"/>
                <a:gd name="T13" fmla="*/ 850 h 680"/>
                <a:gd name="T14" fmla="*/ 1354 w 676"/>
                <a:gd name="T15" fmla="*/ 453 h 680"/>
                <a:gd name="T16" fmla="*/ 847 w 676"/>
                <a:gd name="T17" fmla="*/ 14 h 68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76"/>
                <a:gd name="T28" fmla="*/ 0 h 680"/>
                <a:gd name="T29" fmla="*/ 676 w 676"/>
                <a:gd name="T30" fmla="*/ 680 h 68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76" h="680">
                  <a:moveTo>
                    <a:pt x="423" y="7"/>
                  </a:moveTo>
                  <a:cubicBezTo>
                    <a:pt x="422" y="5"/>
                    <a:pt x="421" y="2"/>
                    <a:pt x="420" y="0"/>
                  </a:cubicBezTo>
                  <a:cubicBezTo>
                    <a:pt x="163" y="53"/>
                    <a:pt x="163" y="53"/>
                    <a:pt x="163" y="53"/>
                  </a:cubicBezTo>
                  <a:cubicBezTo>
                    <a:pt x="0" y="237"/>
                    <a:pt x="0" y="237"/>
                    <a:pt x="0" y="237"/>
                  </a:cubicBezTo>
                  <a:cubicBezTo>
                    <a:pt x="2" y="241"/>
                    <a:pt x="4" y="244"/>
                    <a:pt x="6" y="248"/>
                  </a:cubicBezTo>
                  <a:cubicBezTo>
                    <a:pt x="118" y="445"/>
                    <a:pt x="297" y="599"/>
                    <a:pt x="512" y="680"/>
                  </a:cubicBezTo>
                  <a:cubicBezTo>
                    <a:pt x="519" y="424"/>
                    <a:pt x="519" y="424"/>
                    <a:pt x="519" y="424"/>
                  </a:cubicBezTo>
                  <a:cubicBezTo>
                    <a:pt x="676" y="226"/>
                    <a:pt x="676" y="226"/>
                    <a:pt x="676" y="226"/>
                  </a:cubicBezTo>
                  <a:cubicBezTo>
                    <a:pt x="569" y="184"/>
                    <a:pt x="479" y="106"/>
                    <a:pt x="423" y="7"/>
                  </a:cubicBez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1" name="Freeform 8">
              <a:extLst>
                <a:ext uri="{FF2B5EF4-FFF2-40B4-BE49-F238E27FC236}">
                  <a16:creationId xmlns:a16="http://schemas.microsoft.com/office/drawing/2014/main" id="{9DB28810-02D9-19B9-B9F7-A6A7A4D15E09}"/>
                </a:ext>
              </a:extLst>
            </p:cNvPr>
            <p:cNvSpPr>
              <a:spLocks/>
            </p:cNvSpPr>
            <p:nvPr/>
          </p:nvSpPr>
          <p:spPr bwMode="gray">
            <a:xfrm>
              <a:off x="2183" y="3044"/>
              <a:ext cx="1350" cy="1037"/>
            </a:xfrm>
            <a:custGeom>
              <a:avLst/>
              <a:gdLst>
                <a:gd name="T0" fmla="*/ 1032 w 674"/>
                <a:gd name="T1" fmla="*/ 522 h 517"/>
                <a:gd name="T2" fmla="*/ 1018 w 674"/>
                <a:gd name="T3" fmla="*/ 16 h 517"/>
                <a:gd name="T4" fmla="*/ 693 w 674"/>
                <a:gd name="T5" fmla="*/ 70 h 517"/>
                <a:gd name="T6" fmla="*/ 349 w 674"/>
                <a:gd name="T7" fmla="*/ 8 h 517"/>
                <a:gd name="T8" fmla="*/ 328 w 674"/>
                <a:gd name="T9" fmla="*/ 0 h 517"/>
                <a:gd name="T10" fmla="*/ 14 w 674"/>
                <a:gd name="T11" fmla="*/ 397 h 517"/>
                <a:gd name="T12" fmla="*/ 0 w 674"/>
                <a:gd name="T13" fmla="*/ 911 h 517"/>
                <a:gd name="T14" fmla="*/ 18 w 674"/>
                <a:gd name="T15" fmla="*/ 917 h 517"/>
                <a:gd name="T16" fmla="*/ 693 w 674"/>
                <a:gd name="T17" fmla="*/ 1037 h 517"/>
                <a:gd name="T18" fmla="*/ 1350 w 674"/>
                <a:gd name="T19" fmla="*/ 923 h 517"/>
                <a:gd name="T20" fmla="*/ 1032 w 674"/>
                <a:gd name="T21" fmla="*/ 522 h 5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74"/>
                <a:gd name="T34" fmla="*/ 0 h 517"/>
                <a:gd name="T35" fmla="*/ 674 w 674"/>
                <a:gd name="T36" fmla="*/ 517 h 517"/>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74" h="517">
                  <a:moveTo>
                    <a:pt x="515" y="260"/>
                  </a:moveTo>
                  <a:cubicBezTo>
                    <a:pt x="508" y="8"/>
                    <a:pt x="508" y="8"/>
                    <a:pt x="508" y="8"/>
                  </a:cubicBezTo>
                  <a:cubicBezTo>
                    <a:pt x="457" y="25"/>
                    <a:pt x="403" y="35"/>
                    <a:pt x="346" y="35"/>
                  </a:cubicBezTo>
                  <a:cubicBezTo>
                    <a:pt x="286" y="35"/>
                    <a:pt x="228" y="24"/>
                    <a:pt x="174" y="4"/>
                  </a:cubicBezTo>
                  <a:cubicBezTo>
                    <a:pt x="171" y="3"/>
                    <a:pt x="167" y="2"/>
                    <a:pt x="164" y="0"/>
                  </a:cubicBezTo>
                  <a:cubicBezTo>
                    <a:pt x="7" y="198"/>
                    <a:pt x="7" y="198"/>
                    <a:pt x="7" y="198"/>
                  </a:cubicBezTo>
                  <a:cubicBezTo>
                    <a:pt x="0" y="454"/>
                    <a:pt x="0" y="454"/>
                    <a:pt x="0" y="454"/>
                  </a:cubicBezTo>
                  <a:cubicBezTo>
                    <a:pt x="3" y="455"/>
                    <a:pt x="6" y="456"/>
                    <a:pt x="9" y="457"/>
                  </a:cubicBezTo>
                  <a:cubicBezTo>
                    <a:pt x="114" y="496"/>
                    <a:pt x="228" y="517"/>
                    <a:pt x="346" y="517"/>
                  </a:cubicBezTo>
                  <a:cubicBezTo>
                    <a:pt x="461" y="517"/>
                    <a:pt x="572" y="497"/>
                    <a:pt x="674" y="460"/>
                  </a:cubicBezTo>
                  <a:lnTo>
                    <a:pt x="515" y="260"/>
                  </a:lnTo>
                  <a:close/>
                </a:path>
              </a:pathLst>
            </a:custGeom>
            <a:solidFill>
              <a:srgbClr val="046A3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2" name="Freeform 9">
              <a:extLst>
                <a:ext uri="{FF2B5EF4-FFF2-40B4-BE49-F238E27FC236}">
                  <a16:creationId xmlns:a16="http://schemas.microsoft.com/office/drawing/2014/main" id="{BC84EFA1-5DDE-B430-BE74-F12ADB59DFF4}"/>
                </a:ext>
              </a:extLst>
            </p:cNvPr>
            <p:cNvSpPr>
              <a:spLocks/>
            </p:cNvSpPr>
            <p:nvPr/>
          </p:nvSpPr>
          <p:spPr bwMode="gray">
            <a:xfrm>
              <a:off x="3187" y="2629"/>
              <a:ext cx="1370" cy="1338"/>
            </a:xfrm>
            <a:custGeom>
              <a:avLst/>
              <a:gdLst>
                <a:gd name="T0" fmla="*/ 871 w 684"/>
                <a:gd name="T1" fmla="*/ 381 h 667"/>
                <a:gd name="T2" fmla="*/ 533 w 684"/>
                <a:gd name="T3" fmla="*/ 0 h 667"/>
                <a:gd name="T4" fmla="*/ 20 w 684"/>
                <a:gd name="T5" fmla="*/ 423 h 667"/>
                <a:gd name="T6" fmla="*/ 0 w 684"/>
                <a:gd name="T7" fmla="*/ 431 h 667"/>
                <a:gd name="T8" fmla="*/ 14 w 684"/>
                <a:gd name="T9" fmla="*/ 937 h 667"/>
                <a:gd name="T10" fmla="*/ 332 w 684"/>
                <a:gd name="T11" fmla="*/ 1338 h 667"/>
                <a:gd name="T12" fmla="*/ 351 w 684"/>
                <a:gd name="T13" fmla="*/ 1332 h 667"/>
                <a:gd name="T14" fmla="*/ 1370 w 684"/>
                <a:gd name="T15" fmla="*/ 483 h 667"/>
                <a:gd name="T16" fmla="*/ 871 w 684"/>
                <a:gd name="T17" fmla="*/ 381 h 6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84"/>
                <a:gd name="T28" fmla="*/ 0 h 667"/>
                <a:gd name="T29" fmla="*/ 684 w 684"/>
                <a:gd name="T30" fmla="*/ 667 h 66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84" h="667">
                  <a:moveTo>
                    <a:pt x="435" y="190"/>
                  </a:moveTo>
                  <a:cubicBezTo>
                    <a:pt x="266" y="0"/>
                    <a:pt x="266" y="0"/>
                    <a:pt x="266" y="0"/>
                  </a:cubicBezTo>
                  <a:cubicBezTo>
                    <a:pt x="208" y="97"/>
                    <a:pt x="118" y="172"/>
                    <a:pt x="10" y="211"/>
                  </a:cubicBezTo>
                  <a:cubicBezTo>
                    <a:pt x="7" y="212"/>
                    <a:pt x="3" y="214"/>
                    <a:pt x="0" y="215"/>
                  </a:cubicBezTo>
                  <a:cubicBezTo>
                    <a:pt x="7" y="467"/>
                    <a:pt x="7" y="467"/>
                    <a:pt x="7" y="467"/>
                  </a:cubicBezTo>
                  <a:cubicBezTo>
                    <a:pt x="166" y="667"/>
                    <a:pt x="166" y="667"/>
                    <a:pt x="166" y="667"/>
                  </a:cubicBezTo>
                  <a:cubicBezTo>
                    <a:pt x="169" y="666"/>
                    <a:pt x="172" y="665"/>
                    <a:pt x="175" y="664"/>
                  </a:cubicBezTo>
                  <a:cubicBezTo>
                    <a:pt x="390" y="586"/>
                    <a:pt x="569" y="435"/>
                    <a:pt x="684" y="241"/>
                  </a:cubicBezTo>
                  <a:lnTo>
                    <a:pt x="435" y="190"/>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3" name="Freeform 10">
              <a:extLst>
                <a:ext uri="{FF2B5EF4-FFF2-40B4-BE49-F238E27FC236}">
                  <a16:creationId xmlns:a16="http://schemas.microsoft.com/office/drawing/2014/main" id="{847BB116-31BC-B197-2641-465375A810DA}"/>
                </a:ext>
              </a:extLst>
            </p:cNvPr>
            <p:cNvSpPr>
              <a:spLocks/>
            </p:cNvSpPr>
            <p:nvPr/>
          </p:nvSpPr>
          <p:spPr bwMode="gray">
            <a:xfrm>
              <a:off x="3697" y="1816"/>
              <a:ext cx="1110" cy="1330"/>
            </a:xfrm>
            <a:custGeom>
              <a:avLst/>
              <a:gdLst>
                <a:gd name="T0" fmla="*/ 1084 w 554"/>
                <a:gd name="T1" fmla="*/ 0 h 663"/>
                <a:gd name="T2" fmla="*/ 629 w 554"/>
                <a:gd name="T3" fmla="*/ 247 h 663"/>
                <a:gd name="T4" fmla="*/ 132 w 554"/>
                <a:gd name="T5" fmla="*/ 173 h 663"/>
                <a:gd name="T6" fmla="*/ 144 w 554"/>
                <a:gd name="T7" fmla="*/ 329 h 663"/>
                <a:gd name="T8" fmla="*/ 10 w 554"/>
                <a:gd name="T9" fmla="*/ 830 h 663"/>
                <a:gd name="T10" fmla="*/ 0 w 554"/>
                <a:gd name="T11" fmla="*/ 847 h 663"/>
                <a:gd name="T12" fmla="*/ 339 w 554"/>
                <a:gd name="T13" fmla="*/ 1228 h 663"/>
                <a:gd name="T14" fmla="*/ 838 w 554"/>
                <a:gd name="T15" fmla="*/ 1330 h 663"/>
                <a:gd name="T16" fmla="*/ 848 w 554"/>
                <a:gd name="T17" fmla="*/ 1314 h 663"/>
                <a:gd name="T18" fmla="*/ 1110 w 554"/>
                <a:gd name="T19" fmla="*/ 329 h 663"/>
                <a:gd name="T20" fmla="*/ 1084 w 554"/>
                <a:gd name="T21" fmla="*/ 0 h 66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54"/>
                <a:gd name="T34" fmla="*/ 0 h 663"/>
                <a:gd name="T35" fmla="*/ 554 w 554"/>
                <a:gd name="T36" fmla="*/ 663 h 66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54" h="663">
                  <a:moveTo>
                    <a:pt x="541" y="0"/>
                  </a:moveTo>
                  <a:cubicBezTo>
                    <a:pt x="314" y="123"/>
                    <a:pt x="314" y="123"/>
                    <a:pt x="314" y="123"/>
                  </a:cubicBezTo>
                  <a:cubicBezTo>
                    <a:pt x="66" y="86"/>
                    <a:pt x="66" y="86"/>
                    <a:pt x="66" y="86"/>
                  </a:cubicBezTo>
                  <a:cubicBezTo>
                    <a:pt x="70" y="112"/>
                    <a:pt x="72" y="137"/>
                    <a:pt x="72" y="164"/>
                  </a:cubicBezTo>
                  <a:cubicBezTo>
                    <a:pt x="72" y="255"/>
                    <a:pt x="48" y="340"/>
                    <a:pt x="5" y="414"/>
                  </a:cubicBezTo>
                  <a:cubicBezTo>
                    <a:pt x="4" y="417"/>
                    <a:pt x="2" y="419"/>
                    <a:pt x="0" y="422"/>
                  </a:cubicBezTo>
                  <a:cubicBezTo>
                    <a:pt x="169" y="612"/>
                    <a:pt x="169" y="612"/>
                    <a:pt x="169" y="612"/>
                  </a:cubicBezTo>
                  <a:cubicBezTo>
                    <a:pt x="418" y="663"/>
                    <a:pt x="418" y="663"/>
                    <a:pt x="418" y="663"/>
                  </a:cubicBezTo>
                  <a:cubicBezTo>
                    <a:pt x="420" y="660"/>
                    <a:pt x="421" y="658"/>
                    <a:pt x="423" y="655"/>
                  </a:cubicBezTo>
                  <a:cubicBezTo>
                    <a:pt x="507" y="510"/>
                    <a:pt x="554" y="342"/>
                    <a:pt x="554" y="164"/>
                  </a:cubicBezTo>
                  <a:cubicBezTo>
                    <a:pt x="554" y="108"/>
                    <a:pt x="550" y="53"/>
                    <a:pt x="541" y="0"/>
                  </a:cubicBez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4" name="Freeform 11">
              <a:extLst>
                <a:ext uri="{FF2B5EF4-FFF2-40B4-BE49-F238E27FC236}">
                  <a16:creationId xmlns:a16="http://schemas.microsoft.com/office/drawing/2014/main" id="{9BB688F6-F472-12DA-B3B0-21E0B2E521EB}"/>
                </a:ext>
              </a:extLst>
            </p:cNvPr>
            <p:cNvSpPr>
              <a:spLocks/>
            </p:cNvSpPr>
            <p:nvPr/>
          </p:nvSpPr>
          <p:spPr bwMode="gray">
            <a:xfrm>
              <a:off x="3503" y="657"/>
              <a:ext cx="1278" cy="1414"/>
            </a:xfrm>
            <a:custGeom>
              <a:avLst/>
              <a:gdLst>
                <a:gd name="T0" fmla="*/ 1274 w 638"/>
                <a:gd name="T1" fmla="*/ 1151 h 705"/>
                <a:gd name="T2" fmla="*/ 619 w 638"/>
                <a:gd name="T3" fmla="*/ 0 h 705"/>
                <a:gd name="T4" fmla="*/ 429 w 638"/>
                <a:gd name="T5" fmla="*/ 479 h 705"/>
                <a:gd name="T6" fmla="*/ 0 w 638"/>
                <a:gd name="T7" fmla="*/ 744 h 705"/>
                <a:gd name="T8" fmla="*/ 325 w 638"/>
                <a:gd name="T9" fmla="*/ 1318 h 705"/>
                <a:gd name="T10" fmla="*/ 327 w 638"/>
                <a:gd name="T11" fmla="*/ 1340 h 705"/>
                <a:gd name="T12" fmla="*/ 823 w 638"/>
                <a:gd name="T13" fmla="*/ 1414 h 705"/>
                <a:gd name="T14" fmla="*/ 1278 w 638"/>
                <a:gd name="T15" fmla="*/ 1167 h 705"/>
                <a:gd name="T16" fmla="*/ 1274 w 638"/>
                <a:gd name="T17" fmla="*/ 1151 h 705"/>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8"/>
                <a:gd name="T28" fmla="*/ 0 h 705"/>
                <a:gd name="T29" fmla="*/ 638 w 638"/>
                <a:gd name="T30" fmla="*/ 705 h 705"/>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8" h="705">
                  <a:moveTo>
                    <a:pt x="636" y="574"/>
                  </a:moveTo>
                  <a:cubicBezTo>
                    <a:pt x="596" y="346"/>
                    <a:pt x="477" y="145"/>
                    <a:pt x="309" y="0"/>
                  </a:cubicBezTo>
                  <a:cubicBezTo>
                    <a:pt x="214" y="239"/>
                    <a:pt x="214" y="239"/>
                    <a:pt x="214" y="239"/>
                  </a:cubicBezTo>
                  <a:cubicBezTo>
                    <a:pt x="0" y="371"/>
                    <a:pt x="0" y="371"/>
                    <a:pt x="0" y="371"/>
                  </a:cubicBezTo>
                  <a:cubicBezTo>
                    <a:pt x="83" y="444"/>
                    <a:pt x="141" y="544"/>
                    <a:pt x="162" y="657"/>
                  </a:cubicBezTo>
                  <a:cubicBezTo>
                    <a:pt x="162" y="661"/>
                    <a:pt x="163" y="665"/>
                    <a:pt x="163" y="668"/>
                  </a:cubicBezTo>
                  <a:cubicBezTo>
                    <a:pt x="411" y="705"/>
                    <a:pt x="411" y="705"/>
                    <a:pt x="411" y="705"/>
                  </a:cubicBezTo>
                  <a:cubicBezTo>
                    <a:pt x="638" y="582"/>
                    <a:pt x="638" y="582"/>
                    <a:pt x="638" y="582"/>
                  </a:cubicBezTo>
                  <a:cubicBezTo>
                    <a:pt x="637" y="579"/>
                    <a:pt x="637" y="576"/>
                    <a:pt x="636" y="574"/>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5" name="Freeform 12">
              <a:extLst>
                <a:ext uri="{FF2B5EF4-FFF2-40B4-BE49-F238E27FC236}">
                  <a16:creationId xmlns:a16="http://schemas.microsoft.com/office/drawing/2014/main" id="{EA7F095B-33DD-4F32-DA6C-884595ECE4D1}"/>
                </a:ext>
              </a:extLst>
            </p:cNvPr>
            <p:cNvSpPr>
              <a:spLocks/>
            </p:cNvSpPr>
            <p:nvPr/>
          </p:nvSpPr>
          <p:spPr bwMode="gray">
            <a:xfrm>
              <a:off x="2896" y="219"/>
              <a:ext cx="1266" cy="1218"/>
            </a:xfrm>
            <a:custGeom>
              <a:avLst/>
              <a:gdLst>
                <a:gd name="T0" fmla="*/ 1252 w 632"/>
                <a:gd name="T1" fmla="*/ 462 h 607"/>
                <a:gd name="T2" fmla="*/ 0 w 632"/>
                <a:gd name="T3" fmla="*/ 0 h 607"/>
                <a:gd name="T4" fmla="*/ 160 w 632"/>
                <a:gd name="T5" fmla="*/ 482 h 607"/>
                <a:gd name="T6" fmla="*/ 0 w 632"/>
                <a:gd name="T7" fmla="*/ 967 h 607"/>
                <a:gd name="T8" fmla="*/ 631 w 632"/>
                <a:gd name="T9" fmla="*/ 1204 h 607"/>
                <a:gd name="T10" fmla="*/ 647 w 632"/>
                <a:gd name="T11" fmla="*/ 1218 h 607"/>
                <a:gd name="T12" fmla="*/ 1076 w 632"/>
                <a:gd name="T13" fmla="*/ 953 h 607"/>
                <a:gd name="T14" fmla="*/ 1266 w 632"/>
                <a:gd name="T15" fmla="*/ 474 h 607"/>
                <a:gd name="T16" fmla="*/ 1252 w 632"/>
                <a:gd name="T17" fmla="*/ 462 h 60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2"/>
                <a:gd name="T28" fmla="*/ 0 h 607"/>
                <a:gd name="T29" fmla="*/ 632 w 632"/>
                <a:gd name="T30" fmla="*/ 607 h 60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2" h="607">
                  <a:moveTo>
                    <a:pt x="625" y="230"/>
                  </a:moveTo>
                  <a:cubicBezTo>
                    <a:pt x="456" y="88"/>
                    <a:pt x="238" y="1"/>
                    <a:pt x="0" y="0"/>
                  </a:cubicBezTo>
                  <a:cubicBezTo>
                    <a:pt x="80" y="240"/>
                    <a:pt x="80" y="240"/>
                    <a:pt x="80" y="240"/>
                  </a:cubicBezTo>
                  <a:cubicBezTo>
                    <a:pt x="0" y="482"/>
                    <a:pt x="0" y="482"/>
                    <a:pt x="0" y="482"/>
                  </a:cubicBezTo>
                  <a:cubicBezTo>
                    <a:pt x="120" y="483"/>
                    <a:pt x="230" y="527"/>
                    <a:pt x="315" y="600"/>
                  </a:cubicBezTo>
                  <a:cubicBezTo>
                    <a:pt x="318" y="602"/>
                    <a:pt x="321" y="604"/>
                    <a:pt x="323" y="607"/>
                  </a:cubicBezTo>
                  <a:cubicBezTo>
                    <a:pt x="537" y="475"/>
                    <a:pt x="537" y="475"/>
                    <a:pt x="537" y="475"/>
                  </a:cubicBezTo>
                  <a:cubicBezTo>
                    <a:pt x="632" y="236"/>
                    <a:pt x="632" y="236"/>
                    <a:pt x="632" y="236"/>
                  </a:cubicBezTo>
                  <a:cubicBezTo>
                    <a:pt x="630" y="234"/>
                    <a:pt x="627" y="232"/>
                    <a:pt x="625" y="230"/>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grpSp>
        <p:nvGrpSpPr>
          <p:cNvPr id="56" name="Group 55">
            <a:extLst>
              <a:ext uri="{FF2B5EF4-FFF2-40B4-BE49-F238E27FC236}">
                <a16:creationId xmlns:a16="http://schemas.microsoft.com/office/drawing/2014/main" id="{31D301D5-CA36-6110-211D-4E4EC494A48E}"/>
              </a:ext>
            </a:extLst>
          </p:cNvPr>
          <p:cNvGrpSpPr>
            <a:grpSpLocks/>
          </p:cNvGrpSpPr>
          <p:nvPr userDrawn="1"/>
        </p:nvGrpSpPr>
        <p:grpSpPr bwMode="gray">
          <a:xfrm>
            <a:off x="6292143" y="4363624"/>
            <a:ext cx="1795383" cy="1803696"/>
            <a:chOff x="945" y="216"/>
            <a:chExt cx="3867" cy="3880"/>
          </a:xfrm>
          <a:solidFill>
            <a:schemeClr val="bg2">
              <a:lumMod val="60000"/>
              <a:lumOff val="40000"/>
            </a:schemeClr>
          </a:solidFill>
        </p:grpSpPr>
        <p:sp>
          <p:nvSpPr>
            <p:cNvPr id="57" name="Freeform 4">
              <a:extLst>
                <a:ext uri="{FF2B5EF4-FFF2-40B4-BE49-F238E27FC236}">
                  <a16:creationId xmlns:a16="http://schemas.microsoft.com/office/drawing/2014/main" id="{D455EE17-C86F-77DB-2E10-26DB8525BF09}"/>
                </a:ext>
              </a:extLst>
            </p:cNvPr>
            <p:cNvSpPr>
              <a:spLocks/>
            </p:cNvSpPr>
            <p:nvPr/>
          </p:nvSpPr>
          <p:spPr bwMode="gray">
            <a:xfrm>
              <a:off x="1750" y="216"/>
              <a:ext cx="1312" cy="1142"/>
            </a:xfrm>
            <a:custGeom>
              <a:avLst/>
              <a:gdLst>
                <a:gd name="T0" fmla="*/ 1152 w 654"/>
                <a:gd name="T1" fmla="*/ 0 h 570"/>
                <a:gd name="T2" fmla="*/ 1137 w 654"/>
                <a:gd name="T3" fmla="*/ 0 h 570"/>
                <a:gd name="T4" fmla="*/ 1131 w 654"/>
                <a:gd name="T5" fmla="*/ 0 h 570"/>
                <a:gd name="T6" fmla="*/ 0 w 654"/>
                <a:gd name="T7" fmla="*/ 361 h 570"/>
                <a:gd name="T8" fmla="*/ 411 w 654"/>
                <a:gd name="T9" fmla="*/ 657 h 570"/>
                <a:gd name="T10" fmla="*/ 568 w 654"/>
                <a:gd name="T11" fmla="*/ 1142 h 570"/>
                <a:gd name="T12" fmla="*/ 1131 w 654"/>
                <a:gd name="T13" fmla="*/ 966 h 570"/>
                <a:gd name="T14" fmla="*/ 1137 w 654"/>
                <a:gd name="T15" fmla="*/ 966 h 570"/>
                <a:gd name="T16" fmla="*/ 1152 w 654"/>
                <a:gd name="T17" fmla="*/ 966 h 570"/>
                <a:gd name="T18" fmla="*/ 1312 w 654"/>
                <a:gd name="T19" fmla="*/ 485 h 570"/>
                <a:gd name="T20" fmla="*/ 1152 w 654"/>
                <a:gd name="T21" fmla="*/ 0 h 57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4"/>
                <a:gd name="T34" fmla="*/ 0 h 570"/>
                <a:gd name="T35" fmla="*/ 654 w 654"/>
                <a:gd name="T36" fmla="*/ 570 h 57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4" h="570">
                  <a:moveTo>
                    <a:pt x="574" y="0"/>
                  </a:moveTo>
                  <a:cubicBezTo>
                    <a:pt x="571" y="0"/>
                    <a:pt x="569" y="0"/>
                    <a:pt x="567" y="0"/>
                  </a:cubicBezTo>
                  <a:cubicBezTo>
                    <a:pt x="566" y="0"/>
                    <a:pt x="565" y="0"/>
                    <a:pt x="564" y="0"/>
                  </a:cubicBezTo>
                  <a:cubicBezTo>
                    <a:pt x="354" y="0"/>
                    <a:pt x="159" y="67"/>
                    <a:pt x="0" y="180"/>
                  </a:cubicBezTo>
                  <a:cubicBezTo>
                    <a:pt x="205" y="328"/>
                    <a:pt x="205" y="328"/>
                    <a:pt x="205" y="328"/>
                  </a:cubicBezTo>
                  <a:cubicBezTo>
                    <a:pt x="283" y="570"/>
                    <a:pt x="283" y="570"/>
                    <a:pt x="283" y="570"/>
                  </a:cubicBezTo>
                  <a:cubicBezTo>
                    <a:pt x="363" y="515"/>
                    <a:pt x="459" y="482"/>
                    <a:pt x="564" y="482"/>
                  </a:cubicBezTo>
                  <a:cubicBezTo>
                    <a:pt x="565" y="482"/>
                    <a:pt x="566" y="482"/>
                    <a:pt x="567" y="482"/>
                  </a:cubicBezTo>
                  <a:cubicBezTo>
                    <a:pt x="570" y="482"/>
                    <a:pt x="572" y="482"/>
                    <a:pt x="574" y="482"/>
                  </a:cubicBezTo>
                  <a:cubicBezTo>
                    <a:pt x="654" y="242"/>
                    <a:pt x="654" y="242"/>
                    <a:pt x="654" y="242"/>
                  </a:cubicBezTo>
                  <a:lnTo>
                    <a:pt x="574" y="0"/>
                  </a:lnTo>
                  <a:close/>
                </a:path>
              </a:pathLst>
            </a:custGeom>
            <a:solidFill>
              <a:srgbClr val="2C523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8" name="Freeform 5">
              <a:extLst>
                <a:ext uri="{FF2B5EF4-FFF2-40B4-BE49-F238E27FC236}">
                  <a16:creationId xmlns:a16="http://schemas.microsoft.com/office/drawing/2014/main" id="{063A4D4D-8A64-E2F3-18E3-90164EEBAABE}"/>
                </a:ext>
              </a:extLst>
            </p:cNvPr>
            <p:cNvSpPr>
              <a:spLocks/>
            </p:cNvSpPr>
            <p:nvPr/>
          </p:nvSpPr>
          <p:spPr bwMode="gray">
            <a:xfrm>
              <a:off x="1045" y="567"/>
              <a:ext cx="1298" cy="1270"/>
            </a:xfrm>
            <a:custGeom>
              <a:avLst/>
              <a:gdLst>
                <a:gd name="T0" fmla="*/ 1142 w 647"/>
                <a:gd name="T1" fmla="*/ 296 h 634"/>
                <a:gd name="T2" fmla="*/ 730 w 647"/>
                <a:gd name="T3" fmla="*/ 0 h 634"/>
                <a:gd name="T4" fmla="*/ 712 w 647"/>
                <a:gd name="T5" fmla="*/ 12 h 634"/>
                <a:gd name="T6" fmla="*/ 0 w 647"/>
                <a:gd name="T7" fmla="*/ 980 h 634"/>
                <a:gd name="T8" fmla="*/ 522 w 647"/>
                <a:gd name="T9" fmla="*/ 976 h 634"/>
                <a:gd name="T10" fmla="*/ 923 w 647"/>
                <a:gd name="T11" fmla="*/ 1270 h 634"/>
                <a:gd name="T12" fmla="*/ 1282 w 647"/>
                <a:gd name="T13" fmla="*/ 793 h 634"/>
                <a:gd name="T14" fmla="*/ 1298 w 647"/>
                <a:gd name="T15" fmla="*/ 781 h 634"/>
                <a:gd name="T16" fmla="*/ 1142 w 647"/>
                <a:gd name="T17" fmla="*/ 296 h 6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47"/>
                <a:gd name="T28" fmla="*/ 0 h 634"/>
                <a:gd name="T29" fmla="*/ 647 w 647"/>
                <a:gd name="T30" fmla="*/ 634 h 6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47" h="634">
                  <a:moveTo>
                    <a:pt x="569" y="148"/>
                  </a:moveTo>
                  <a:cubicBezTo>
                    <a:pt x="364" y="0"/>
                    <a:pt x="364" y="0"/>
                    <a:pt x="364" y="0"/>
                  </a:cubicBezTo>
                  <a:cubicBezTo>
                    <a:pt x="361" y="2"/>
                    <a:pt x="358" y="4"/>
                    <a:pt x="355" y="6"/>
                  </a:cubicBezTo>
                  <a:cubicBezTo>
                    <a:pt x="192" y="125"/>
                    <a:pt x="66" y="293"/>
                    <a:pt x="0" y="489"/>
                  </a:cubicBezTo>
                  <a:cubicBezTo>
                    <a:pt x="260" y="487"/>
                    <a:pt x="260" y="487"/>
                    <a:pt x="260" y="487"/>
                  </a:cubicBezTo>
                  <a:cubicBezTo>
                    <a:pt x="460" y="634"/>
                    <a:pt x="460" y="634"/>
                    <a:pt x="460" y="634"/>
                  </a:cubicBezTo>
                  <a:cubicBezTo>
                    <a:pt x="494" y="538"/>
                    <a:pt x="557" y="455"/>
                    <a:pt x="639" y="396"/>
                  </a:cubicBezTo>
                  <a:cubicBezTo>
                    <a:pt x="641" y="394"/>
                    <a:pt x="644" y="392"/>
                    <a:pt x="647" y="390"/>
                  </a:cubicBezTo>
                  <a:lnTo>
                    <a:pt x="569" y="148"/>
                  </a:lnTo>
                  <a:close/>
                </a:path>
              </a:pathLst>
            </a:custGeom>
            <a:solidFill>
              <a:srgbClr val="00000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59" name="Freeform 6">
              <a:extLst>
                <a:ext uri="{FF2B5EF4-FFF2-40B4-BE49-F238E27FC236}">
                  <a16:creationId xmlns:a16="http://schemas.microsoft.com/office/drawing/2014/main" id="{7C057953-B37E-649D-F803-E66EEE6A0F86}"/>
                </a:ext>
              </a:extLst>
            </p:cNvPr>
            <p:cNvSpPr>
              <a:spLocks/>
            </p:cNvSpPr>
            <p:nvPr/>
          </p:nvSpPr>
          <p:spPr bwMode="gray">
            <a:xfrm>
              <a:off x="945" y="1540"/>
              <a:ext cx="1025" cy="1218"/>
            </a:xfrm>
            <a:custGeom>
              <a:avLst/>
              <a:gdLst>
                <a:gd name="T0" fmla="*/ 1025 w 511"/>
                <a:gd name="T1" fmla="*/ 294 h 608"/>
                <a:gd name="T2" fmla="*/ 624 w 511"/>
                <a:gd name="T3" fmla="*/ 0 h 608"/>
                <a:gd name="T4" fmla="*/ 102 w 511"/>
                <a:gd name="T5" fmla="*/ 4 h 608"/>
                <a:gd name="T6" fmla="*/ 98 w 511"/>
                <a:gd name="T7" fmla="*/ 18 h 608"/>
                <a:gd name="T8" fmla="*/ 0 w 511"/>
                <a:gd name="T9" fmla="*/ 631 h 608"/>
                <a:gd name="T10" fmla="*/ 90 w 511"/>
                <a:gd name="T11" fmla="*/ 1218 h 608"/>
                <a:gd name="T12" fmla="*/ 505 w 511"/>
                <a:gd name="T13" fmla="*/ 913 h 608"/>
                <a:gd name="T14" fmla="*/ 1009 w 511"/>
                <a:gd name="T15" fmla="*/ 916 h 608"/>
                <a:gd name="T16" fmla="*/ 967 w 511"/>
                <a:gd name="T17" fmla="*/ 631 h 608"/>
                <a:gd name="T18" fmla="*/ 1017 w 511"/>
                <a:gd name="T19" fmla="*/ 317 h 608"/>
                <a:gd name="T20" fmla="*/ 1025 w 511"/>
                <a:gd name="T21" fmla="*/ 294 h 60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11"/>
                <a:gd name="T34" fmla="*/ 0 h 608"/>
                <a:gd name="T35" fmla="*/ 511 w 511"/>
                <a:gd name="T36" fmla="*/ 608 h 60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11" h="608">
                  <a:moveTo>
                    <a:pt x="511" y="147"/>
                  </a:moveTo>
                  <a:cubicBezTo>
                    <a:pt x="311" y="0"/>
                    <a:pt x="311" y="0"/>
                    <a:pt x="311" y="0"/>
                  </a:cubicBezTo>
                  <a:cubicBezTo>
                    <a:pt x="51" y="2"/>
                    <a:pt x="51" y="2"/>
                    <a:pt x="51" y="2"/>
                  </a:cubicBezTo>
                  <a:cubicBezTo>
                    <a:pt x="50" y="4"/>
                    <a:pt x="49" y="7"/>
                    <a:pt x="49" y="9"/>
                  </a:cubicBezTo>
                  <a:cubicBezTo>
                    <a:pt x="17" y="105"/>
                    <a:pt x="0" y="208"/>
                    <a:pt x="0" y="315"/>
                  </a:cubicBezTo>
                  <a:cubicBezTo>
                    <a:pt x="0" y="417"/>
                    <a:pt x="16" y="516"/>
                    <a:pt x="45" y="608"/>
                  </a:cubicBezTo>
                  <a:cubicBezTo>
                    <a:pt x="252" y="456"/>
                    <a:pt x="252" y="456"/>
                    <a:pt x="252" y="456"/>
                  </a:cubicBezTo>
                  <a:cubicBezTo>
                    <a:pt x="503" y="457"/>
                    <a:pt x="503" y="457"/>
                    <a:pt x="503" y="457"/>
                  </a:cubicBezTo>
                  <a:cubicBezTo>
                    <a:pt x="489" y="412"/>
                    <a:pt x="482" y="364"/>
                    <a:pt x="482" y="315"/>
                  </a:cubicBezTo>
                  <a:cubicBezTo>
                    <a:pt x="482" y="260"/>
                    <a:pt x="491" y="207"/>
                    <a:pt x="507" y="158"/>
                  </a:cubicBezTo>
                  <a:cubicBezTo>
                    <a:pt x="508" y="154"/>
                    <a:pt x="510" y="151"/>
                    <a:pt x="511" y="147"/>
                  </a:cubicBez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0" name="Freeform 7">
              <a:extLst>
                <a:ext uri="{FF2B5EF4-FFF2-40B4-BE49-F238E27FC236}">
                  <a16:creationId xmlns:a16="http://schemas.microsoft.com/office/drawing/2014/main" id="{9B48EA73-90FD-3C03-5220-1030C0984050}"/>
                </a:ext>
              </a:extLst>
            </p:cNvPr>
            <p:cNvSpPr>
              <a:spLocks/>
            </p:cNvSpPr>
            <p:nvPr/>
          </p:nvSpPr>
          <p:spPr bwMode="gray">
            <a:xfrm>
              <a:off x="1033" y="2443"/>
              <a:ext cx="1276" cy="1298"/>
            </a:xfrm>
            <a:custGeom>
              <a:avLst/>
              <a:gdLst>
                <a:gd name="T0" fmla="*/ 925 w 636"/>
                <a:gd name="T1" fmla="*/ 24 h 648"/>
                <a:gd name="T2" fmla="*/ 919 w 636"/>
                <a:gd name="T3" fmla="*/ 2 h 648"/>
                <a:gd name="T4" fmla="*/ 415 w 636"/>
                <a:gd name="T5" fmla="*/ 0 h 648"/>
                <a:gd name="T6" fmla="*/ 0 w 636"/>
                <a:gd name="T7" fmla="*/ 304 h 648"/>
                <a:gd name="T8" fmla="*/ 6 w 636"/>
                <a:gd name="T9" fmla="*/ 322 h 648"/>
                <a:gd name="T10" fmla="*/ 708 w 636"/>
                <a:gd name="T11" fmla="*/ 1298 h 648"/>
                <a:gd name="T12" fmla="*/ 865 w 636"/>
                <a:gd name="T13" fmla="*/ 809 h 648"/>
                <a:gd name="T14" fmla="*/ 1276 w 636"/>
                <a:gd name="T15" fmla="*/ 515 h 648"/>
                <a:gd name="T16" fmla="*/ 925 w 636"/>
                <a:gd name="T17" fmla="*/ 24 h 64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6"/>
                <a:gd name="T28" fmla="*/ 0 h 648"/>
                <a:gd name="T29" fmla="*/ 636 w 636"/>
                <a:gd name="T30" fmla="*/ 648 h 64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6" h="648">
                  <a:moveTo>
                    <a:pt x="461" y="12"/>
                  </a:moveTo>
                  <a:cubicBezTo>
                    <a:pt x="460" y="8"/>
                    <a:pt x="459" y="5"/>
                    <a:pt x="458" y="1"/>
                  </a:cubicBezTo>
                  <a:cubicBezTo>
                    <a:pt x="207" y="0"/>
                    <a:pt x="207" y="0"/>
                    <a:pt x="207" y="0"/>
                  </a:cubicBezTo>
                  <a:cubicBezTo>
                    <a:pt x="0" y="152"/>
                    <a:pt x="0" y="152"/>
                    <a:pt x="0" y="152"/>
                  </a:cubicBezTo>
                  <a:cubicBezTo>
                    <a:pt x="1" y="155"/>
                    <a:pt x="2" y="158"/>
                    <a:pt x="3" y="161"/>
                  </a:cubicBezTo>
                  <a:cubicBezTo>
                    <a:pt x="66" y="358"/>
                    <a:pt x="190" y="528"/>
                    <a:pt x="353" y="648"/>
                  </a:cubicBezTo>
                  <a:cubicBezTo>
                    <a:pt x="431" y="404"/>
                    <a:pt x="431" y="404"/>
                    <a:pt x="431" y="404"/>
                  </a:cubicBezTo>
                  <a:cubicBezTo>
                    <a:pt x="636" y="257"/>
                    <a:pt x="636" y="257"/>
                    <a:pt x="636" y="257"/>
                  </a:cubicBezTo>
                  <a:cubicBezTo>
                    <a:pt x="555" y="196"/>
                    <a:pt x="493" y="111"/>
                    <a:pt x="461" y="12"/>
                  </a:cubicBezTo>
                  <a:close/>
                </a:path>
              </a:pathLst>
            </a:custGeom>
            <a:solidFill>
              <a:srgbClr val="D0D0CE"/>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1" name="Freeform 8">
              <a:extLst>
                <a:ext uri="{FF2B5EF4-FFF2-40B4-BE49-F238E27FC236}">
                  <a16:creationId xmlns:a16="http://schemas.microsoft.com/office/drawing/2014/main" id="{522FB2A3-1FE3-3C49-4C9D-CEAE59727C1F}"/>
                </a:ext>
              </a:extLst>
            </p:cNvPr>
            <p:cNvSpPr>
              <a:spLocks/>
            </p:cNvSpPr>
            <p:nvPr/>
          </p:nvSpPr>
          <p:spPr bwMode="gray">
            <a:xfrm>
              <a:off x="1703" y="2926"/>
              <a:ext cx="1154" cy="1168"/>
            </a:xfrm>
            <a:custGeom>
              <a:avLst/>
              <a:gdLst>
                <a:gd name="T0" fmla="*/ 989 w 575"/>
                <a:gd name="T1" fmla="*/ 673 h 583"/>
                <a:gd name="T2" fmla="*/ 1146 w 575"/>
                <a:gd name="T3" fmla="*/ 202 h 583"/>
                <a:gd name="T4" fmla="*/ 584 w 575"/>
                <a:gd name="T5" fmla="*/ 14 h 583"/>
                <a:gd name="T6" fmla="*/ 568 w 575"/>
                <a:gd name="T7" fmla="*/ 0 h 583"/>
                <a:gd name="T8" fmla="*/ 157 w 575"/>
                <a:gd name="T9" fmla="*/ 295 h 583"/>
                <a:gd name="T10" fmla="*/ 0 w 575"/>
                <a:gd name="T11" fmla="*/ 783 h 583"/>
                <a:gd name="T12" fmla="*/ 16 w 575"/>
                <a:gd name="T13" fmla="*/ 795 h 583"/>
                <a:gd name="T14" fmla="*/ 1154 w 575"/>
                <a:gd name="T15" fmla="*/ 1168 h 583"/>
                <a:gd name="T16" fmla="*/ 989 w 575"/>
                <a:gd name="T17" fmla="*/ 673 h 58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5"/>
                <a:gd name="T28" fmla="*/ 0 h 583"/>
                <a:gd name="T29" fmla="*/ 575 w 575"/>
                <a:gd name="T30" fmla="*/ 583 h 58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5" h="583">
                  <a:moveTo>
                    <a:pt x="493" y="336"/>
                  </a:moveTo>
                  <a:cubicBezTo>
                    <a:pt x="571" y="101"/>
                    <a:pt x="571" y="101"/>
                    <a:pt x="571" y="101"/>
                  </a:cubicBezTo>
                  <a:cubicBezTo>
                    <a:pt x="466" y="99"/>
                    <a:pt x="370" y="64"/>
                    <a:pt x="291" y="7"/>
                  </a:cubicBezTo>
                  <a:cubicBezTo>
                    <a:pt x="288" y="5"/>
                    <a:pt x="285" y="3"/>
                    <a:pt x="283" y="0"/>
                  </a:cubicBezTo>
                  <a:cubicBezTo>
                    <a:pt x="78" y="147"/>
                    <a:pt x="78" y="147"/>
                    <a:pt x="78" y="147"/>
                  </a:cubicBezTo>
                  <a:cubicBezTo>
                    <a:pt x="0" y="391"/>
                    <a:pt x="0" y="391"/>
                    <a:pt x="0" y="391"/>
                  </a:cubicBezTo>
                  <a:cubicBezTo>
                    <a:pt x="3" y="393"/>
                    <a:pt x="5" y="395"/>
                    <a:pt x="8" y="397"/>
                  </a:cubicBezTo>
                  <a:cubicBezTo>
                    <a:pt x="167" y="513"/>
                    <a:pt x="363" y="581"/>
                    <a:pt x="575" y="583"/>
                  </a:cubicBezTo>
                  <a:lnTo>
                    <a:pt x="493" y="336"/>
                  </a:lnTo>
                  <a:close/>
                </a:path>
              </a:pathLst>
            </a:custGeom>
            <a:solidFill>
              <a:srgbClr val="43B02A"/>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2" name="Freeform 9">
              <a:extLst>
                <a:ext uri="{FF2B5EF4-FFF2-40B4-BE49-F238E27FC236}">
                  <a16:creationId xmlns:a16="http://schemas.microsoft.com/office/drawing/2014/main" id="{F5765818-7CA7-DF14-6A31-1D60A68233F7}"/>
                </a:ext>
              </a:extLst>
            </p:cNvPr>
            <p:cNvSpPr>
              <a:spLocks/>
            </p:cNvSpPr>
            <p:nvPr/>
          </p:nvSpPr>
          <p:spPr bwMode="gray">
            <a:xfrm>
              <a:off x="2686" y="2952"/>
              <a:ext cx="1322" cy="1144"/>
            </a:xfrm>
            <a:custGeom>
              <a:avLst/>
              <a:gdLst>
                <a:gd name="T0" fmla="*/ 907 w 659"/>
                <a:gd name="T1" fmla="*/ 485 h 571"/>
                <a:gd name="T2" fmla="*/ 752 w 659"/>
                <a:gd name="T3" fmla="*/ 0 h 571"/>
                <a:gd name="T4" fmla="*/ 183 w 659"/>
                <a:gd name="T5" fmla="*/ 178 h 571"/>
                <a:gd name="T6" fmla="*/ 181 w 659"/>
                <a:gd name="T7" fmla="*/ 178 h 571"/>
                <a:gd name="T8" fmla="*/ 156 w 659"/>
                <a:gd name="T9" fmla="*/ 176 h 571"/>
                <a:gd name="T10" fmla="*/ 0 w 659"/>
                <a:gd name="T11" fmla="*/ 647 h 571"/>
                <a:gd name="T12" fmla="*/ 164 w 659"/>
                <a:gd name="T13" fmla="*/ 1142 h 571"/>
                <a:gd name="T14" fmla="*/ 181 w 659"/>
                <a:gd name="T15" fmla="*/ 1144 h 571"/>
                <a:gd name="T16" fmla="*/ 183 w 659"/>
                <a:gd name="T17" fmla="*/ 1144 h 571"/>
                <a:gd name="T18" fmla="*/ 1322 w 659"/>
                <a:gd name="T19" fmla="*/ 781 h 571"/>
                <a:gd name="T20" fmla="*/ 907 w 659"/>
                <a:gd name="T21" fmla="*/ 485 h 57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9"/>
                <a:gd name="T34" fmla="*/ 0 h 571"/>
                <a:gd name="T35" fmla="*/ 659 w 659"/>
                <a:gd name="T36" fmla="*/ 571 h 57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9" h="571">
                  <a:moveTo>
                    <a:pt x="452" y="242"/>
                  </a:moveTo>
                  <a:cubicBezTo>
                    <a:pt x="375" y="0"/>
                    <a:pt x="375" y="0"/>
                    <a:pt x="375" y="0"/>
                  </a:cubicBezTo>
                  <a:cubicBezTo>
                    <a:pt x="295" y="56"/>
                    <a:pt x="197" y="89"/>
                    <a:pt x="91" y="89"/>
                  </a:cubicBezTo>
                  <a:cubicBezTo>
                    <a:pt x="91" y="89"/>
                    <a:pt x="90" y="89"/>
                    <a:pt x="90" y="89"/>
                  </a:cubicBezTo>
                  <a:cubicBezTo>
                    <a:pt x="86" y="89"/>
                    <a:pt x="82" y="88"/>
                    <a:pt x="78" y="88"/>
                  </a:cubicBezTo>
                  <a:cubicBezTo>
                    <a:pt x="0" y="323"/>
                    <a:pt x="0" y="323"/>
                    <a:pt x="0" y="323"/>
                  </a:cubicBezTo>
                  <a:cubicBezTo>
                    <a:pt x="82" y="570"/>
                    <a:pt x="82" y="570"/>
                    <a:pt x="82" y="570"/>
                  </a:cubicBezTo>
                  <a:cubicBezTo>
                    <a:pt x="84" y="570"/>
                    <a:pt x="87" y="571"/>
                    <a:pt x="90" y="571"/>
                  </a:cubicBezTo>
                  <a:cubicBezTo>
                    <a:pt x="90" y="571"/>
                    <a:pt x="91" y="571"/>
                    <a:pt x="91" y="571"/>
                  </a:cubicBezTo>
                  <a:cubicBezTo>
                    <a:pt x="303" y="571"/>
                    <a:pt x="499" y="504"/>
                    <a:pt x="659" y="390"/>
                  </a:cubicBezTo>
                  <a:lnTo>
                    <a:pt x="452" y="242"/>
                  </a:lnTo>
                  <a:close/>
                </a:path>
              </a:pathLst>
            </a:custGeom>
            <a:solidFill>
              <a:srgbClr val="046A3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3" name="Freeform 10">
              <a:extLst>
                <a:ext uri="{FF2B5EF4-FFF2-40B4-BE49-F238E27FC236}">
                  <a16:creationId xmlns:a16="http://schemas.microsoft.com/office/drawing/2014/main" id="{5EE9B85F-A4C4-D703-53E9-072694236BD1}"/>
                </a:ext>
              </a:extLst>
            </p:cNvPr>
            <p:cNvSpPr>
              <a:spLocks/>
            </p:cNvSpPr>
            <p:nvPr/>
          </p:nvSpPr>
          <p:spPr bwMode="gray">
            <a:xfrm>
              <a:off x="3419" y="2476"/>
              <a:ext cx="1296" cy="1277"/>
            </a:xfrm>
            <a:custGeom>
              <a:avLst/>
              <a:gdLst>
                <a:gd name="T0" fmla="*/ 798 w 646"/>
                <a:gd name="T1" fmla="*/ 308 h 638"/>
                <a:gd name="T2" fmla="*/ 379 w 646"/>
                <a:gd name="T3" fmla="*/ 0 h 638"/>
                <a:gd name="T4" fmla="*/ 18 w 646"/>
                <a:gd name="T5" fmla="*/ 484 h 638"/>
                <a:gd name="T6" fmla="*/ 0 w 646"/>
                <a:gd name="T7" fmla="*/ 496 h 638"/>
                <a:gd name="T8" fmla="*/ 154 w 646"/>
                <a:gd name="T9" fmla="*/ 981 h 638"/>
                <a:gd name="T10" fmla="*/ 570 w 646"/>
                <a:gd name="T11" fmla="*/ 1277 h 638"/>
                <a:gd name="T12" fmla="*/ 586 w 646"/>
                <a:gd name="T13" fmla="*/ 1265 h 638"/>
                <a:gd name="T14" fmla="*/ 1296 w 646"/>
                <a:gd name="T15" fmla="*/ 306 h 638"/>
                <a:gd name="T16" fmla="*/ 798 w 646"/>
                <a:gd name="T17" fmla="*/ 308 h 63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46"/>
                <a:gd name="T28" fmla="*/ 0 h 638"/>
                <a:gd name="T29" fmla="*/ 646 w 646"/>
                <a:gd name="T30" fmla="*/ 638 h 63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46" h="638">
                  <a:moveTo>
                    <a:pt x="398" y="154"/>
                  </a:moveTo>
                  <a:cubicBezTo>
                    <a:pt x="189" y="0"/>
                    <a:pt x="189" y="0"/>
                    <a:pt x="189" y="0"/>
                  </a:cubicBezTo>
                  <a:cubicBezTo>
                    <a:pt x="155" y="98"/>
                    <a:pt x="91" y="182"/>
                    <a:pt x="9" y="242"/>
                  </a:cubicBezTo>
                  <a:cubicBezTo>
                    <a:pt x="6" y="244"/>
                    <a:pt x="3" y="246"/>
                    <a:pt x="0" y="248"/>
                  </a:cubicBezTo>
                  <a:cubicBezTo>
                    <a:pt x="77" y="490"/>
                    <a:pt x="77" y="490"/>
                    <a:pt x="77" y="490"/>
                  </a:cubicBezTo>
                  <a:cubicBezTo>
                    <a:pt x="284" y="638"/>
                    <a:pt x="284" y="638"/>
                    <a:pt x="284" y="638"/>
                  </a:cubicBezTo>
                  <a:cubicBezTo>
                    <a:pt x="287" y="636"/>
                    <a:pt x="289" y="634"/>
                    <a:pt x="292" y="632"/>
                  </a:cubicBezTo>
                  <a:cubicBezTo>
                    <a:pt x="455" y="514"/>
                    <a:pt x="580" y="347"/>
                    <a:pt x="646" y="153"/>
                  </a:cubicBezTo>
                  <a:lnTo>
                    <a:pt x="398" y="154"/>
                  </a:lnTo>
                  <a:close/>
                </a:path>
              </a:pathLst>
            </a:custGeom>
            <a:solidFill>
              <a:srgbClr val="007680"/>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4" name="Freeform 11">
              <a:extLst>
                <a:ext uri="{FF2B5EF4-FFF2-40B4-BE49-F238E27FC236}">
                  <a16:creationId xmlns:a16="http://schemas.microsoft.com/office/drawing/2014/main" id="{6A7DCA32-E56C-E1CB-8057-CB268E7EB175}"/>
                </a:ext>
              </a:extLst>
            </p:cNvPr>
            <p:cNvSpPr>
              <a:spLocks/>
            </p:cNvSpPr>
            <p:nvPr/>
          </p:nvSpPr>
          <p:spPr bwMode="gray">
            <a:xfrm>
              <a:off x="3791" y="1572"/>
              <a:ext cx="1021" cy="1224"/>
            </a:xfrm>
            <a:custGeom>
              <a:avLst/>
              <a:gdLst>
                <a:gd name="T0" fmla="*/ 931 w 509"/>
                <a:gd name="T1" fmla="*/ 0 h 611"/>
                <a:gd name="T2" fmla="*/ 530 w 509"/>
                <a:gd name="T3" fmla="*/ 294 h 611"/>
                <a:gd name="T4" fmla="*/ 10 w 509"/>
                <a:gd name="T5" fmla="*/ 292 h 611"/>
                <a:gd name="T6" fmla="*/ 54 w 509"/>
                <a:gd name="T7" fmla="*/ 589 h 611"/>
                <a:gd name="T8" fmla="*/ 4 w 509"/>
                <a:gd name="T9" fmla="*/ 899 h 611"/>
                <a:gd name="T10" fmla="*/ 0 w 509"/>
                <a:gd name="T11" fmla="*/ 915 h 611"/>
                <a:gd name="T12" fmla="*/ 419 w 509"/>
                <a:gd name="T13" fmla="*/ 1224 h 611"/>
                <a:gd name="T14" fmla="*/ 917 w 509"/>
                <a:gd name="T15" fmla="*/ 1222 h 611"/>
                <a:gd name="T16" fmla="*/ 925 w 509"/>
                <a:gd name="T17" fmla="*/ 1198 h 611"/>
                <a:gd name="T18" fmla="*/ 1021 w 509"/>
                <a:gd name="T19" fmla="*/ 589 h 611"/>
                <a:gd name="T20" fmla="*/ 931 w 509"/>
                <a:gd name="T21" fmla="*/ 0 h 6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09"/>
                <a:gd name="T34" fmla="*/ 0 h 611"/>
                <a:gd name="T35" fmla="*/ 509 w 509"/>
                <a:gd name="T36" fmla="*/ 611 h 6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09" h="611">
                  <a:moveTo>
                    <a:pt x="464" y="0"/>
                  </a:moveTo>
                  <a:cubicBezTo>
                    <a:pt x="264" y="147"/>
                    <a:pt x="264" y="147"/>
                    <a:pt x="264" y="147"/>
                  </a:cubicBezTo>
                  <a:cubicBezTo>
                    <a:pt x="5" y="146"/>
                    <a:pt x="5" y="146"/>
                    <a:pt x="5" y="146"/>
                  </a:cubicBezTo>
                  <a:cubicBezTo>
                    <a:pt x="19" y="192"/>
                    <a:pt x="27" y="242"/>
                    <a:pt x="27" y="294"/>
                  </a:cubicBezTo>
                  <a:cubicBezTo>
                    <a:pt x="27" y="348"/>
                    <a:pt x="18" y="400"/>
                    <a:pt x="2" y="449"/>
                  </a:cubicBezTo>
                  <a:cubicBezTo>
                    <a:pt x="1" y="452"/>
                    <a:pt x="1" y="454"/>
                    <a:pt x="0" y="457"/>
                  </a:cubicBezTo>
                  <a:cubicBezTo>
                    <a:pt x="209" y="611"/>
                    <a:pt x="209" y="611"/>
                    <a:pt x="209" y="611"/>
                  </a:cubicBezTo>
                  <a:cubicBezTo>
                    <a:pt x="457" y="610"/>
                    <a:pt x="457" y="610"/>
                    <a:pt x="457" y="610"/>
                  </a:cubicBezTo>
                  <a:cubicBezTo>
                    <a:pt x="458" y="606"/>
                    <a:pt x="460" y="602"/>
                    <a:pt x="461" y="598"/>
                  </a:cubicBezTo>
                  <a:cubicBezTo>
                    <a:pt x="492" y="502"/>
                    <a:pt x="509" y="400"/>
                    <a:pt x="509" y="294"/>
                  </a:cubicBezTo>
                  <a:cubicBezTo>
                    <a:pt x="509" y="191"/>
                    <a:pt x="493" y="93"/>
                    <a:pt x="464" y="0"/>
                  </a:cubicBezTo>
                  <a:close/>
                </a:path>
              </a:pathLst>
            </a:custGeom>
            <a:solidFill>
              <a:srgbClr val="009A44"/>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5" name="Freeform 12">
              <a:extLst>
                <a:ext uri="{FF2B5EF4-FFF2-40B4-BE49-F238E27FC236}">
                  <a16:creationId xmlns:a16="http://schemas.microsoft.com/office/drawing/2014/main" id="{621C7FE5-13B7-7962-0D94-98320E4157D5}"/>
                </a:ext>
              </a:extLst>
            </p:cNvPr>
            <p:cNvSpPr>
              <a:spLocks/>
            </p:cNvSpPr>
            <p:nvPr/>
          </p:nvSpPr>
          <p:spPr bwMode="gray">
            <a:xfrm>
              <a:off x="3450" y="581"/>
              <a:ext cx="1272" cy="1288"/>
            </a:xfrm>
            <a:custGeom>
              <a:avLst/>
              <a:gdLst>
                <a:gd name="T0" fmla="*/ 1266 w 634"/>
                <a:gd name="T1" fmla="*/ 972 h 643"/>
                <a:gd name="T2" fmla="*/ 564 w 634"/>
                <a:gd name="T3" fmla="*/ 0 h 643"/>
                <a:gd name="T4" fmla="*/ 407 w 634"/>
                <a:gd name="T5" fmla="*/ 495 h 643"/>
                <a:gd name="T6" fmla="*/ 0 w 634"/>
                <a:gd name="T7" fmla="*/ 785 h 643"/>
                <a:gd name="T8" fmla="*/ 345 w 634"/>
                <a:gd name="T9" fmla="*/ 1270 h 643"/>
                <a:gd name="T10" fmla="*/ 351 w 634"/>
                <a:gd name="T11" fmla="*/ 1286 h 643"/>
                <a:gd name="T12" fmla="*/ 871 w 634"/>
                <a:gd name="T13" fmla="*/ 1288 h 643"/>
                <a:gd name="T14" fmla="*/ 1272 w 634"/>
                <a:gd name="T15" fmla="*/ 994 h 643"/>
                <a:gd name="T16" fmla="*/ 1266 w 634"/>
                <a:gd name="T17" fmla="*/ 972 h 64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34"/>
                <a:gd name="T28" fmla="*/ 0 h 643"/>
                <a:gd name="T29" fmla="*/ 634 w 634"/>
                <a:gd name="T30" fmla="*/ 643 h 64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34" h="643">
                  <a:moveTo>
                    <a:pt x="631" y="485"/>
                  </a:moveTo>
                  <a:cubicBezTo>
                    <a:pt x="567" y="289"/>
                    <a:pt x="443" y="120"/>
                    <a:pt x="281" y="0"/>
                  </a:cubicBezTo>
                  <a:cubicBezTo>
                    <a:pt x="203" y="247"/>
                    <a:pt x="203" y="247"/>
                    <a:pt x="203" y="247"/>
                  </a:cubicBezTo>
                  <a:cubicBezTo>
                    <a:pt x="0" y="392"/>
                    <a:pt x="0" y="392"/>
                    <a:pt x="0" y="392"/>
                  </a:cubicBezTo>
                  <a:cubicBezTo>
                    <a:pt x="80" y="453"/>
                    <a:pt x="141" y="537"/>
                    <a:pt x="172" y="634"/>
                  </a:cubicBezTo>
                  <a:cubicBezTo>
                    <a:pt x="173" y="637"/>
                    <a:pt x="174" y="639"/>
                    <a:pt x="175" y="642"/>
                  </a:cubicBezTo>
                  <a:cubicBezTo>
                    <a:pt x="434" y="643"/>
                    <a:pt x="434" y="643"/>
                    <a:pt x="434" y="643"/>
                  </a:cubicBezTo>
                  <a:cubicBezTo>
                    <a:pt x="634" y="496"/>
                    <a:pt x="634" y="496"/>
                    <a:pt x="634" y="496"/>
                  </a:cubicBezTo>
                  <a:cubicBezTo>
                    <a:pt x="633" y="492"/>
                    <a:pt x="632" y="489"/>
                    <a:pt x="631" y="485"/>
                  </a:cubicBezTo>
                  <a:close/>
                </a:path>
              </a:pathLst>
            </a:custGeom>
            <a:solidFill>
              <a:srgbClr val="0076A8"/>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sp>
          <p:nvSpPr>
            <p:cNvPr id="66" name="Freeform 13">
              <a:extLst>
                <a:ext uri="{FF2B5EF4-FFF2-40B4-BE49-F238E27FC236}">
                  <a16:creationId xmlns:a16="http://schemas.microsoft.com/office/drawing/2014/main" id="{4BBF025F-AB2C-11E8-8418-E77162979855}"/>
                </a:ext>
              </a:extLst>
            </p:cNvPr>
            <p:cNvSpPr>
              <a:spLocks/>
            </p:cNvSpPr>
            <p:nvPr/>
          </p:nvSpPr>
          <p:spPr bwMode="gray">
            <a:xfrm>
              <a:off x="2885" y="216"/>
              <a:ext cx="1158" cy="1170"/>
            </a:xfrm>
            <a:custGeom>
              <a:avLst/>
              <a:gdLst>
                <a:gd name="T0" fmla="*/ 1144 w 577"/>
                <a:gd name="T1" fmla="*/ 375 h 584"/>
                <a:gd name="T2" fmla="*/ 0 w 577"/>
                <a:gd name="T3" fmla="*/ 0 h 584"/>
                <a:gd name="T4" fmla="*/ 161 w 577"/>
                <a:gd name="T5" fmla="*/ 485 h 584"/>
                <a:gd name="T6" fmla="*/ 0 w 577"/>
                <a:gd name="T7" fmla="*/ 966 h 584"/>
                <a:gd name="T8" fmla="*/ 576 w 577"/>
                <a:gd name="T9" fmla="*/ 1156 h 584"/>
                <a:gd name="T10" fmla="*/ 594 w 577"/>
                <a:gd name="T11" fmla="*/ 1170 h 584"/>
                <a:gd name="T12" fmla="*/ 1001 w 577"/>
                <a:gd name="T13" fmla="*/ 880 h 584"/>
                <a:gd name="T14" fmla="*/ 1158 w 577"/>
                <a:gd name="T15" fmla="*/ 385 h 584"/>
                <a:gd name="T16" fmla="*/ 1144 w 577"/>
                <a:gd name="T17" fmla="*/ 375 h 58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577"/>
                <a:gd name="T28" fmla="*/ 0 h 584"/>
                <a:gd name="T29" fmla="*/ 577 w 577"/>
                <a:gd name="T30" fmla="*/ 584 h 58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577" h="584">
                  <a:moveTo>
                    <a:pt x="570" y="187"/>
                  </a:moveTo>
                  <a:cubicBezTo>
                    <a:pt x="410" y="70"/>
                    <a:pt x="213" y="1"/>
                    <a:pt x="0" y="0"/>
                  </a:cubicBezTo>
                  <a:cubicBezTo>
                    <a:pt x="80" y="242"/>
                    <a:pt x="80" y="242"/>
                    <a:pt x="80" y="242"/>
                  </a:cubicBezTo>
                  <a:cubicBezTo>
                    <a:pt x="0" y="482"/>
                    <a:pt x="0" y="482"/>
                    <a:pt x="0" y="482"/>
                  </a:cubicBezTo>
                  <a:cubicBezTo>
                    <a:pt x="108" y="483"/>
                    <a:pt x="206" y="518"/>
                    <a:pt x="287" y="577"/>
                  </a:cubicBezTo>
                  <a:cubicBezTo>
                    <a:pt x="290" y="579"/>
                    <a:pt x="293" y="582"/>
                    <a:pt x="296" y="584"/>
                  </a:cubicBezTo>
                  <a:cubicBezTo>
                    <a:pt x="499" y="439"/>
                    <a:pt x="499" y="439"/>
                    <a:pt x="499" y="439"/>
                  </a:cubicBezTo>
                  <a:cubicBezTo>
                    <a:pt x="577" y="192"/>
                    <a:pt x="577" y="192"/>
                    <a:pt x="577" y="192"/>
                  </a:cubicBezTo>
                  <a:cubicBezTo>
                    <a:pt x="575" y="190"/>
                    <a:pt x="573" y="189"/>
                    <a:pt x="570" y="187"/>
                  </a:cubicBezTo>
                  <a:close/>
                </a:path>
              </a:pathLst>
            </a:custGeom>
            <a:solidFill>
              <a:srgbClr val="86BC25"/>
            </a:solidFill>
            <a:ln w="9525">
              <a:noFill/>
              <a:miter lim="800000"/>
              <a:headEnd/>
              <a:tailEnd/>
            </a:ln>
          </p:spPr>
          <p:txBody>
            <a:bodyPr lIns="44450" tIns="44450" rIns="44450" bIns="44450" anchor="ctr" anchorCtr="0"/>
            <a:lstStyle/>
            <a:p>
              <a:pPr marL="0" marR="0" lvl="0" indent="0" algn="ctr" defTabSz="1218957" rtl="0" eaLnBrk="0" fontAlgn="auto" latinLnBrk="0" hangingPunct="0">
                <a:lnSpc>
                  <a:spcPct val="100000"/>
                </a:lnSpc>
                <a:spcBef>
                  <a:spcPts val="400"/>
                </a:spcBef>
                <a:spcAft>
                  <a:spcPts val="0"/>
                </a:spcAft>
                <a:buClrTx/>
                <a:buSzTx/>
                <a:buFontTx/>
                <a:buNone/>
                <a:tabLst/>
                <a:defRPr/>
              </a:pPr>
              <a:endParaRPr kumimoji="0" lang="en-US" sz="2400" b="0" i="0" u="none" strike="noStrike" kern="1200" cap="none" spc="0" normalizeH="0" baseline="0" noProof="0">
                <a:ln>
                  <a:noFill/>
                </a:ln>
                <a:solidFill>
                  <a:prstClr val="black"/>
                </a:solidFill>
                <a:effectLst/>
                <a:uLnTx/>
                <a:uFillTx/>
                <a:latin typeface="Calibri"/>
                <a:ea typeface="+mn-ea"/>
                <a:cs typeface="+mn-cs"/>
              </a:endParaRPr>
            </a:p>
          </p:txBody>
        </p:sp>
      </p:grpSp>
    </p:spTree>
    <p:extLst>
      <p:ext uri="{BB962C8B-B14F-4D97-AF65-F5344CB8AC3E}">
        <p14:creationId xmlns:p14="http://schemas.microsoft.com/office/powerpoint/2010/main" val="19292711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ircles_Process ending in a closed loo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8D53A-F821-5358-A4D6-ECB71630FC4C}"/>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7D0CC2B6-B033-606E-026C-D0770539449C}"/>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sp>
        <p:nvSpPr>
          <p:cNvPr id="4" name="Freeform 2">
            <a:extLst>
              <a:ext uri="{FF2B5EF4-FFF2-40B4-BE49-F238E27FC236}">
                <a16:creationId xmlns:a16="http://schemas.microsoft.com/office/drawing/2014/main" id="{4F6C114A-BAC6-2E13-7CED-6D3E2C5F2808}"/>
              </a:ext>
            </a:extLst>
          </p:cNvPr>
          <p:cNvSpPr>
            <a:spLocks/>
          </p:cNvSpPr>
          <p:nvPr userDrawn="1"/>
        </p:nvSpPr>
        <p:spPr bwMode="blackWhite">
          <a:xfrm>
            <a:off x="7389668" y="3014936"/>
            <a:ext cx="1327513" cy="1801592"/>
          </a:xfrm>
          <a:custGeom>
            <a:avLst/>
            <a:gdLst>
              <a:gd name="T0" fmla="*/ 461616 w 852"/>
              <a:gd name="T1" fmla="*/ 1873218 h 1157"/>
              <a:gd name="T2" fmla="*/ 1493670 w 852"/>
              <a:gd name="T3" fmla="*/ 1852152 h 1157"/>
              <a:gd name="T4" fmla="*/ 1172469 w 852"/>
              <a:gd name="T5" fmla="*/ 1672284 h 1157"/>
              <a:gd name="T6" fmla="*/ 1233901 w 852"/>
              <a:gd name="T7" fmla="*/ 1552372 h 1157"/>
              <a:gd name="T8" fmla="*/ 1286557 w 852"/>
              <a:gd name="T9" fmla="*/ 1429219 h 1157"/>
              <a:gd name="T10" fmla="*/ 1330437 w 852"/>
              <a:gd name="T11" fmla="*/ 1302826 h 1157"/>
              <a:gd name="T12" fmla="*/ 1360275 w 852"/>
              <a:gd name="T13" fmla="*/ 1171571 h 1157"/>
              <a:gd name="T14" fmla="*/ 1386603 w 852"/>
              <a:gd name="T15" fmla="*/ 1040316 h 1157"/>
              <a:gd name="T16" fmla="*/ 1400645 w 852"/>
              <a:gd name="T17" fmla="*/ 909061 h 1157"/>
              <a:gd name="T18" fmla="*/ 1405910 w 852"/>
              <a:gd name="T19" fmla="*/ 774566 h 1157"/>
              <a:gd name="T20" fmla="*/ 1400645 w 852"/>
              <a:gd name="T21" fmla="*/ 640070 h 1157"/>
              <a:gd name="T22" fmla="*/ 1384848 w 852"/>
              <a:gd name="T23" fmla="*/ 508815 h 1157"/>
              <a:gd name="T24" fmla="*/ 1360275 w 852"/>
              <a:gd name="T25" fmla="*/ 377560 h 1157"/>
              <a:gd name="T26" fmla="*/ 1326926 w 852"/>
              <a:gd name="T27" fmla="*/ 247926 h 1157"/>
              <a:gd name="T28" fmla="*/ 1281291 w 852"/>
              <a:gd name="T29" fmla="*/ 121532 h 1157"/>
              <a:gd name="T30" fmla="*/ 1230391 w 852"/>
              <a:gd name="T31" fmla="*/ 0 h 1157"/>
              <a:gd name="T32" fmla="*/ 956581 w 852"/>
              <a:gd name="T33" fmla="*/ 479647 h 1157"/>
              <a:gd name="T34" fmla="*/ 365080 w 852"/>
              <a:gd name="T35" fmla="*/ 471545 h 1157"/>
              <a:gd name="T36" fmla="*/ 389653 w 852"/>
              <a:gd name="T37" fmla="*/ 559048 h 1157"/>
              <a:gd name="T38" fmla="*/ 405450 w 852"/>
              <a:gd name="T39" fmla="*/ 651413 h 1157"/>
              <a:gd name="T40" fmla="*/ 412470 w 852"/>
              <a:gd name="T41" fmla="*/ 743777 h 1157"/>
              <a:gd name="T42" fmla="*/ 410715 w 852"/>
              <a:gd name="T43" fmla="*/ 832901 h 1157"/>
              <a:gd name="T44" fmla="*/ 401939 w 852"/>
              <a:gd name="T45" fmla="*/ 925266 h 1157"/>
              <a:gd name="T46" fmla="*/ 380877 w 852"/>
              <a:gd name="T47" fmla="*/ 1016010 h 1157"/>
              <a:gd name="T48" fmla="*/ 356304 w 852"/>
              <a:gd name="T49" fmla="*/ 1106754 h 1157"/>
              <a:gd name="T50" fmla="*/ 317690 w 852"/>
              <a:gd name="T51" fmla="*/ 1189396 h 1157"/>
              <a:gd name="T52" fmla="*/ 0 w 852"/>
              <a:gd name="T53" fmla="*/ 1017630 h 1157"/>
              <a:gd name="T54" fmla="*/ 461616 w 852"/>
              <a:gd name="T55" fmla="*/ 1873218 h 1157"/>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852"/>
              <a:gd name="T85" fmla="*/ 0 h 1157"/>
              <a:gd name="T86" fmla="*/ 852 w 852"/>
              <a:gd name="T87" fmla="*/ 1157 h 1157"/>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852" h="1157">
                <a:moveTo>
                  <a:pt x="263" y="1156"/>
                </a:moveTo>
                <a:lnTo>
                  <a:pt x="851" y="1143"/>
                </a:lnTo>
                <a:lnTo>
                  <a:pt x="668" y="1032"/>
                </a:lnTo>
                <a:lnTo>
                  <a:pt x="703" y="958"/>
                </a:lnTo>
                <a:lnTo>
                  <a:pt x="733" y="882"/>
                </a:lnTo>
                <a:lnTo>
                  <a:pt x="758" y="804"/>
                </a:lnTo>
                <a:lnTo>
                  <a:pt x="775" y="723"/>
                </a:lnTo>
                <a:lnTo>
                  <a:pt x="790" y="642"/>
                </a:lnTo>
                <a:lnTo>
                  <a:pt x="798" y="561"/>
                </a:lnTo>
                <a:lnTo>
                  <a:pt x="801" y="478"/>
                </a:lnTo>
                <a:lnTo>
                  <a:pt x="798" y="395"/>
                </a:lnTo>
                <a:lnTo>
                  <a:pt x="789" y="314"/>
                </a:lnTo>
                <a:lnTo>
                  <a:pt x="775" y="233"/>
                </a:lnTo>
                <a:lnTo>
                  <a:pt x="756" y="153"/>
                </a:lnTo>
                <a:lnTo>
                  <a:pt x="730" y="75"/>
                </a:lnTo>
                <a:lnTo>
                  <a:pt x="701" y="0"/>
                </a:lnTo>
                <a:lnTo>
                  <a:pt x="545" y="296"/>
                </a:lnTo>
                <a:lnTo>
                  <a:pt x="208" y="291"/>
                </a:lnTo>
                <a:lnTo>
                  <a:pt x="222" y="345"/>
                </a:lnTo>
                <a:lnTo>
                  <a:pt x="231" y="402"/>
                </a:lnTo>
                <a:lnTo>
                  <a:pt x="235" y="459"/>
                </a:lnTo>
                <a:lnTo>
                  <a:pt x="234" y="514"/>
                </a:lnTo>
                <a:lnTo>
                  <a:pt x="229" y="571"/>
                </a:lnTo>
                <a:lnTo>
                  <a:pt x="217" y="627"/>
                </a:lnTo>
                <a:lnTo>
                  <a:pt x="203" y="683"/>
                </a:lnTo>
                <a:lnTo>
                  <a:pt x="181" y="734"/>
                </a:lnTo>
                <a:lnTo>
                  <a:pt x="0" y="628"/>
                </a:lnTo>
                <a:lnTo>
                  <a:pt x="263" y="1156"/>
                </a:lnTo>
              </a:path>
            </a:pathLst>
          </a:custGeom>
          <a:solidFill>
            <a:srgbClr val="86BC25"/>
          </a:solidFill>
          <a:ln w="12700" cap="rnd">
            <a:noFill/>
            <a:round/>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a:noFill/>
              </a:ln>
              <a:solidFill>
                <a:srgbClr val="FFFFFF"/>
              </a:solidFill>
              <a:effectLst/>
              <a:uLnTx/>
              <a:uFillTx/>
              <a:latin typeface="Calibri"/>
              <a:ea typeface="+mn-ea"/>
              <a:cs typeface="Arial" pitchFamily="34" charset="0"/>
            </a:endParaRPr>
          </a:p>
        </p:txBody>
      </p:sp>
      <p:sp>
        <p:nvSpPr>
          <p:cNvPr id="5" name="Freeform 3">
            <a:extLst>
              <a:ext uri="{FF2B5EF4-FFF2-40B4-BE49-F238E27FC236}">
                <a16:creationId xmlns:a16="http://schemas.microsoft.com/office/drawing/2014/main" id="{DE91D0D1-CAAE-1AAE-8BA1-64732CEA4F91}"/>
              </a:ext>
            </a:extLst>
          </p:cNvPr>
          <p:cNvSpPr>
            <a:spLocks/>
          </p:cNvSpPr>
          <p:nvPr userDrawn="1"/>
        </p:nvSpPr>
        <p:spPr bwMode="blackWhite">
          <a:xfrm>
            <a:off x="6909757" y="1913539"/>
            <a:ext cx="1725738" cy="1495000"/>
          </a:xfrm>
          <a:custGeom>
            <a:avLst/>
            <a:gdLst>
              <a:gd name="T0" fmla="*/ 2147483647 w 1109"/>
              <a:gd name="T1" fmla="*/ 2147483647 h 962"/>
              <a:gd name="T2" fmla="*/ 2147483647 w 1109"/>
              <a:gd name="T3" fmla="*/ 2147483647 h 962"/>
              <a:gd name="T4" fmla="*/ 2147483647 w 1109"/>
              <a:gd name="T5" fmla="*/ 2147483647 h 962"/>
              <a:gd name="T6" fmla="*/ 2147483647 w 1109"/>
              <a:gd name="T7" fmla="*/ 2147483647 h 962"/>
              <a:gd name="T8" fmla="*/ 2147483647 w 1109"/>
              <a:gd name="T9" fmla="*/ 2147483647 h 962"/>
              <a:gd name="T10" fmla="*/ 2147483647 w 1109"/>
              <a:gd name="T11" fmla="*/ 2147483647 h 962"/>
              <a:gd name="T12" fmla="*/ 2147483647 w 1109"/>
              <a:gd name="T13" fmla="*/ 2147483647 h 962"/>
              <a:gd name="T14" fmla="*/ 2147483647 w 1109"/>
              <a:gd name="T15" fmla="*/ 2147483647 h 962"/>
              <a:gd name="T16" fmla="*/ 2147483647 w 1109"/>
              <a:gd name="T17" fmla="*/ 2147483647 h 962"/>
              <a:gd name="T18" fmla="*/ 2147483647 w 1109"/>
              <a:gd name="T19" fmla="*/ 2147483647 h 962"/>
              <a:gd name="T20" fmla="*/ 2147483647 w 1109"/>
              <a:gd name="T21" fmla="*/ 2147483647 h 962"/>
              <a:gd name="T22" fmla="*/ 2147483647 w 1109"/>
              <a:gd name="T23" fmla="*/ 2147483647 h 962"/>
              <a:gd name="T24" fmla="*/ 2147483647 w 1109"/>
              <a:gd name="T25" fmla="*/ 2147483647 h 962"/>
              <a:gd name="T26" fmla="*/ 2147483647 w 1109"/>
              <a:gd name="T27" fmla="*/ 2147483647 h 962"/>
              <a:gd name="T28" fmla="*/ 2147483647 w 1109"/>
              <a:gd name="T29" fmla="*/ 2147483647 h 962"/>
              <a:gd name="T30" fmla="*/ 2147483647 w 1109"/>
              <a:gd name="T31" fmla="*/ 2147483647 h 962"/>
              <a:gd name="T32" fmla="*/ 2147483647 w 1109"/>
              <a:gd name="T33" fmla="*/ 2147483647 h 962"/>
              <a:gd name="T34" fmla="*/ 2147483647 w 1109"/>
              <a:gd name="T35" fmla="*/ 2147483647 h 962"/>
              <a:gd name="T36" fmla="*/ 2147483647 w 1109"/>
              <a:gd name="T37" fmla="*/ 2147483647 h 962"/>
              <a:gd name="T38" fmla="*/ 0 w 1109"/>
              <a:gd name="T39" fmla="*/ 0 h 962"/>
              <a:gd name="T40" fmla="*/ 2147483647 w 1109"/>
              <a:gd name="T41" fmla="*/ 2147483647 h 962"/>
              <a:gd name="T42" fmla="*/ 2147483647 w 1109"/>
              <a:gd name="T43" fmla="*/ 2147483647 h 962"/>
              <a:gd name="T44" fmla="*/ 2147483647 w 1109"/>
              <a:gd name="T45" fmla="*/ 2147483647 h 962"/>
              <a:gd name="T46" fmla="*/ 2147483647 w 1109"/>
              <a:gd name="T47" fmla="*/ 2147483647 h 962"/>
              <a:gd name="T48" fmla="*/ 2147483647 w 1109"/>
              <a:gd name="T49" fmla="*/ 2147483647 h 962"/>
              <a:gd name="T50" fmla="*/ 2147483647 w 1109"/>
              <a:gd name="T51" fmla="*/ 2147483647 h 962"/>
              <a:gd name="T52" fmla="*/ 2147483647 w 1109"/>
              <a:gd name="T53" fmla="*/ 2147483647 h 962"/>
              <a:gd name="T54" fmla="*/ 2147483647 w 1109"/>
              <a:gd name="T55" fmla="*/ 2147483647 h 962"/>
              <a:gd name="T56" fmla="*/ 2147483647 w 1109"/>
              <a:gd name="T57" fmla="*/ 2147483647 h 962"/>
              <a:gd name="T58" fmla="*/ 2147483647 w 1109"/>
              <a:gd name="T59" fmla="*/ 2147483647 h 962"/>
              <a:gd name="T60" fmla="*/ 2147483647 w 1109"/>
              <a:gd name="T61" fmla="*/ 2147483647 h 96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1109"/>
              <a:gd name="T94" fmla="*/ 0 h 962"/>
              <a:gd name="T95" fmla="*/ 1109 w 1109"/>
              <a:gd name="T96" fmla="*/ 962 h 962"/>
              <a:gd name="connsiteX0" fmla="*/ 2218 w 9991"/>
              <a:gd name="connsiteY0" fmla="*/ 9969 h 9990"/>
              <a:gd name="connsiteX1" fmla="*/ 7565 w 9991"/>
              <a:gd name="connsiteY1" fmla="*/ 9990 h 9990"/>
              <a:gd name="connsiteX2" fmla="*/ 8422 w 9991"/>
              <a:gd name="connsiteY2" fmla="*/ 8170 h 9990"/>
              <a:gd name="connsiteX3" fmla="*/ 9225 w 9991"/>
              <a:gd name="connsiteY3" fmla="*/ 6351 h 9990"/>
              <a:gd name="connsiteX4" fmla="*/ 9991 w 9991"/>
              <a:gd name="connsiteY4" fmla="*/ 4459 h 9990"/>
              <a:gd name="connsiteX5" fmla="*/ 8386 w 9991"/>
              <a:gd name="connsiteY5" fmla="*/ 5603 h 9990"/>
              <a:gd name="connsiteX6" fmla="*/ 7980 w 9991"/>
              <a:gd name="connsiteY6" fmla="*/ 4896 h 9990"/>
              <a:gd name="connsiteX7" fmla="*/ 7547 w 9991"/>
              <a:gd name="connsiteY7" fmla="*/ 4220 h 9990"/>
              <a:gd name="connsiteX8" fmla="*/ 7060 w 9991"/>
              <a:gd name="connsiteY8" fmla="*/ 3576 h 9990"/>
              <a:gd name="connsiteX9" fmla="*/ 6528 w 9991"/>
              <a:gd name="connsiteY9" fmla="*/ 2983 h 9990"/>
              <a:gd name="connsiteX10" fmla="*/ 5978 w 9991"/>
              <a:gd name="connsiteY10" fmla="*/ 2443 h 9990"/>
              <a:gd name="connsiteX11" fmla="*/ 5392 w 9991"/>
              <a:gd name="connsiteY11" fmla="*/ 1954 h 9990"/>
              <a:gd name="connsiteX12" fmla="*/ 4779 w 9991"/>
              <a:gd name="connsiteY12" fmla="*/ 1507 h 9990"/>
              <a:gd name="connsiteX13" fmla="*/ 4148 w 9991"/>
              <a:gd name="connsiteY13" fmla="*/ 1112 h 9990"/>
              <a:gd name="connsiteX14" fmla="*/ 3490 w 9991"/>
              <a:gd name="connsiteY14" fmla="*/ 780 h 9990"/>
              <a:gd name="connsiteX15" fmla="*/ 2804 w 9991"/>
              <a:gd name="connsiteY15" fmla="*/ 499 h 9990"/>
              <a:gd name="connsiteX16" fmla="*/ 2128 w 9991"/>
              <a:gd name="connsiteY16" fmla="*/ 281 h 9990"/>
              <a:gd name="connsiteX17" fmla="*/ 1425 w 9991"/>
              <a:gd name="connsiteY17" fmla="*/ 125 h 9990"/>
              <a:gd name="connsiteX18" fmla="*/ 712 w 9991"/>
              <a:gd name="connsiteY18" fmla="*/ 21 h 9990"/>
              <a:gd name="connsiteX19" fmla="*/ 0 w 9991"/>
              <a:gd name="connsiteY19" fmla="*/ 0 h 9990"/>
              <a:gd name="connsiteX20" fmla="*/ 1894 w 9991"/>
              <a:gd name="connsiteY20" fmla="*/ 2879 h 9990"/>
              <a:gd name="connsiteX21" fmla="*/ 625 w 9991"/>
              <a:gd name="connsiteY21" fmla="*/ 6191 h 9990"/>
              <a:gd name="connsiteX22" fmla="*/ 1208 w 9991"/>
              <a:gd name="connsiteY22" fmla="*/ 6383 h 9990"/>
              <a:gd name="connsiteX23" fmla="*/ 1677 w 9991"/>
              <a:gd name="connsiteY23" fmla="*/ 6559 h 9990"/>
              <a:gd name="connsiteX24" fmla="*/ 2128 w 9991"/>
              <a:gd name="connsiteY24" fmla="*/ 6798 h 9990"/>
              <a:gd name="connsiteX25" fmla="*/ 2552 w 9991"/>
              <a:gd name="connsiteY25" fmla="*/ 7079 h 9990"/>
              <a:gd name="connsiteX26" fmla="*/ 2958 w 9991"/>
              <a:gd name="connsiteY26" fmla="*/ 7432 h 9990"/>
              <a:gd name="connsiteX27" fmla="*/ 3336 w 9991"/>
              <a:gd name="connsiteY27" fmla="*/ 7817 h 9990"/>
              <a:gd name="connsiteX28" fmla="*/ 3679 w 9991"/>
              <a:gd name="connsiteY28" fmla="*/ 8233 h 9990"/>
              <a:gd name="connsiteX29" fmla="*/ 4022 w 9991"/>
              <a:gd name="connsiteY29" fmla="*/ 8701 h 9990"/>
              <a:gd name="connsiteX30" fmla="*/ 2218 w 9991"/>
              <a:gd name="connsiteY30" fmla="*/ 9969 h 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991" h="9990">
                <a:moveTo>
                  <a:pt x="2218" y="9969"/>
                </a:moveTo>
                <a:lnTo>
                  <a:pt x="7565" y="9990"/>
                </a:lnTo>
                <a:lnTo>
                  <a:pt x="8422" y="8170"/>
                </a:lnTo>
                <a:lnTo>
                  <a:pt x="9225" y="6351"/>
                </a:lnTo>
                <a:lnTo>
                  <a:pt x="9991" y="4459"/>
                </a:lnTo>
                <a:lnTo>
                  <a:pt x="8386" y="5603"/>
                </a:lnTo>
                <a:lnTo>
                  <a:pt x="7980" y="4896"/>
                </a:lnTo>
                <a:lnTo>
                  <a:pt x="7547" y="4220"/>
                </a:lnTo>
                <a:lnTo>
                  <a:pt x="7060" y="3576"/>
                </a:lnTo>
                <a:lnTo>
                  <a:pt x="6528" y="2983"/>
                </a:lnTo>
                <a:lnTo>
                  <a:pt x="5978" y="2443"/>
                </a:lnTo>
                <a:lnTo>
                  <a:pt x="5392" y="1954"/>
                </a:lnTo>
                <a:lnTo>
                  <a:pt x="4779" y="1507"/>
                </a:lnTo>
                <a:lnTo>
                  <a:pt x="4148" y="1112"/>
                </a:lnTo>
                <a:lnTo>
                  <a:pt x="3490" y="780"/>
                </a:lnTo>
                <a:lnTo>
                  <a:pt x="2804" y="499"/>
                </a:lnTo>
                <a:lnTo>
                  <a:pt x="2128" y="281"/>
                </a:lnTo>
                <a:lnTo>
                  <a:pt x="1425" y="125"/>
                </a:lnTo>
                <a:lnTo>
                  <a:pt x="712" y="21"/>
                </a:lnTo>
                <a:lnTo>
                  <a:pt x="0" y="0"/>
                </a:lnTo>
                <a:lnTo>
                  <a:pt x="1894" y="2879"/>
                </a:lnTo>
                <a:lnTo>
                  <a:pt x="625" y="6191"/>
                </a:lnTo>
                <a:lnTo>
                  <a:pt x="1208" y="6383"/>
                </a:lnTo>
                <a:lnTo>
                  <a:pt x="1677" y="6559"/>
                </a:lnTo>
                <a:lnTo>
                  <a:pt x="2128" y="6798"/>
                </a:lnTo>
                <a:lnTo>
                  <a:pt x="2552" y="7079"/>
                </a:lnTo>
                <a:lnTo>
                  <a:pt x="2958" y="7432"/>
                </a:lnTo>
                <a:lnTo>
                  <a:pt x="3336" y="7817"/>
                </a:lnTo>
                <a:lnTo>
                  <a:pt x="3679" y="8233"/>
                </a:lnTo>
                <a:lnTo>
                  <a:pt x="4022" y="8701"/>
                </a:lnTo>
                <a:lnTo>
                  <a:pt x="2218" y="9969"/>
                </a:lnTo>
              </a:path>
            </a:pathLst>
          </a:custGeom>
          <a:solidFill>
            <a:srgbClr val="86BC25"/>
          </a:solidFill>
          <a:ln w="12700" cap="rnd">
            <a:noFill/>
            <a:round/>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a:noFill/>
              </a:ln>
              <a:solidFill>
                <a:srgbClr val="FFFFFF"/>
              </a:solidFill>
              <a:effectLst/>
              <a:uLnTx/>
              <a:uFillTx/>
              <a:latin typeface="Calibri"/>
              <a:ea typeface="+mn-ea"/>
              <a:cs typeface="Arial" pitchFamily="34" charset="0"/>
            </a:endParaRPr>
          </a:p>
        </p:txBody>
      </p:sp>
      <p:sp>
        <p:nvSpPr>
          <p:cNvPr id="6" name="Freeform 4">
            <a:extLst>
              <a:ext uri="{FF2B5EF4-FFF2-40B4-BE49-F238E27FC236}">
                <a16:creationId xmlns:a16="http://schemas.microsoft.com/office/drawing/2014/main" id="{E58FC59C-4247-58FF-47BE-F6C792F898A9}"/>
              </a:ext>
            </a:extLst>
          </p:cNvPr>
          <p:cNvSpPr>
            <a:spLocks/>
          </p:cNvSpPr>
          <p:nvPr userDrawn="1"/>
        </p:nvSpPr>
        <p:spPr bwMode="blackWhite">
          <a:xfrm>
            <a:off x="3477998" y="1607905"/>
            <a:ext cx="3707940" cy="1654046"/>
          </a:xfrm>
          <a:custGeom>
            <a:avLst/>
            <a:gdLst>
              <a:gd name="T0" fmla="*/ 0 w 2206"/>
              <a:gd name="T1" fmla="*/ 2147483647 h 1099"/>
              <a:gd name="T2" fmla="*/ 2147483647 w 2206"/>
              <a:gd name="T3" fmla="*/ 2147483647 h 1099"/>
              <a:gd name="T4" fmla="*/ 2147483647 w 2206"/>
              <a:gd name="T5" fmla="*/ 2147483647 h 1099"/>
              <a:gd name="T6" fmla="*/ 2147483647 w 2206"/>
              <a:gd name="T7" fmla="*/ 2147483647 h 1099"/>
              <a:gd name="T8" fmla="*/ 2147483647 w 2206"/>
              <a:gd name="T9" fmla="*/ 2147483647 h 1099"/>
              <a:gd name="T10" fmla="*/ 2147483647 w 2206"/>
              <a:gd name="T11" fmla="*/ 2147483647 h 1099"/>
              <a:gd name="T12" fmla="*/ 2147483647 w 2206"/>
              <a:gd name="T13" fmla="*/ 2147483647 h 1099"/>
              <a:gd name="T14" fmla="*/ 2147483647 w 2206"/>
              <a:gd name="T15" fmla="*/ 2147483647 h 1099"/>
              <a:gd name="T16" fmla="*/ 2147483647 w 2206"/>
              <a:gd name="T17" fmla="*/ 2147483647 h 1099"/>
              <a:gd name="T18" fmla="*/ 2147483647 w 2206"/>
              <a:gd name="T19" fmla="*/ 2147483647 h 1099"/>
              <a:gd name="T20" fmla="*/ 2147483647 w 2206"/>
              <a:gd name="T21" fmla="*/ 2147483647 h 1099"/>
              <a:gd name="T22" fmla="*/ 2147483647 w 2206"/>
              <a:gd name="T23" fmla="*/ 2147483647 h 1099"/>
              <a:gd name="T24" fmla="*/ 2147483647 w 2206"/>
              <a:gd name="T25" fmla="*/ 2147483647 h 1099"/>
              <a:gd name="T26" fmla="*/ 2147483647 w 2206"/>
              <a:gd name="T27" fmla="*/ 2147483647 h 1099"/>
              <a:gd name="T28" fmla="*/ 2147483647 w 2206"/>
              <a:gd name="T29" fmla="*/ 0 h 1099"/>
              <a:gd name="T30" fmla="*/ 2147483647 w 2206"/>
              <a:gd name="T31" fmla="*/ 2147483647 h 1099"/>
              <a:gd name="T32" fmla="*/ 0 w 2206"/>
              <a:gd name="T33" fmla="*/ 2147483647 h 1099"/>
              <a:gd name="T34" fmla="*/ 0 w 2206"/>
              <a:gd name="T35" fmla="*/ 2147483647 h 109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206"/>
              <a:gd name="T55" fmla="*/ 0 h 1099"/>
              <a:gd name="T56" fmla="*/ 2206 w 2206"/>
              <a:gd name="T57" fmla="*/ 1099 h 1099"/>
              <a:gd name="connsiteX0" fmla="*/ 0 w 2205"/>
              <a:gd name="connsiteY0" fmla="*/ 864 h 1098"/>
              <a:gd name="connsiteX1" fmla="*/ 1339 w 2205"/>
              <a:gd name="connsiteY1" fmla="*/ 864 h 1098"/>
              <a:gd name="connsiteX2" fmla="*/ 1191 w 2205"/>
              <a:gd name="connsiteY2" fmla="*/ 1011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98"/>
              <a:gd name="connsiteX1" fmla="*/ 881 w 2205"/>
              <a:gd name="connsiteY1" fmla="*/ 864 h 1098"/>
              <a:gd name="connsiteX2" fmla="*/ 1191 w 2205"/>
              <a:gd name="connsiteY2" fmla="*/ 1011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98"/>
              <a:gd name="connsiteX1" fmla="*/ 881 w 2205"/>
              <a:gd name="connsiteY1" fmla="*/ 864 h 1098"/>
              <a:gd name="connsiteX2" fmla="*/ 760 w 2205"/>
              <a:gd name="connsiteY2" fmla="*/ 787 h 1098"/>
              <a:gd name="connsiteX3" fmla="*/ 1552 w 2205"/>
              <a:gd name="connsiteY3" fmla="*/ 1098 h 1098"/>
              <a:gd name="connsiteX4" fmla="*/ 1587 w 2205"/>
              <a:gd name="connsiteY4" fmla="*/ 1045 h 1098"/>
              <a:gd name="connsiteX5" fmla="*/ 1625 w 2205"/>
              <a:gd name="connsiteY5" fmla="*/ 996 h 1098"/>
              <a:gd name="connsiteX6" fmla="*/ 1666 w 2205"/>
              <a:gd name="connsiteY6" fmla="*/ 948 h 1098"/>
              <a:gd name="connsiteX7" fmla="*/ 1711 w 2205"/>
              <a:gd name="connsiteY7" fmla="*/ 906 h 1098"/>
              <a:gd name="connsiteX8" fmla="*/ 1754 w 2205"/>
              <a:gd name="connsiteY8" fmla="*/ 872 h 1098"/>
              <a:gd name="connsiteX9" fmla="*/ 1800 w 2205"/>
              <a:gd name="connsiteY9" fmla="*/ 845 h 1098"/>
              <a:gd name="connsiteX10" fmla="*/ 1850 w 2205"/>
              <a:gd name="connsiteY10" fmla="*/ 822 h 1098"/>
              <a:gd name="connsiteX11" fmla="*/ 1900 w 2205"/>
              <a:gd name="connsiteY11" fmla="*/ 803 h 1098"/>
              <a:gd name="connsiteX12" fmla="*/ 1953 w 2205"/>
              <a:gd name="connsiteY12" fmla="*/ 790 h 1098"/>
              <a:gd name="connsiteX13" fmla="*/ 1983 w 2205"/>
              <a:gd name="connsiteY13" fmla="*/ 1013 h 1098"/>
              <a:gd name="connsiteX14" fmla="*/ 2205 w 2205"/>
              <a:gd name="connsiteY14" fmla="*/ 471 h 1098"/>
              <a:gd name="connsiteX15" fmla="*/ 1872 w 2205"/>
              <a:gd name="connsiteY15" fmla="*/ 0 h 1098"/>
              <a:gd name="connsiteX16" fmla="*/ 1873 w 2205"/>
              <a:gd name="connsiteY16" fmla="*/ 196 h 1098"/>
              <a:gd name="connsiteX17" fmla="*/ 0 w 2205"/>
              <a:gd name="connsiteY17" fmla="*/ 196 h 1098"/>
              <a:gd name="connsiteX18" fmla="*/ 0 w 2205"/>
              <a:gd name="connsiteY18" fmla="*/ 864 h 1098"/>
              <a:gd name="connsiteX0" fmla="*/ 0 w 2205"/>
              <a:gd name="connsiteY0" fmla="*/ 864 h 1063"/>
              <a:gd name="connsiteX1" fmla="*/ 881 w 2205"/>
              <a:gd name="connsiteY1" fmla="*/ 864 h 1063"/>
              <a:gd name="connsiteX2" fmla="*/ 760 w 2205"/>
              <a:gd name="connsiteY2" fmla="*/ 787 h 1063"/>
              <a:gd name="connsiteX3" fmla="*/ 1419 w 2205"/>
              <a:gd name="connsiteY3" fmla="*/ 805 h 1063"/>
              <a:gd name="connsiteX4" fmla="*/ 1587 w 2205"/>
              <a:gd name="connsiteY4" fmla="*/ 1045 h 1063"/>
              <a:gd name="connsiteX5" fmla="*/ 1625 w 2205"/>
              <a:gd name="connsiteY5" fmla="*/ 996 h 1063"/>
              <a:gd name="connsiteX6" fmla="*/ 1666 w 2205"/>
              <a:gd name="connsiteY6" fmla="*/ 948 h 1063"/>
              <a:gd name="connsiteX7" fmla="*/ 1711 w 2205"/>
              <a:gd name="connsiteY7" fmla="*/ 906 h 1063"/>
              <a:gd name="connsiteX8" fmla="*/ 1754 w 2205"/>
              <a:gd name="connsiteY8" fmla="*/ 872 h 1063"/>
              <a:gd name="connsiteX9" fmla="*/ 1800 w 2205"/>
              <a:gd name="connsiteY9" fmla="*/ 845 h 1063"/>
              <a:gd name="connsiteX10" fmla="*/ 1850 w 2205"/>
              <a:gd name="connsiteY10" fmla="*/ 822 h 1063"/>
              <a:gd name="connsiteX11" fmla="*/ 1900 w 2205"/>
              <a:gd name="connsiteY11" fmla="*/ 803 h 1063"/>
              <a:gd name="connsiteX12" fmla="*/ 1953 w 2205"/>
              <a:gd name="connsiteY12" fmla="*/ 790 h 1063"/>
              <a:gd name="connsiteX13" fmla="*/ 1983 w 2205"/>
              <a:gd name="connsiteY13" fmla="*/ 1013 h 1063"/>
              <a:gd name="connsiteX14" fmla="*/ 2205 w 2205"/>
              <a:gd name="connsiteY14" fmla="*/ 471 h 1063"/>
              <a:gd name="connsiteX15" fmla="*/ 1872 w 2205"/>
              <a:gd name="connsiteY15" fmla="*/ 0 h 1063"/>
              <a:gd name="connsiteX16" fmla="*/ 1873 w 2205"/>
              <a:gd name="connsiteY16" fmla="*/ 196 h 1063"/>
              <a:gd name="connsiteX17" fmla="*/ 0 w 2205"/>
              <a:gd name="connsiteY17" fmla="*/ 196 h 1063"/>
              <a:gd name="connsiteX18" fmla="*/ 0 w 2205"/>
              <a:gd name="connsiteY18" fmla="*/ 864 h 1063"/>
              <a:gd name="connsiteX0" fmla="*/ 0 w 2205"/>
              <a:gd name="connsiteY0" fmla="*/ 864 h 1063"/>
              <a:gd name="connsiteX1" fmla="*/ 881 w 2205"/>
              <a:gd name="connsiteY1" fmla="*/ 864 h 1063"/>
              <a:gd name="connsiteX2" fmla="*/ 760 w 2205"/>
              <a:gd name="connsiteY2" fmla="*/ 787 h 1063"/>
              <a:gd name="connsiteX3" fmla="*/ 1419 w 2205"/>
              <a:gd name="connsiteY3" fmla="*/ 805 h 1063"/>
              <a:gd name="connsiteX4" fmla="*/ 1587 w 2205"/>
              <a:gd name="connsiteY4" fmla="*/ 1045 h 1063"/>
              <a:gd name="connsiteX5" fmla="*/ 1625 w 2205"/>
              <a:gd name="connsiteY5" fmla="*/ 996 h 1063"/>
              <a:gd name="connsiteX6" fmla="*/ 1666 w 2205"/>
              <a:gd name="connsiteY6" fmla="*/ 948 h 1063"/>
              <a:gd name="connsiteX7" fmla="*/ 1711 w 2205"/>
              <a:gd name="connsiteY7" fmla="*/ 906 h 1063"/>
              <a:gd name="connsiteX8" fmla="*/ 1754 w 2205"/>
              <a:gd name="connsiteY8" fmla="*/ 872 h 1063"/>
              <a:gd name="connsiteX9" fmla="*/ 1800 w 2205"/>
              <a:gd name="connsiteY9" fmla="*/ 845 h 1063"/>
              <a:gd name="connsiteX10" fmla="*/ 1850 w 2205"/>
              <a:gd name="connsiteY10" fmla="*/ 822 h 1063"/>
              <a:gd name="connsiteX11" fmla="*/ 1900 w 2205"/>
              <a:gd name="connsiteY11" fmla="*/ 803 h 1063"/>
              <a:gd name="connsiteX12" fmla="*/ 1953 w 2205"/>
              <a:gd name="connsiteY12" fmla="*/ 790 h 1063"/>
              <a:gd name="connsiteX13" fmla="*/ 1983 w 2205"/>
              <a:gd name="connsiteY13" fmla="*/ 1013 h 1063"/>
              <a:gd name="connsiteX14" fmla="*/ 2205 w 2205"/>
              <a:gd name="connsiteY14" fmla="*/ 471 h 1063"/>
              <a:gd name="connsiteX15" fmla="*/ 1872 w 2205"/>
              <a:gd name="connsiteY15" fmla="*/ 0 h 1063"/>
              <a:gd name="connsiteX16" fmla="*/ 1873 w 2205"/>
              <a:gd name="connsiteY16" fmla="*/ 196 h 1063"/>
              <a:gd name="connsiteX17" fmla="*/ 0 w 2205"/>
              <a:gd name="connsiteY17" fmla="*/ 196 h 1063"/>
              <a:gd name="connsiteX18" fmla="*/ 0 w 2205"/>
              <a:gd name="connsiteY18" fmla="*/ 864 h 1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05" h="1063">
                <a:moveTo>
                  <a:pt x="0" y="864"/>
                </a:moveTo>
                <a:lnTo>
                  <a:pt x="881" y="864"/>
                </a:lnTo>
                <a:cubicBezTo>
                  <a:pt x="881" y="869"/>
                  <a:pt x="760" y="782"/>
                  <a:pt x="760" y="787"/>
                </a:cubicBezTo>
                <a:cubicBezTo>
                  <a:pt x="983" y="797"/>
                  <a:pt x="1199" y="799"/>
                  <a:pt x="1419" y="805"/>
                </a:cubicBezTo>
                <a:cubicBezTo>
                  <a:pt x="1431" y="787"/>
                  <a:pt x="1575" y="1063"/>
                  <a:pt x="1587" y="1045"/>
                </a:cubicBezTo>
                <a:cubicBezTo>
                  <a:pt x="1600" y="1029"/>
                  <a:pt x="1612" y="1012"/>
                  <a:pt x="1625" y="996"/>
                </a:cubicBezTo>
                <a:cubicBezTo>
                  <a:pt x="1639" y="980"/>
                  <a:pt x="1652" y="964"/>
                  <a:pt x="1666" y="948"/>
                </a:cubicBezTo>
                <a:lnTo>
                  <a:pt x="1711" y="906"/>
                </a:lnTo>
                <a:lnTo>
                  <a:pt x="1754" y="872"/>
                </a:lnTo>
                <a:cubicBezTo>
                  <a:pt x="1769" y="863"/>
                  <a:pt x="1785" y="854"/>
                  <a:pt x="1800" y="845"/>
                </a:cubicBezTo>
                <a:cubicBezTo>
                  <a:pt x="1817" y="837"/>
                  <a:pt x="1833" y="830"/>
                  <a:pt x="1850" y="822"/>
                </a:cubicBezTo>
                <a:cubicBezTo>
                  <a:pt x="1867" y="816"/>
                  <a:pt x="1883" y="809"/>
                  <a:pt x="1900" y="803"/>
                </a:cubicBezTo>
                <a:cubicBezTo>
                  <a:pt x="1918" y="799"/>
                  <a:pt x="1935" y="794"/>
                  <a:pt x="1953" y="790"/>
                </a:cubicBezTo>
                <a:cubicBezTo>
                  <a:pt x="1963" y="864"/>
                  <a:pt x="1973" y="939"/>
                  <a:pt x="1983" y="1013"/>
                </a:cubicBezTo>
                <a:lnTo>
                  <a:pt x="2205" y="471"/>
                </a:lnTo>
                <a:lnTo>
                  <a:pt x="1872" y="0"/>
                </a:lnTo>
                <a:cubicBezTo>
                  <a:pt x="1872" y="65"/>
                  <a:pt x="1873" y="131"/>
                  <a:pt x="1873" y="196"/>
                </a:cubicBezTo>
                <a:lnTo>
                  <a:pt x="0" y="196"/>
                </a:lnTo>
                <a:lnTo>
                  <a:pt x="0" y="864"/>
                </a:lnTo>
              </a:path>
            </a:pathLst>
          </a:custGeom>
          <a:solidFill>
            <a:srgbClr val="86BC25"/>
          </a:solidFill>
          <a:ln w="12700" cap="rnd">
            <a:noFill/>
            <a:round/>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a:noFill/>
              </a:ln>
              <a:solidFill>
                <a:srgbClr val="FFFFFF"/>
              </a:solidFill>
              <a:effectLst/>
              <a:uLnTx/>
              <a:uFillTx/>
              <a:latin typeface="Calibri"/>
              <a:ea typeface="+mn-ea"/>
              <a:cs typeface="Arial" pitchFamily="34" charset="0"/>
            </a:endParaRPr>
          </a:p>
        </p:txBody>
      </p:sp>
      <p:sp>
        <p:nvSpPr>
          <p:cNvPr id="7" name="Freeform 5">
            <a:extLst>
              <a:ext uri="{FF2B5EF4-FFF2-40B4-BE49-F238E27FC236}">
                <a16:creationId xmlns:a16="http://schemas.microsoft.com/office/drawing/2014/main" id="{8F54DDB4-477B-D266-223B-2DDEBC843442}"/>
              </a:ext>
            </a:extLst>
          </p:cNvPr>
          <p:cNvSpPr>
            <a:spLocks/>
          </p:cNvSpPr>
          <p:nvPr userDrawn="1"/>
        </p:nvSpPr>
        <p:spPr bwMode="blackWhite">
          <a:xfrm>
            <a:off x="6561115" y="4337530"/>
            <a:ext cx="1736448" cy="1649043"/>
          </a:xfrm>
          <a:custGeom>
            <a:avLst/>
            <a:gdLst>
              <a:gd name="T0" fmla="*/ 0 w 1115"/>
              <a:gd name="T1" fmla="*/ 857233 h 1059"/>
              <a:gd name="T2" fmla="*/ 489786 w 1115"/>
              <a:gd name="T3" fmla="*/ 1714467 h 1059"/>
              <a:gd name="T4" fmla="*/ 489786 w 1115"/>
              <a:gd name="T5" fmla="*/ 1320690 h 1059"/>
              <a:gd name="T6" fmla="*/ 619693 w 1115"/>
              <a:gd name="T7" fmla="*/ 1309347 h 1059"/>
              <a:gd name="T8" fmla="*/ 753111 w 1115"/>
              <a:gd name="T9" fmla="*/ 1288280 h 1059"/>
              <a:gd name="T10" fmla="*/ 881263 w 1115"/>
              <a:gd name="T11" fmla="*/ 1259112 h 1059"/>
              <a:gd name="T12" fmla="*/ 1005904 w 1115"/>
              <a:gd name="T13" fmla="*/ 1221841 h 1059"/>
              <a:gd name="T14" fmla="*/ 1128789 w 1115"/>
              <a:gd name="T15" fmla="*/ 1176467 h 1059"/>
              <a:gd name="T16" fmla="*/ 1249919 w 1115"/>
              <a:gd name="T17" fmla="*/ 1122992 h 1059"/>
              <a:gd name="T18" fmla="*/ 1365782 w 1115"/>
              <a:gd name="T19" fmla="*/ 1061413 h 1059"/>
              <a:gd name="T20" fmla="*/ 1479890 w 1115"/>
              <a:gd name="T21" fmla="*/ 993353 h 1059"/>
              <a:gd name="T22" fmla="*/ 1581709 w 1115"/>
              <a:gd name="T23" fmla="*/ 913950 h 1059"/>
              <a:gd name="T24" fmla="*/ 1687039 w 1115"/>
              <a:gd name="T25" fmla="*/ 831306 h 1059"/>
              <a:gd name="T26" fmla="*/ 1781836 w 1115"/>
              <a:gd name="T27" fmla="*/ 738938 h 1059"/>
              <a:gd name="T28" fmla="*/ 1874878 w 1115"/>
              <a:gd name="T29" fmla="*/ 640089 h 1059"/>
              <a:gd name="T30" fmla="*/ 1955631 w 1115"/>
              <a:gd name="T31" fmla="*/ 539619 h 1059"/>
              <a:gd name="T32" fmla="*/ 1362271 w 1115"/>
              <a:gd name="T33" fmla="*/ 570408 h 1059"/>
              <a:gd name="T34" fmla="*/ 1093679 w 1115"/>
              <a:gd name="T35" fmla="*/ 58337 h 1059"/>
              <a:gd name="T36" fmla="*/ 1037503 w 1115"/>
              <a:gd name="T37" fmla="*/ 111813 h 1059"/>
              <a:gd name="T38" fmla="*/ 977816 w 1115"/>
              <a:gd name="T39" fmla="*/ 158807 h 1059"/>
              <a:gd name="T40" fmla="*/ 905840 w 1115"/>
              <a:gd name="T41" fmla="*/ 207421 h 1059"/>
              <a:gd name="T42" fmla="*/ 828598 w 1115"/>
              <a:gd name="T43" fmla="*/ 254415 h 1059"/>
              <a:gd name="T44" fmla="*/ 746089 w 1115"/>
              <a:gd name="T45" fmla="*/ 288445 h 1059"/>
              <a:gd name="T46" fmla="*/ 665336 w 1115"/>
              <a:gd name="T47" fmla="*/ 319234 h 1059"/>
              <a:gd name="T48" fmla="*/ 579316 w 1115"/>
              <a:gd name="T49" fmla="*/ 341921 h 1059"/>
              <a:gd name="T50" fmla="*/ 489786 w 1115"/>
              <a:gd name="T51" fmla="*/ 356505 h 1059"/>
              <a:gd name="T52" fmla="*/ 489786 w 1115"/>
              <a:gd name="T53" fmla="*/ 0 h 1059"/>
              <a:gd name="T54" fmla="*/ 0 w 1115"/>
              <a:gd name="T55" fmla="*/ 857233 h 1059"/>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1115"/>
              <a:gd name="T85" fmla="*/ 0 h 1059"/>
              <a:gd name="T86" fmla="*/ 1115 w 1115"/>
              <a:gd name="T87" fmla="*/ 1059 h 1059"/>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1115" h="1059">
                <a:moveTo>
                  <a:pt x="0" y="529"/>
                </a:moveTo>
                <a:lnTo>
                  <a:pt x="279" y="1058"/>
                </a:lnTo>
                <a:lnTo>
                  <a:pt x="279" y="815"/>
                </a:lnTo>
                <a:lnTo>
                  <a:pt x="353" y="808"/>
                </a:lnTo>
                <a:lnTo>
                  <a:pt x="429" y="795"/>
                </a:lnTo>
                <a:lnTo>
                  <a:pt x="502" y="777"/>
                </a:lnTo>
                <a:lnTo>
                  <a:pt x="573" y="754"/>
                </a:lnTo>
                <a:lnTo>
                  <a:pt x="643" y="726"/>
                </a:lnTo>
                <a:lnTo>
                  <a:pt x="712" y="693"/>
                </a:lnTo>
                <a:lnTo>
                  <a:pt x="778" y="655"/>
                </a:lnTo>
                <a:lnTo>
                  <a:pt x="843" y="613"/>
                </a:lnTo>
                <a:lnTo>
                  <a:pt x="901" y="564"/>
                </a:lnTo>
                <a:lnTo>
                  <a:pt x="961" y="513"/>
                </a:lnTo>
                <a:lnTo>
                  <a:pt x="1015" y="456"/>
                </a:lnTo>
                <a:lnTo>
                  <a:pt x="1068" y="395"/>
                </a:lnTo>
                <a:lnTo>
                  <a:pt x="1114" y="333"/>
                </a:lnTo>
                <a:lnTo>
                  <a:pt x="776" y="352"/>
                </a:lnTo>
                <a:lnTo>
                  <a:pt x="623" y="36"/>
                </a:lnTo>
                <a:lnTo>
                  <a:pt x="591" y="69"/>
                </a:lnTo>
                <a:lnTo>
                  <a:pt x="557" y="98"/>
                </a:lnTo>
                <a:lnTo>
                  <a:pt x="516" y="128"/>
                </a:lnTo>
                <a:lnTo>
                  <a:pt x="472" y="157"/>
                </a:lnTo>
                <a:lnTo>
                  <a:pt x="425" y="178"/>
                </a:lnTo>
                <a:lnTo>
                  <a:pt x="379" y="197"/>
                </a:lnTo>
                <a:lnTo>
                  <a:pt x="330" y="211"/>
                </a:lnTo>
                <a:lnTo>
                  <a:pt x="279" y="220"/>
                </a:lnTo>
                <a:lnTo>
                  <a:pt x="279" y="0"/>
                </a:lnTo>
                <a:lnTo>
                  <a:pt x="0" y="529"/>
                </a:lnTo>
              </a:path>
            </a:pathLst>
          </a:custGeom>
          <a:solidFill>
            <a:srgbClr val="86BC25"/>
          </a:solidFill>
          <a:ln w="12700" cap="rnd">
            <a:noFill/>
            <a:round/>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a:noFill/>
              </a:ln>
              <a:solidFill>
                <a:srgbClr val="FFFFFF"/>
              </a:solidFill>
              <a:effectLst/>
              <a:uLnTx/>
              <a:uFillTx/>
              <a:latin typeface="Calibri"/>
              <a:ea typeface="+mn-ea"/>
              <a:cs typeface="Arial" pitchFamily="34" charset="0"/>
            </a:endParaRPr>
          </a:p>
        </p:txBody>
      </p:sp>
      <p:sp>
        <p:nvSpPr>
          <p:cNvPr id="8" name="Freeform 7">
            <a:extLst>
              <a:ext uri="{FF2B5EF4-FFF2-40B4-BE49-F238E27FC236}">
                <a16:creationId xmlns:a16="http://schemas.microsoft.com/office/drawing/2014/main" id="{F36B5EDA-E376-F65F-98C7-7EC5B172B9ED}"/>
              </a:ext>
            </a:extLst>
          </p:cNvPr>
          <p:cNvSpPr>
            <a:spLocks/>
          </p:cNvSpPr>
          <p:nvPr userDrawn="1"/>
        </p:nvSpPr>
        <p:spPr bwMode="blackWhite">
          <a:xfrm rot="120000">
            <a:off x="4862269" y="2901940"/>
            <a:ext cx="1507525" cy="1691589"/>
          </a:xfrm>
          <a:custGeom>
            <a:avLst/>
            <a:gdLst>
              <a:gd name="T0" fmla="*/ 2147483647 w 866"/>
              <a:gd name="T1" fmla="*/ 0 h 1055"/>
              <a:gd name="T2" fmla="*/ 0 w 866"/>
              <a:gd name="T3" fmla="*/ 2147483647 h 1055"/>
              <a:gd name="T4" fmla="*/ 2147483647 w 866"/>
              <a:gd name="T5" fmla="*/ 2147483647 h 1055"/>
              <a:gd name="T6" fmla="*/ 2147483647 w 866"/>
              <a:gd name="T7" fmla="*/ 2147483647 h 1055"/>
              <a:gd name="T8" fmla="*/ 2147483647 w 866"/>
              <a:gd name="T9" fmla="*/ 2147483647 h 1055"/>
              <a:gd name="T10" fmla="*/ 2147483647 w 866"/>
              <a:gd name="T11" fmla="*/ 2147483647 h 1055"/>
              <a:gd name="T12" fmla="*/ 2147483647 w 866"/>
              <a:gd name="T13" fmla="*/ 2147483647 h 1055"/>
              <a:gd name="T14" fmla="*/ 2147483647 w 866"/>
              <a:gd name="T15" fmla="*/ 2147483647 h 1055"/>
              <a:gd name="T16" fmla="*/ 2147483647 w 866"/>
              <a:gd name="T17" fmla="*/ 2147483647 h 1055"/>
              <a:gd name="T18" fmla="*/ 2147483647 w 866"/>
              <a:gd name="T19" fmla="*/ 2147483647 h 1055"/>
              <a:gd name="T20" fmla="*/ 2147483647 w 866"/>
              <a:gd name="T21" fmla="*/ 2147483647 h 1055"/>
              <a:gd name="T22" fmla="*/ 2147483647 w 866"/>
              <a:gd name="T23" fmla="*/ 2147483647 h 1055"/>
              <a:gd name="T24" fmla="*/ 2147483647 w 866"/>
              <a:gd name="T25" fmla="*/ 2147483647 h 1055"/>
              <a:gd name="T26" fmla="*/ 2147483647 w 866"/>
              <a:gd name="T27" fmla="*/ 2147483647 h 1055"/>
              <a:gd name="T28" fmla="*/ 2147483647 w 866"/>
              <a:gd name="T29" fmla="*/ 2147483647 h 1055"/>
              <a:gd name="T30" fmla="*/ 2147483647 w 866"/>
              <a:gd name="T31" fmla="*/ 2147483647 h 1055"/>
              <a:gd name="T32" fmla="*/ 2147483647 w 866"/>
              <a:gd name="T33" fmla="*/ 2147483647 h 1055"/>
              <a:gd name="T34" fmla="*/ 2147483647 w 866"/>
              <a:gd name="T35" fmla="*/ 2147483647 h 1055"/>
              <a:gd name="T36" fmla="*/ 2147483647 w 866"/>
              <a:gd name="T37" fmla="*/ 2147483647 h 1055"/>
              <a:gd name="T38" fmla="*/ 2147483647 w 866"/>
              <a:gd name="T39" fmla="*/ 2147483647 h 1055"/>
              <a:gd name="T40" fmla="*/ 2147483647 w 866"/>
              <a:gd name="T41" fmla="*/ 2147483647 h 1055"/>
              <a:gd name="T42" fmla="*/ 2147483647 w 866"/>
              <a:gd name="T43" fmla="*/ 2147483647 h 1055"/>
              <a:gd name="T44" fmla="*/ 2147483647 w 866"/>
              <a:gd name="T45" fmla="*/ 2147483647 h 1055"/>
              <a:gd name="T46" fmla="*/ 2147483647 w 866"/>
              <a:gd name="T47" fmla="*/ 2147483647 h 1055"/>
              <a:gd name="T48" fmla="*/ 2147483647 w 866"/>
              <a:gd name="T49" fmla="*/ 2147483647 h 1055"/>
              <a:gd name="T50" fmla="*/ 2147483647 w 866"/>
              <a:gd name="T51" fmla="*/ 0 h 105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6"/>
              <a:gd name="T79" fmla="*/ 0 h 1055"/>
              <a:gd name="T80" fmla="*/ 866 w 866"/>
              <a:gd name="T81" fmla="*/ 1055 h 105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12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557 w 865"/>
              <a:gd name="connsiteY16" fmla="*/ 786 h 1125"/>
              <a:gd name="connsiteX17" fmla="*/ 702 w 865"/>
              <a:gd name="connsiteY17" fmla="*/ 816 h 1125"/>
              <a:gd name="connsiteX18" fmla="*/ 681 w 865"/>
              <a:gd name="connsiteY18" fmla="*/ 760 h 1125"/>
              <a:gd name="connsiteX19" fmla="*/ 666 w 865"/>
              <a:gd name="connsiteY19" fmla="*/ 705 h 1125"/>
              <a:gd name="connsiteX20" fmla="*/ 658 w 865"/>
              <a:gd name="connsiteY20" fmla="*/ 647 h 1125"/>
              <a:gd name="connsiteX21" fmla="*/ 652 w 865"/>
              <a:gd name="connsiteY21" fmla="*/ 588 h 1125"/>
              <a:gd name="connsiteX22" fmla="*/ 652 w 865"/>
              <a:gd name="connsiteY22" fmla="*/ 529 h 1125"/>
              <a:gd name="connsiteX23" fmla="*/ 660 w 865"/>
              <a:gd name="connsiteY23" fmla="*/ 470 h 1125"/>
              <a:gd name="connsiteX24" fmla="*/ 672 w 865"/>
              <a:gd name="connsiteY24" fmla="*/ 413 h 1125"/>
              <a:gd name="connsiteX25" fmla="*/ 865 w 865"/>
              <a:gd name="connsiteY25" fmla="*/ 531 h 1125"/>
              <a:gd name="connsiteX26" fmla="*/ 571 w 865"/>
              <a:gd name="connsiteY26"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65"/>
              <a:gd name="connsiteY0" fmla="*/ 0 h 1125"/>
              <a:gd name="connsiteX1" fmla="*/ 0 w 865"/>
              <a:gd name="connsiteY1" fmla="*/ 1 h 1125"/>
              <a:gd name="connsiteX2" fmla="*/ 178 w 865"/>
              <a:gd name="connsiteY2" fmla="*/ 111 h 1125"/>
              <a:gd name="connsiteX3" fmla="*/ 153 w 865"/>
              <a:gd name="connsiteY3" fmla="*/ 187 h 1125"/>
              <a:gd name="connsiteX4" fmla="*/ 130 w 865"/>
              <a:gd name="connsiteY4" fmla="*/ 264 h 1125"/>
              <a:gd name="connsiteX5" fmla="*/ 113 w 865"/>
              <a:gd name="connsiteY5" fmla="*/ 343 h 1125"/>
              <a:gd name="connsiteX6" fmla="*/ 100 w 865"/>
              <a:gd name="connsiteY6" fmla="*/ 423 h 1125"/>
              <a:gd name="connsiteX7" fmla="*/ 94 w 865"/>
              <a:gd name="connsiteY7" fmla="*/ 504 h 1125"/>
              <a:gd name="connsiteX8" fmla="*/ 93 w 865"/>
              <a:gd name="connsiteY8" fmla="*/ 583 h 1125"/>
              <a:gd name="connsiteX9" fmla="*/ 95 w 865"/>
              <a:gd name="connsiteY9" fmla="*/ 664 h 1125"/>
              <a:gd name="connsiteX10" fmla="*/ 104 w 865"/>
              <a:gd name="connsiteY10" fmla="*/ 744 h 1125"/>
              <a:gd name="connsiteX11" fmla="*/ 118 w 865"/>
              <a:gd name="connsiteY11" fmla="*/ 824 h 1125"/>
              <a:gd name="connsiteX12" fmla="*/ 136 w 865"/>
              <a:gd name="connsiteY12" fmla="*/ 903 h 1125"/>
              <a:gd name="connsiteX13" fmla="*/ 159 w 865"/>
              <a:gd name="connsiteY13" fmla="*/ 979 h 1125"/>
              <a:gd name="connsiteX14" fmla="*/ 227 w 865"/>
              <a:gd name="connsiteY14" fmla="*/ 1125 h 1125"/>
              <a:gd name="connsiteX15" fmla="*/ 460 w 865"/>
              <a:gd name="connsiteY15" fmla="*/ 766 h 1125"/>
              <a:gd name="connsiteX16" fmla="*/ 702 w 865"/>
              <a:gd name="connsiteY16" fmla="*/ 816 h 1125"/>
              <a:gd name="connsiteX17" fmla="*/ 681 w 865"/>
              <a:gd name="connsiteY17" fmla="*/ 760 h 1125"/>
              <a:gd name="connsiteX18" fmla="*/ 666 w 865"/>
              <a:gd name="connsiteY18" fmla="*/ 705 h 1125"/>
              <a:gd name="connsiteX19" fmla="*/ 658 w 865"/>
              <a:gd name="connsiteY19" fmla="*/ 647 h 1125"/>
              <a:gd name="connsiteX20" fmla="*/ 652 w 865"/>
              <a:gd name="connsiteY20" fmla="*/ 588 h 1125"/>
              <a:gd name="connsiteX21" fmla="*/ 652 w 865"/>
              <a:gd name="connsiteY21" fmla="*/ 529 h 1125"/>
              <a:gd name="connsiteX22" fmla="*/ 660 w 865"/>
              <a:gd name="connsiteY22" fmla="*/ 470 h 1125"/>
              <a:gd name="connsiteX23" fmla="*/ 672 w 865"/>
              <a:gd name="connsiteY23" fmla="*/ 413 h 1125"/>
              <a:gd name="connsiteX24" fmla="*/ 865 w 865"/>
              <a:gd name="connsiteY24" fmla="*/ 531 h 1125"/>
              <a:gd name="connsiteX25" fmla="*/ 571 w 865"/>
              <a:gd name="connsiteY25" fmla="*/ 0 h 1125"/>
              <a:gd name="connsiteX0" fmla="*/ 571 w 887"/>
              <a:gd name="connsiteY0" fmla="*/ 0 h 1125"/>
              <a:gd name="connsiteX1" fmla="*/ 0 w 887"/>
              <a:gd name="connsiteY1" fmla="*/ 1 h 1125"/>
              <a:gd name="connsiteX2" fmla="*/ 178 w 887"/>
              <a:gd name="connsiteY2" fmla="*/ 111 h 1125"/>
              <a:gd name="connsiteX3" fmla="*/ 153 w 887"/>
              <a:gd name="connsiteY3" fmla="*/ 187 h 1125"/>
              <a:gd name="connsiteX4" fmla="*/ 130 w 887"/>
              <a:gd name="connsiteY4" fmla="*/ 264 h 1125"/>
              <a:gd name="connsiteX5" fmla="*/ 113 w 887"/>
              <a:gd name="connsiteY5" fmla="*/ 343 h 1125"/>
              <a:gd name="connsiteX6" fmla="*/ 100 w 887"/>
              <a:gd name="connsiteY6" fmla="*/ 423 h 1125"/>
              <a:gd name="connsiteX7" fmla="*/ 94 w 887"/>
              <a:gd name="connsiteY7" fmla="*/ 504 h 1125"/>
              <a:gd name="connsiteX8" fmla="*/ 93 w 887"/>
              <a:gd name="connsiteY8" fmla="*/ 583 h 1125"/>
              <a:gd name="connsiteX9" fmla="*/ 95 w 887"/>
              <a:gd name="connsiteY9" fmla="*/ 664 h 1125"/>
              <a:gd name="connsiteX10" fmla="*/ 104 w 887"/>
              <a:gd name="connsiteY10" fmla="*/ 744 h 1125"/>
              <a:gd name="connsiteX11" fmla="*/ 118 w 887"/>
              <a:gd name="connsiteY11" fmla="*/ 824 h 1125"/>
              <a:gd name="connsiteX12" fmla="*/ 136 w 887"/>
              <a:gd name="connsiteY12" fmla="*/ 903 h 1125"/>
              <a:gd name="connsiteX13" fmla="*/ 159 w 887"/>
              <a:gd name="connsiteY13" fmla="*/ 979 h 1125"/>
              <a:gd name="connsiteX14" fmla="*/ 227 w 887"/>
              <a:gd name="connsiteY14" fmla="*/ 1125 h 1125"/>
              <a:gd name="connsiteX15" fmla="*/ 460 w 887"/>
              <a:gd name="connsiteY15" fmla="*/ 766 h 1125"/>
              <a:gd name="connsiteX16" fmla="*/ 702 w 887"/>
              <a:gd name="connsiteY16" fmla="*/ 816 h 1125"/>
              <a:gd name="connsiteX17" fmla="*/ 681 w 887"/>
              <a:gd name="connsiteY17" fmla="*/ 760 h 1125"/>
              <a:gd name="connsiteX18" fmla="*/ 666 w 887"/>
              <a:gd name="connsiteY18" fmla="*/ 705 h 1125"/>
              <a:gd name="connsiteX19" fmla="*/ 658 w 887"/>
              <a:gd name="connsiteY19" fmla="*/ 647 h 1125"/>
              <a:gd name="connsiteX20" fmla="*/ 652 w 887"/>
              <a:gd name="connsiteY20" fmla="*/ 588 h 1125"/>
              <a:gd name="connsiteX21" fmla="*/ 652 w 887"/>
              <a:gd name="connsiteY21" fmla="*/ 529 h 1125"/>
              <a:gd name="connsiteX22" fmla="*/ 660 w 887"/>
              <a:gd name="connsiteY22" fmla="*/ 470 h 1125"/>
              <a:gd name="connsiteX23" fmla="*/ 672 w 887"/>
              <a:gd name="connsiteY23" fmla="*/ 413 h 1125"/>
              <a:gd name="connsiteX24" fmla="*/ 887 w 887"/>
              <a:gd name="connsiteY24" fmla="*/ 508 h 1125"/>
              <a:gd name="connsiteX25" fmla="*/ 571 w 887"/>
              <a:gd name="connsiteY25" fmla="*/ 0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87" h="1125">
                <a:moveTo>
                  <a:pt x="571" y="0"/>
                </a:moveTo>
                <a:lnTo>
                  <a:pt x="0" y="1"/>
                </a:lnTo>
                <a:lnTo>
                  <a:pt x="178" y="111"/>
                </a:lnTo>
                <a:cubicBezTo>
                  <a:pt x="170" y="136"/>
                  <a:pt x="161" y="162"/>
                  <a:pt x="153" y="187"/>
                </a:cubicBezTo>
                <a:cubicBezTo>
                  <a:pt x="145" y="213"/>
                  <a:pt x="138" y="238"/>
                  <a:pt x="130" y="264"/>
                </a:cubicBezTo>
                <a:cubicBezTo>
                  <a:pt x="124" y="290"/>
                  <a:pt x="119" y="317"/>
                  <a:pt x="113" y="343"/>
                </a:cubicBezTo>
                <a:cubicBezTo>
                  <a:pt x="109" y="370"/>
                  <a:pt x="104" y="396"/>
                  <a:pt x="100" y="423"/>
                </a:cubicBezTo>
                <a:lnTo>
                  <a:pt x="94" y="504"/>
                </a:lnTo>
                <a:cubicBezTo>
                  <a:pt x="94" y="530"/>
                  <a:pt x="93" y="557"/>
                  <a:pt x="93" y="583"/>
                </a:cubicBezTo>
                <a:cubicBezTo>
                  <a:pt x="94" y="610"/>
                  <a:pt x="94" y="637"/>
                  <a:pt x="95" y="664"/>
                </a:cubicBezTo>
                <a:cubicBezTo>
                  <a:pt x="98" y="691"/>
                  <a:pt x="101" y="717"/>
                  <a:pt x="104" y="744"/>
                </a:cubicBezTo>
                <a:cubicBezTo>
                  <a:pt x="109" y="771"/>
                  <a:pt x="113" y="797"/>
                  <a:pt x="118" y="824"/>
                </a:cubicBezTo>
                <a:cubicBezTo>
                  <a:pt x="124" y="850"/>
                  <a:pt x="130" y="877"/>
                  <a:pt x="136" y="903"/>
                </a:cubicBezTo>
                <a:cubicBezTo>
                  <a:pt x="144" y="928"/>
                  <a:pt x="151" y="954"/>
                  <a:pt x="159" y="979"/>
                </a:cubicBezTo>
                <a:cubicBezTo>
                  <a:pt x="182" y="1028"/>
                  <a:pt x="204" y="1076"/>
                  <a:pt x="227" y="1125"/>
                </a:cubicBezTo>
                <a:lnTo>
                  <a:pt x="460" y="766"/>
                </a:lnTo>
                <a:lnTo>
                  <a:pt x="702" y="816"/>
                </a:lnTo>
                <a:cubicBezTo>
                  <a:pt x="695" y="797"/>
                  <a:pt x="688" y="779"/>
                  <a:pt x="681" y="760"/>
                </a:cubicBezTo>
                <a:cubicBezTo>
                  <a:pt x="676" y="742"/>
                  <a:pt x="671" y="723"/>
                  <a:pt x="666" y="705"/>
                </a:cubicBezTo>
                <a:cubicBezTo>
                  <a:pt x="663" y="686"/>
                  <a:pt x="661" y="666"/>
                  <a:pt x="658" y="647"/>
                </a:cubicBezTo>
                <a:cubicBezTo>
                  <a:pt x="656" y="627"/>
                  <a:pt x="654" y="608"/>
                  <a:pt x="652" y="588"/>
                </a:cubicBezTo>
                <a:lnTo>
                  <a:pt x="652" y="529"/>
                </a:lnTo>
                <a:cubicBezTo>
                  <a:pt x="655" y="509"/>
                  <a:pt x="657" y="490"/>
                  <a:pt x="660" y="470"/>
                </a:cubicBezTo>
                <a:lnTo>
                  <a:pt x="672" y="413"/>
                </a:lnTo>
                <a:lnTo>
                  <a:pt x="887" y="508"/>
                </a:lnTo>
                <a:lnTo>
                  <a:pt x="571" y="0"/>
                </a:lnTo>
              </a:path>
            </a:pathLst>
          </a:custGeom>
          <a:solidFill>
            <a:srgbClr val="86BC25"/>
          </a:solidFill>
          <a:ln w="57150" cap="rnd">
            <a:noFill/>
            <a:miter lim="800000"/>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cap="flat">
                <a:noFill/>
                <a:round/>
              </a:ln>
              <a:solidFill>
                <a:srgbClr val="FFFFFF"/>
              </a:solidFill>
              <a:effectLst/>
              <a:uLnTx/>
              <a:uFillTx/>
              <a:latin typeface="Calibri"/>
              <a:ea typeface="+mn-ea"/>
              <a:cs typeface="Arial" pitchFamily="34" charset="0"/>
            </a:endParaRPr>
          </a:p>
        </p:txBody>
      </p:sp>
      <p:sp>
        <p:nvSpPr>
          <p:cNvPr id="14" name="Freeform 6">
            <a:extLst>
              <a:ext uri="{FF2B5EF4-FFF2-40B4-BE49-F238E27FC236}">
                <a16:creationId xmlns:a16="http://schemas.microsoft.com/office/drawing/2014/main" id="{485916D1-6D65-2004-3315-5150C81275E1}"/>
              </a:ext>
            </a:extLst>
          </p:cNvPr>
          <p:cNvSpPr>
            <a:spLocks/>
          </p:cNvSpPr>
          <p:nvPr userDrawn="1"/>
        </p:nvSpPr>
        <p:spPr bwMode="blackWhite">
          <a:xfrm>
            <a:off x="5085592" y="4131588"/>
            <a:ext cx="1652524" cy="1472088"/>
          </a:xfrm>
          <a:custGeom>
            <a:avLst/>
            <a:gdLst>
              <a:gd name="T0" fmla="*/ 2147483647 w 1061"/>
              <a:gd name="T1" fmla="*/ 0 h 946"/>
              <a:gd name="T2" fmla="*/ 0 w 1061"/>
              <a:gd name="T3" fmla="*/ 2147483647 h 946"/>
              <a:gd name="T4" fmla="*/ 2147483647 w 1061"/>
              <a:gd name="T5" fmla="*/ 2147483647 h 946"/>
              <a:gd name="T6" fmla="*/ 2147483647 w 1061"/>
              <a:gd name="T7" fmla="*/ 2147483647 h 946"/>
              <a:gd name="T8" fmla="*/ 2147483647 w 1061"/>
              <a:gd name="T9" fmla="*/ 2147483647 h 946"/>
              <a:gd name="T10" fmla="*/ 2147483647 w 1061"/>
              <a:gd name="T11" fmla="*/ 2147483647 h 946"/>
              <a:gd name="T12" fmla="*/ 2147483647 w 1061"/>
              <a:gd name="T13" fmla="*/ 2147483647 h 946"/>
              <a:gd name="T14" fmla="*/ 2147483647 w 1061"/>
              <a:gd name="T15" fmla="*/ 2147483647 h 946"/>
              <a:gd name="T16" fmla="*/ 2147483647 w 1061"/>
              <a:gd name="T17" fmla="*/ 2147483647 h 946"/>
              <a:gd name="T18" fmla="*/ 2147483647 w 1061"/>
              <a:gd name="T19" fmla="*/ 2147483647 h 946"/>
              <a:gd name="T20" fmla="*/ 2147483647 w 1061"/>
              <a:gd name="T21" fmla="*/ 2147483647 h 946"/>
              <a:gd name="T22" fmla="*/ 2147483647 w 1061"/>
              <a:gd name="T23" fmla="*/ 2147483647 h 946"/>
              <a:gd name="T24" fmla="*/ 2147483647 w 1061"/>
              <a:gd name="T25" fmla="*/ 2147483647 h 946"/>
              <a:gd name="T26" fmla="*/ 2147483647 w 1061"/>
              <a:gd name="T27" fmla="*/ 2147483647 h 946"/>
              <a:gd name="T28" fmla="*/ 2147483647 w 1061"/>
              <a:gd name="T29" fmla="*/ 2147483647 h 946"/>
              <a:gd name="T30" fmla="*/ 2147483647 w 1061"/>
              <a:gd name="T31" fmla="*/ 2147483647 h 946"/>
              <a:gd name="T32" fmla="*/ 2147483647 w 1061"/>
              <a:gd name="T33" fmla="*/ 2147483647 h 946"/>
              <a:gd name="T34" fmla="*/ 2147483647 w 1061"/>
              <a:gd name="T35" fmla="*/ 2147483647 h 946"/>
              <a:gd name="T36" fmla="*/ 2147483647 w 1061"/>
              <a:gd name="T37" fmla="*/ 2147483647 h 946"/>
              <a:gd name="T38" fmla="*/ 2147483647 w 1061"/>
              <a:gd name="T39" fmla="*/ 2147483647 h 946"/>
              <a:gd name="T40" fmla="*/ 2147483647 w 1061"/>
              <a:gd name="T41" fmla="*/ 2147483647 h 946"/>
              <a:gd name="T42" fmla="*/ 2147483647 w 1061"/>
              <a:gd name="T43" fmla="*/ 2147483647 h 946"/>
              <a:gd name="T44" fmla="*/ 2147483647 w 1061"/>
              <a:gd name="T45" fmla="*/ 2147483647 h 946"/>
              <a:gd name="T46" fmla="*/ 2147483647 w 1061"/>
              <a:gd name="T47" fmla="*/ 2147483647 h 946"/>
              <a:gd name="T48" fmla="*/ 2147483647 w 1061"/>
              <a:gd name="T49" fmla="*/ 2147483647 h 946"/>
              <a:gd name="T50" fmla="*/ 2147483647 w 1061"/>
              <a:gd name="T51" fmla="*/ 0 h 94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1061"/>
              <a:gd name="T79" fmla="*/ 0 h 946"/>
              <a:gd name="T80" fmla="*/ 1061 w 1061"/>
              <a:gd name="T81" fmla="*/ 946 h 94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1061" h="946">
                <a:moveTo>
                  <a:pt x="372" y="0"/>
                </a:moveTo>
                <a:lnTo>
                  <a:pt x="0" y="477"/>
                </a:lnTo>
                <a:lnTo>
                  <a:pt x="207" y="395"/>
                </a:lnTo>
                <a:lnTo>
                  <a:pt x="252" y="466"/>
                </a:lnTo>
                <a:lnTo>
                  <a:pt x="302" y="531"/>
                </a:lnTo>
                <a:lnTo>
                  <a:pt x="354" y="592"/>
                </a:lnTo>
                <a:lnTo>
                  <a:pt x="410" y="649"/>
                </a:lnTo>
                <a:lnTo>
                  <a:pt x="471" y="703"/>
                </a:lnTo>
                <a:lnTo>
                  <a:pt x="535" y="751"/>
                </a:lnTo>
                <a:lnTo>
                  <a:pt x="602" y="795"/>
                </a:lnTo>
                <a:lnTo>
                  <a:pt x="670" y="833"/>
                </a:lnTo>
                <a:lnTo>
                  <a:pt x="745" y="867"/>
                </a:lnTo>
                <a:lnTo>
                  <a:pt x="818" y="894"/>
                </a:lnTo>
                <a:lnTo>
                  <a:pt x="894" y="917"/>
                </a:lnTo>
                <a:lnTo>
                  <a:pt x="970" y="934"/>
                </a:lnTo>
                <a:lnTo>
                  <a:pt x="1048" y="945"/>
                </a:lnTo>
                <a:lnTo>
                  <a:pt x="896" y="669"/>
                </a:lnTo>
                <a:lnTo>
                  <a:pt x="1060" y="347"/>
                </a:lnTo>
                <a:lnTo>
                  <a:pt x="1004" y="334"/>
                </a:lnTo>
                <a:lnTo>
                  <a:pt x="951" y="315"/>
                </a:lnTo>
                <a:lnTo>
                  <a:pt x="898" y="290"/>
                </a:lnTo>
                <a:lnTo>
                  <a:pt x="850" y="260"/>
                </a:lnTo>
                <a:lnTo>
                  <a:pt x="802" y="223"/>
                </a:lnTo>
                <a:lnTo>
                  <a:pt x="761" y="184"/>
                </a:lnTo>
                <a:lnTo>
                  <a:pt x="938" y="113"/>
                </a:lnTo>
                <a:lnTo>
                  <a:pt x="372" y="0"/>
                </a:lnTo>
              </a:path>
            </a:pathLst>
          </a:custGeom>
          <a:solidFill>
            <a:srgbClr val="86BC25"/>
          </a:solidFill>
          <a:ln w="12700" cap="rnd">
            <a:noFill/>
            <a:round/>
            <a:headEnd/>
            <a:tailEnd/>
          </a:ln>
        </p:spPr>
        <p:txBody>
          <a:bodyPr/>
          <a:lstStyle/>
          <a:p>
            <a:pPr marL="0" marR="0" lvl="0" indent="0" algn="ctr" defTabSz="1218957" rtl="0" eaLnBrk="1" fontAlgn="auto" latinLnBrk="0" hangingPunct="1">
              <a:lnSpc>
                <a:spcPct val="100000"/>
              </a:lnSpc>
              <a:spcBef>
                <a:spcPct val="20000"/>
              </a:spcBef>
              <a:spcAft>
                <a:spcPts val="0"/>
              </a:spcAft>
              <a:buClr>
                <a:prstClr val="white"/>
              </a:buClr>
              <a:buSzTx/>
              <a:buFontTx/>
              <a:buNone/>
              <a:tabLst/>
              <a:defRPr/>
            </a:pPr>
            <a:endParaRPr kumimoji="0" lang="en-GB" sz="1200" b="0" i="0" u="none" strike="noStrike" kern="1200" cap="none" spc="0" normalizeH="0" baseline="0" noProof="0">
              <a:ln>
                <a:noFill/>
              </a:ln>
              <a:solidFill>
                <a:srgbClr val="002776"/>
              </a:solidFill>
              <a:effectLst/>
              <a:uLnTx/>
              <a:uFillTx/>
              <a:latin typeface="Calibri"/>
              <a:ea typeface="+mn-ea"/>
              <a:cs typeface="Arial" pitchFamily="34" charset="0"/>
            </a:endParaRPr>
          </a:p>
        </p:txBody>
      </p:sp>
      <p:sp>
        <p:nvSpPr>
          <p:cNvPr id="16" name="Text Placeholder 54">
            <a:extLst>
              <a:ext uri="{FF2B5EF4-FFF2-40B4-BE49-F238E27FC236}">
                <a16:creationId xmlns:a16="http://schemas.microsoft.com/office/drawing/2014/main" id="{A7CB584D-3E8F-142C-0866-7FC934B4F260}"/>
              </a:ext>
            </a:extLst>
          </p:cNvPr>
          <p:cNvSpPr>
            <a:spLocks noGrp="1"/>
          </p:cNvSpPr>
          <p:nvPr>
            <p:ph type="body" sz="quarter" idx="11" hasCustomPrompt="1"/>
          </p:nvPr>
        </p:nvSpPr>
        <p:spPr>
          <a:xfrm>
            <a:off x="4857240" y="2320524"/>
            <a:ext cx="673275" cy="215444"/>
          </a:xfrm>
        </p:spPr>
        <p:txBody>
          <a:bodyPr anchor="ctr">
            <a:spAutoFit/>
          </a:bodyPr>
          <a:lstStyle>
            <a:lvl1pPr algn="ctr">
              <a:defRPr sz="1400"/>
            </a:lvl1pPr>
          </a:lstStyle>
          <a:p>
            <a:pPr lvl="0"/>
            <a:r>
              <a:rPr lang="en-US"/>
              <a:t>Text</a:t>
            </a:r>
            <a:endParaRPr lang="en-IN"/>
          </a:p>
        </p:txBody>
      </p:sp>
      <p:sp>
        <p:nvSpPr>
          <p:cNvPr id="17" name="Text Placeholder 54">
            <a:extLst>
              <a:ext uri="{FF2B5EF4-FFF2-40B4-BE49-F238E27FC236}">
                <a16:creationId xmlns:a16="http://schemas.microsoft.com/office/drawing/2014/main" id="{C04490F0-CF35-53A9-7D04-43FB9AC94ADF}"/>
              </a:ext>
            </a:extLst>
          </p:cNvPr>
          <p:cNvSpPr>
            <a:spLocks noGrp="1"/>
          </p:cNvSpPr>
          <p:nvPr>
            <p:ph type="body" sz="quarter" idx="12" hasCustomPrompt="1"/>
          </p:nvPr>
        </p:nvSpPr>
        <p:spPr>
          <a:xfrm>
            <a:off x="7348144" y="2577699"/>
            <a:ext cx="673275" cy="215444"/>
          </a:xfrm>
        </p:spPr>
        <p:txBody>
          <a:bodyPr anchor="ctr">
            <a:spAutoFit/>
          </a:bodyPr>
          <a:lstStyle>
            <a:lvl1pPr algn="ctr">
              <a:defRPr sz="1400"/>
            </a:lvl1pPr>
          </a:lstStyle>
          <a:p>
            <a:pPr lvl="0"/>
            <a:r>
              <a:rPr lang="en-US"/>
              <a:t>Text</a:t>
            </a:r>
            <a:endParaRPr lang="en-IN"/>
          </a:p>
        </p:txBody>
      </p:sp>
      <p:sp>
        <p:nvSpPr>
          <p:cNvPr id="18" name="Text Placeholder 54">
            <a:extLst>
              <a:ext uri="{FF2B5EF4-FFF2-40B4-BE49-F238E27FC236}">
                <a16:creationId xmlns:a16="http://schemas.microsoft.com/office/drawing/2014/main" id="{BC31FBA0-5292-EDB6-AD52-496E505D0FC6}"/>
              </a:ext>
            </a:extLst>
          </p:cNvPr>
          <p:cNvSpPr>
            <a:spLocks noGrp="1"/>
          </p:cNvSpPr>
          <p:nvPr>
            <p:ph type="body" sz="quarter" idx="13" hasCustomPrompt="1"/>
          </p:nvPr>
        </p:nvSpPr>
        <p:spPr>
          <a:xfrm>
            <a:off x="7853100" y="3869661"/>
            <a:ext cx="673275" cy="215444"/>
          </a:xfrm>
        </p:spPr>
        <p:txBody>
          <a:bodyPr anchor="ctr">
            <a:spAutoFit/>
          </a:bodyPr>
          <a:lstStyle>
            <a:lvl1pPr algn="ctr">
              <a:defRPr sz="1400"/>
            </a:lvl1pPr>
          </a:lstStyle>
          <a:p>
            <a:pPr lvl="0"/>
            <a:r>
              <a:rPr lang="en-US"/>
              <a:t>Text</a:t>
            </a:r>
            <a:endParaRPr lang="en-IN"/>
          </a:p>
        </p:txBody>
      </p:sp>
      <p:sp>
        <p:nvSpPr>
          <p:cNvPr id="19" name="Text Placeholder 54">
            <a:extLst>
              <a:ext uri="{FF2B5EF4-FFF2-40B4-BE49-F238E27FC236}">
                <a16:creationId xmlns:a16="http://schemas.microsoft.com/office/drawing/2014/main" id="{494F5FB6-9590-7420-8FEE-55CBCB2DEE30}"/>
              </a:ext>
            </a:extLst>
          </p:cNvPr>
          <p:cNvSpPr>
            <a:spLocks noGrp="1"/>
          </p:cNvSpPr>
          <p:nvPr>
            <p:ph type="body" sz="quarter" idx="14" hasCustomPrompt="1"/>
          </p:nvPr>
        </p:nvSpPr>
        <p:spPr>
          <a:xfrm>
            <a:off x="6970576" y="4940363"/>
            <a:ext cx="673275" cy="215444"/>
          </a:xfrm>
        </p:spPr>
        <p:txBody>
          <a:bodyPr anchor="ctr">
            <a:spAutoFit/>
          </a:bodyPr>
          <a:lstStyle>
            <a:lvl1pPr algn="ctr">
              <a:defRPr sz="1400"/>
            </a:lvl1pPr>
          </a:lstStyle>
          <a:p>
            <a:pPr lvl="0"/>
            <a:r>
              <a:rPr lang="en-US"/>
              <a:t>Text</a:t>
            </a:r>
            <a:endParaRPr lang="en-IN"/>
          </a:p>
        </p:txBody>
      </p:sp>
      <p:sp>
        <p:nvSpPr>
          <p:cNvPr id="20" name="Text Placeholder 54">
            <a:extLst>
              <a:ext uri="{FF2B5EF4-FFF2-40B4-BE49-F238E27FC236}">
                <a16:creationId xmlns:a16="http://schemas.microsoft.com/office/drawing/2014/main" id="{56876D58-0223-64FB-9324-8BC3F1722B31}"/>
              </a:ext>
            </a:extLst>
          </p:cNvPr>
          <p:cNvSpPr>
            <a:spLocks noGrp="1"/>
          </p:cNvSpPr>
          <p:nvPr>
            <p:ph type="body" sz="quarter" idx="15" hasCustomPrompt="1"/>
          </p:nvPr>
        </p:nvSpPr>
        <p:spPr>
          <a:xfrm>
            <a:off x="5720708" y="4708805"/>
            <a:ext cx="673275" cy="215444"/>
          </a:xfrm>
        </p:spPr>
        <p:txBody>
          <a:bodyPr anchor="ctr">
            <a:spAutoFit/>
          </a:bodyPr>
          <a:lstStyle>
            <a:lvl1pPr algn="ctr">
              <a:defRPr sz="1400"/>
            </a:lvl1pPr>
          </a:lstStyle>
          <a:p>
            <a:pPr lvl="0"/>
            <a:r>
              <a:rPr lang="en-US"/>
              <a:t>Text</a:t>
            </a:r>
            <a:endParaRPr lang="en-IN"/>
          </a:p>
        </p:txBody>
      </p:sp>
      <p:sp>
        <p:nvSpPr>
          <p:cNvPr id="21" name="Text Placeholder 54">
            <a:extLst>
              <a:ext uri="{FF2B5EF4-FFF2-40B4-BE49-F238E27FC236}">
                <a16:creationId xmlns:a16="http://schemas.microsoft.com/office/drawing/2014/main" id="{7BC50C65-8BFD-1AE3-8DBA-9F3EEE3718CF}"/>
              </a:ext>
            </a:extLst>
          </p:cNvPr>
          <p:cNvSpPr>
            <a:spLocks noGrp="1"/>
          </p:cNvSpPr>
          <p:nvPr>
            <p:ph type="body" sz="quarter" idx="16" hasCustomPrompt="1"/>
          </p:nvPr>
        </p:nvSpPr>
        <p:spPr>
          <a:xfrm>
            <a:off x="5193878" y="3575734"/>
            <a:ext cx="673275" cy="215444"/>
          </a:xfrm>
        </p:spPr>
        <p:txBody>
          <a:bodyPr anchor="ctr">
            <a:spAutoFit/>
          </a:bodyPr>
          <a:lstStyle>
            <a:lvl1pPr algn="ctr">
              <a:defRPr sz="1400"/>
            </a:lvl1pPr>
          </a:lstStyle>
          <a:p>
            <a:pPr lvl="0"/>
            <a:r>
              <a:rPr lang="en-US"/>
              <a:t>Text</a:t>
            </a:r>
            <a:endParaRPr lang="en-IN"/>
          </a:p>
        </p:txBody>
      </p:sp>
    </p:spTree>
    <p:extLst>
      <p:ext uri="{BB962C8B-B14F-4D97-AF65-F5344CB8AC3E}">
        <p14:creationId xmlns:p14="http://schemas.microsoft.com/office/powerpoint/2010/main" val="166789862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Venn Diagrams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A909E-BE3D-35DD-3BA4-AA390725640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D307BF05-1326-973F-6EA8-36A06D6C2B1D}"/>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sp>
        <p:nvSpPr>
          <p:cNvPr id="4" name="Freeform 18">
            <a:extLst>
              <a:ext uri="{FF2B5EF4-FFF2-40B4-BE49-F238E27FC236}">
                <a16:creationId xmlns:a16="http://schemas.microsoft.com/office/drawing/2014/main" id="{48CC842F-D877-F305-8AA8-180B031B11C9}"/>
              </a:ext>
            </a:extLst>
          </p:cNvPr>
          <p:cNvSpPr>
            <a:spLocks/>
          </p:cNvSpPr>
          <p:nvPr userDrawn="1"/>
        </p:nvSpPr>
        <p:spPr bwMode="auto">
          <a:xfrm>
            <a:off x="3580273" y="1620240"/>
            <a:ext cx="2521607" cy="2903538"/>
          </a:xfrm>
          <a:custGeom>
            <a:avLst/>
            <a:gdLst>
              <a:gd name="T0" fmla="*/ 600 w 720"/>
              <a:gd name="T1" fmla="*/ 493 h 829"/>
              <a:gd name="T2" fmla="*/ 594 w 720"/>
              <a:gd name="T3" fmla="*/ 423 h 829"/>
              <a:gd name="T4" fmla="*/ 720 w 720"/>
              <a:gd name="T5" fmla="*/ 122 h 829"/>
              <a:gd name="T6" fmla="*/ 423 w 720"/>
              <a:gd name="T7" fmla="*/ 0 h 829"/>
              <a:gd name="T8" fmla="*/ 0 w 720"/>
              <a:gd name="T9" fmla="*/ 423 h 829"/>
              <a:gd name="T10" fmla="*/ 303 w 720"/>
              <a:gd name="T11" fmla="*/ 829 h 829"/>
              <a:gd name="T12" fmla="*/ 600 w 720"/>
              <a:gd name="T13" fmla="*/ 493 h 829"/>
            </a:gdLst>
            <a:ahLst/>
            <a:cxnLst>
              <a:cxn ang="0">
                <a:pos x="T0" y="T1"/>
              </a:cxn>
              <a:cxn ang="0">
                <a:pos x="T2" y="T3"/>
              </a:cxn>
              <a:cxn ang="0">
                <a:pos x="T4" y="T5"/>
              </a:cxn>
              <a:cxn ang="0">
                <a:pos x="T6" y="T7"/>
              </a:cxn>
              <a:cxn ang="0">
                <a:pos x="T8" y="T9"/>
              </a:cxn>
              <a:cxn ang="0">
                <a:pos x="T10" y="T11"/>
              </a:cxn>
              <a:cxn ang="0">
                <a:pos x="T12" y="T13"/>
              </a:cxn>
            </a:cxnLst>
            <a:rect l="0" t="0" r="r" b="b"/>
            <a:pathLst>
              <a:path w="720" h="829">
                <a:moveTo>
                  <a:pt x="600" y="493"/>
                </a:moveTo>
                <a:cubicBezTo>
                  <a:pt x="596" y="470"/>
                  <a:pt x="594" y="447"/>
                  <a:pt x="594" y="423"/>
                </a:cubicBezTo>
                <a:cubicBezTo>
                  <a:pt x="594" y="305"/>
                  <a:pt x="642" y="199"/>
                  <a:pt x="720" y="122"/>
                </a:cubicBezTo>
                <a:cubicBezTo>
                  <a:pt x="644" y="47"/>
                  <a:pt x="539" y="0"/>
                  <a:pt x="423" y="0"/>
                </a:cubicBezTo>
                <a:cubicBezTo>
                  <a:pt x="189" y="0"/>
                  <a:pt x="0" y="190"/>
                  <a:pt x="0" y="423"/>
                </a:cubicBezTo>
                <a:cubicBezTo>
                  <a:pt x="0" y="615"/>
                  <a:pt x="128" y="777"/>
                  <a:pt x="303" y="829"/>
                </a:cubicBezTo>
                <a:cubicBezTo>
                  <a:pt x="329" y="669"/>
                  <a:pt x="446" y="539"/>
                  <a:pt x="600" y="493"/>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5" name="Freeform 19">
            <a:extLst>
              <a:ext uri="{FF2B5EF4-FFF2-40B4-BE49-F238E27FC236}">
                <a16:creationId xmlns:a16="http://schemas.microsoft.com/office/drawing/2014/main" id="{50629403-E67F-7F01-D236-2E4007B184C2}"/>
              </a:ext>
            </a:extLst>
          </p:cNvPr>
          <p:cNvSpPr>
            <a:spLocks/>
          </p:cNvSpPr>
          <p:nvPr userDrawn="1"/>
        </p:nvSpPr>
        <p:spPr bwMode="auto">
          <a:xfrm>
            <a:off x="6092825" y="1616763"/>
            <a:ext cx="2526370" cy="2903538"/>
          </a:xfrm>
          <a:custGeom>
            <a:avLst/>
            <a:gdLst>
              <a:gd name="T0" fmla="*/ 721 w 721"/>
              <a:gd name="T1" fmla="*/ 423 h 829"/>
              <a:gd name="T2" fmla="*/ 297 w 721"/>
              <a:gd name="T3" fmla="*/ 0 h 829"/>
              <a:gd name="T4" fmla="*/ 0 w 721"/>
              <a:gd name="T5" fmla="*/ 122 h 829"/>
              <a:gd name="T6" fmla="*/ 126 w 721"/>
              <a:gd name="T7" fmla="*/ 423 h 829"/>
              <a:gd name="T8" fmla="*/ 121 w 721"/>
              <a:gd name="T9" fmla="*/ 493 h 829"/>
              <a:gd name="T10" fmla="*/ 418 w 721"/>
              <a:gd name="T11" fmla="*/ 829 h 829"/>
              <a:gd name="T12" fmla="*/ 721 w 721"/>
              <a:gd name="T13" fmla="*/ 423 h 829"/>
            </a:gdLst>
            <a:ahLst/>
            <a:cxnLst>
              <a:cxn ang="0">
                <a:pos x="T0" y="T1"/>
              </a:cxn>
              <a:cxn ang="0">
                <a:pos x="T2" y="T3"/>
              </a:cxn>
              <a:cxn ang="0">
                <a:pos x="T4" y="T5"/>
              </a:cxn>
              <a:cxn ang="0">
                <a:pos x="T6" y="T7"/>
              </a:cxn>
              <a:cxn ang="0">
                <a:pos x="T8" y="T9"/>
              </a:cxn>
              <a:cxn ang="0">
                <a:pos x="T10" y="T11"/>
              </a:cxn>
              <a:cxn ang="0">
                <a:pos x="T12" y="T13"/>
              </a:cxn>
            </a:cxnLst>
            <a:rect l="0" t="0" r="r" b="b"/>
            <a:pathLst>
              <a:path w="721" h="829">
                <a:moveTo>
                  <a:pt x="721" y="423"/>
                </a:moveTo>
                <a:cubicBezTo>
                  <a:pt x="721" y="190"/>
                  <a:pt x="531" y="0"/>
                  <a:pt x="297" y="0"/>
                </a:cubicBezTo>
                <a:cubicBezTo>
                  <a:pt x="182" y="0"/>
                  <a:pt x="77" y="47"/>
                  <a:pt x="0" y="122"/>
                </a:cubicBezTo>
                <a:cubicBezTo>
                  <a:pt x="78" y="199"/>
                  <a:pt x="126" y="305"/>
                  <a:pt x="126" y="423"/>
                </a:cubicBezTo>
                <a:cubicBezTo>
                  <a:pt x="126" y="447"/>
                  <a:pt x="124" y="470"/>
                  <a:pt x="121" y="493"/>
                </a:cubicBezTo>
                <a:cubicBezTo>
                  <a:pt x="274" y="539"/>
                  <a:pt x="391" y="669"/>
                  <a:pt x="418" y="829"/>
                </a:cubicBezTo>
                <a:cubicBezTo>
                  <a:pt x="593" y="777"/>
                  <a:pt x="721" y="615"/>
                  <a:pt x="721" y="423"/>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6" name="Freeform 20">
            <a:extLst>
              <a:ext uri="{FF2B5EF4-FFF2-40B4-BE49-F238E27FC236}">
                <a16:creationId xmlns:a16="http://schemas.microsoft.com/office/drawing/2014/main" id="{AEE5009E-F9CA-755B-BB38-9E86309E07F2}"/>
              </a:ext>
            </a:extLst>
          </p:cNvPr>
          <p:cNvSpPr>
            <a:spLocks/>
          </p:cNvSpPr>
          <p:nvPr userDrawn="1"/>
        </p:nvSpPr>
        <p:spPr bwMode="auto">
          <a:xfrm>
            <a:off x="5655118" y="2037807"/>
            <a:ext cx="879257" cy="1308302"/>
          </a:xfrm>
          <a:custGeom>
            <a:avLst/>
            <a:gdLst>
              <a:gd name="T0" fmla="*/ 0 w 252"/>
              <a:gd name="T1" fmla="*/ 301 h 371"/>
              <a:gd name="T2" fmla="*/ 6 w 252"/>
              <a:gd name="T3" fmla="*/ 371 h 371"/>
              <a:gd name="T4" fmla="*/ 126 w 252"/>
              <a:gd name="T5" fmla="*/ 354 h 371"/>
              <a:gd name="T6" fmla="*/ 247 w 252"/>
              <a:gd name="T7" fmla="*/ 371 h 371"/>
              <a:gd name="T8" fmla="*/ 252 w 252"/>
              <a:gd name="T9" fmla="*/ 301 h 371"/>
              <a:gd name="T10" fmla="*/ 126 w 252"/>
              <a:gd name="T11" fmla="*/ 0 h 371"/>
              <a:gd name="T12" fmla="*/ 0 w 252"/>
              <a:gd name="T13" fmla="*/ 301 h 371"/>
            </a:gdLst>
            <a:ahLst/>
            <a:cxnLst>
              <a:cxn ang="0">
                <a:pos x="T0" y="T1"/>
              </a:cxn>
              <a:cxn ang="0">
                <a:pos x="T2" y="T3"/>
              </a:cxn>
              <a:cxn ang="0">
                <a:pos x="T4" y="T5"/>
              </a:cxn>
              <a:cxn ang="0">
                <a:pos x="T6" y="T7"/>
              </a:cxn>
              <a:cxn ang="0">
                <a:pos x="T8" y="T9"/>
              </a:cxn>
              <a:cxn ang="0">
                <a:pos x="T10" y="T11"/>
              </a:cxn>
              <a:cxn ang="0">
                <a:pos x="T12" y="T13"/>
              </a:cxn>
            </a:cxnLst>
            <a:rect l="0" t="0" r="r" b="b"/>
            <a:pathLst>
              <a:path w="252" h="371">
                <a:moveTo>
                  <a:pt x="0" y="301"/>
                </a:moveTo>
                <a:cubicBezTo>
                  <a:pt x="0" y="325"/>
                  <a:pt x="2" y="348"/>
                  <a:pt x="6" y="371"/>
                </a:cubicBezTo>
                <a:cubicBezTo>
                  <a:pt x="44" y="360"/>
                  <a:pt x="84" y="354"/>
                  <a:pt x="126" y="354"/>
                </a:cubicBezTo>
                <a:cubicBezTo>
                  <a:pt x="168" y="354"/>
                  <a:pt x="209" y="360"/>
                  <a:pt x="247" y="371"/>
                </a:cubicBezTo>
                <a:cubicBezTo>
                  <a:pt x="250" y="348"/>
                  <a:pt x="252" y="325"/>
                  <a:pt x="252" y="301"/>
                </a:cubicBezTo>
                <a:cubicBezTo>
                  <a:pt x="252" y="183"/>
                  <a:pt x="204" y="77"/>
                  <a:pt x="126" y="0"/>
                </a:cubicBezTo>
                <a:cubicBezTo>
                  <a:pt x="48" y="77"/>
                  <a:pt x="0" y="183"/>
                  <a:pt x="0" y="301"/>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7" name="Freeform 21">
            <a:extLst>
              <a:ext uri="{FF2B5EF4-FFF2-40B4-BE49-F238E27FC236}">
                <a16:creationId xmlns:a16="http://schemas.microsoft.com/office/drawing/2014/main" id="{10B79DAD-6F7F-B437-EC99-5731231EB473}"/>
              </a:ext>
            </a:extLst>
          </p:cNvPr>
          <p:cNvSpPr>
            <a:spLocks/>
          </p:cNvSpPr>
          <p:nvPr userDrawn="1"/>
        </p:nvSpPr>
        <p:spPr bwMode="auto">
          <a:xfrm>
            <a:off x="4611302" y="4142646"/>
            <a:ext cx="2967810" cy="2090738"/>
          </a:xfrm>
          <a:custGeom>
            <a:avLst/>
            <a:gdLst>
              <a:gd name="T0" fmla="*/ 423 w 847"/>
              <a:gd name="T1" fmla="*/ 0 h 597"/>
              <a:gd name="T2" fmla="*/ 126 w 847"/>
              <a:gd name="T3" fmla="*/ 122 h 597"/>
              <a:gd name="T4" fmla="*/ 6 w 847"/>
              <a:gd name="T5" fmla="*/ 104 h 597"/>
              <a:gd name="T6" fmla="*/ 0 w 847"/>
              <a:gd name="T7" fmla="*/ 174 h 597"/>
              <a:gd name="T8" fmla="*/ 423 w 847"/>
              <a:gd name="T9" fmla="*/ 597 h 597"/>
              <a:gd name="T10" fmla="*/ 847 w 847"/>
              <a:gd name="T11" fmla="*/ 174 h 597"/>
              <a:gd name="T12" fmla="*/ 841 w 847"/>
              <a:gd name="T13" fmla="*/ 104 h 597"/>
              <a:gd name="T14" fmla="*/ 720 w 847"/>
              <a:gd name="T15" fmla="*/ 122 h 597"/>
              <a:gd name="T16" fmla="*/ 423 w 847"/>
              <a:gd name="T17" fmla="*/ 0 h 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47" h="597">
                <a:moveTo>
                  <a:pt x="423" y="0"/>
                </a:moveTo>
                <a:cubicBezTo>
                  <a:pt x="347" y="75"/>
                  <a:pt x="242" y="122"/>
                  <a:pt x="126" y="122"/>
                </a:cubicBezTo>
                <a:cubicBezTo>
                  <a:pt x="84" y="122"/>
                  <a:pt x="44" y="116"/>
                  <a:pt x="6" y="104"/>
                </a:cubicBezTo>
                <a:cubicBezTo>
                  <a:pt x="2" y="127"/>
                  <a:pt x="0" y="150"/>
                  <a:pt x="0" y="174"/>
                </a:cubicBezTo>
                <a:cubicBezTo>
                  <a:pt x="0" y="408"/>
                  <a:pt x="189" y="597"/>
                  <a:pt x="423" y="597"/>
                </a:cubicBezTo>
                <a:cubicBezTo>
                  <a:pt x="657" y="597"/>
                  <a:pt x="847" y="408"/>
                  <a:pt x="847" y="174"/>
                </a:cubicBezTo>
                <a:cubicBezTo>
                  <a:pt x="847" y="150"/>
                  <a:pt x="845" y="127"/>
                  <a:pt x="841" y="104"/>
                </a:cubicBezTo>
                <a:cubicBezTo>
                  <a:pt x="803" y="116"/>
                  <a:pt x="762" y="122"/>
                  <a:pt x="720" y="122"/>
                </a:cubicBezTo>
                <a:cubicBezTo>
                  <a:pt x="605" y="122"/>
                  <a:pt x="500" y="75"/>
                  <a:pt x="423" y="0"/>
                </a:cubicBezTo>
                <a:close/>
              </a:path>
            </a:pathLst>
          </a:custGeom>
          <a:solidFill>
            <a:srgbClr val="DDEFE8"/>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8" name="Freeform 22">
            <a:extLst>
              <a:ext uri="{FF2B5EF4-FFF2-40B4-BE49-F238E27FC236}">
                <a16:creationId xmlns:a16="http://schemas.microsoft.com/office/drawing/2014/main" id="{4B4DA351-7A5F-3118-5393-06DFBC8C5A21}"/>
              </a:ext>
            </a:extLst>
          </p:cNvPr>
          <p:cNvSpPr>
            <a:spLocks/>
          </p:cNvSpPr>
          <p:nvPr userDrawn="1"/>
        </p:nvSpPr>
        <p:spPr bwMode="auto">
          <a:xfrm>
            <a:off x="4637522" y="3335422"/>
            <a:ext cx="1460880" cy="1247008"/>
          </a:xfrm>
          <a:custGeom>
            <a:avLst/>
            <a:gdLst>
              <a:gd name="T0" fmla="*/ 417 w 417"/>
              <a:gd name="T1" fmla="*/ 232 h 354"/>
              <a:gd name="T2" fmla="*/ 297 w 417"/>
              <a:gd name="T3" fmla="*/ 0 h 354"/>
              <a:gd name="T4" fmla="*/ 0 w 417"/>
              <a:gd name="T5" fmla="*/ 336 h 354"/>
              <a:gd name="T6" fmla="*/ 120 w 417"/>
              <a:gd name="T7" fmla="*/ 354 h 354"/>
              <a:gd name="T8" fmla="*/ 417 w 417"/>
              <a:gd name="T9" fmla="*/ 232 h 354"/>
            </a:gdLst>
            <a:ahLst/>
            <a:cxnLst>
              <a:cxn ang="0">
                <a:pos x="T0" y="T1"/>
              </a:cxn>
              <a:cxn ang="0">
                <a:pos x="T2" y="T3"/>
              </a:cxn>
              <a:cxn ang="0">
                <a:pos x="T4" y="T5"/>
              </a:cxn>
              <a:cxn ang="0">
                <a:pos x="T6" y="T7"/>
              </a:cxn>
              <a:cxn ang="0">
                <a:pos x="T8" y="T9"/>
              </a:cxn>
            </a:cxnLst>
            <a:rect l="0" t="0" r="r" b="b"/>
            <a:pathLst>
              <a:path w="417" h="354">
                <a:moveTo>
                  <a:pt x="417" y="232"/>
                </a:moveTo>
                <a:cubicBezTo>
                  <a:pt x="355" y="171"/>
                  <a:pt x="312" y="90"/>
                  <a:pt x="297" y="0"/>
                </a:cubicBezTo>
                <a:cubicBezTo>
                  <a:pt x="143" y="46"/>
                  <a:pt x="26" y="176"/>
                  <a:pt x="0" y="336"/>
                </a:cubicBezTo>
                <a:cubicBezTo>
                  <a:pt x="38" y="348"/>
                  <a:pt x="78" y="354"/>
                  <a:pt x="120" y="354"/>
                </a:cubicBezTo>
                <a:cubicBezTo>
                  <a:pt x="236" y="354"/>
                  <a:pt x="341" y="307"/>
                  <a:pt x="417" y="232"/>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9" name="Freeform 23">
            <a:extLst>
              <a:ext uri="{FF2B5EF4-FFF2-40B4-BE49-F238E27FC236}">
                <a16:creationId xmlns:a16="http://schemas.microsoft.com/office/drawing/2014/main" id="{89AA7FEA-3D53-0B95-4D47-AC2469DC50C6}"/>
              </a:ext>
            </a:extLst>
          </p:cNvPr>
          <p:cNvSpPr>
            <a:spLocks/>
          </p:cNvSpPr>
          <p:nvPr userDrawn="1"/>
        </p:nvSpPr>
        <p:spPr bwMode="auto">
          <a:xfrm>
            <a:off x="6090632" y="3338900"/>
            <a:ext cx="1467594" cy="1240055"/>
          </a:xfrm>
          <a:custGeom>
            <a:avLst/>
            <a:gdLst>
              <a:gd name="T0" fmla="*/ 121 w 418"/>
              <a:gd name="T1" fmla="*/ 0 h 354"/>
              <a:gd name="T2" fmla="*/ 0 w 418"/>
              <a:gd name="T3" fmla="*/ 232 h 354"/>
              <a:gd name="T4" fmla="*/ 297 w 418"/>
              <a:gd name="T5" fmla="*/ 354 h 354"/>
              <a:gd name="T6" fmla="*/ 418 w 418"/>
              <a:gd name="T7" fmla="*/ 336 h 354"/>
              <a:gd name="T8" fmla="*/ 121 w 418"/>
              <a:gd name="T9" fmla="*/ 0 h 354"/>
            </a:gdLst>
            <a:ahLst/>
            <a:cxnLst>
              <a:cxn ang="0">
                <a:pos x="T0" y="T1"/>
              </a:cxn>
              <a:cxn ang="0">
                <a:pos x="T2" y="T3"/>
              </a:cxn>
              <a:cxn ang="0">
                <a:pos x="T4" y="T5"/>
              </a:cxn>
              <a:cxn ang="0">
                <a:pos x="T6" y="T7"/>
              </a:cxn>
              <a:cxn ang="0">
                <a:pos x="T8" y="T9"/>
              </a:cxn>
            </a:cxnLst>
            <a:rect l="0" t="0" r="r" b="b"/>
            <a:pathLst>
              <a:path w="418" h="354">
                <a:moveTo>
                  <a:pt x="121" y="0"/>
                </a:moveTo>
                <a:cubicBezTo>
                  <a:pt x="106" y="90"/>
                  <a:pt x="62" y="171"/>
                  <a:pt x="0" y="232"/>
                </a:cubicBezTo>
                <a:cubicBezTo>
                  <a:pt x="77" y="307"/>
                  <a:pt x="182" y="354"/>
                  <a:pt x="297" y="354"/>
                </a:cubicBezTo>
                <a:cubicBezTo>
                  <a:pt x="339" y="354"/>
                  <a:pt x="380" y="348"/>
                  <a:pt x="418" y="336"/>
                </a:cubicBezTo>
                <a:cubicBezTo>
                  <a:pt x="391" y="176"/>
                  <a:pt x="274" y="46"/>
                  <a:pt x="121" y="0"/>
                </a:cubicBezTo>
                <a:close/>
              </a:path>
            </a:pathLst>
          </a:custGeom>
          <a:solidFill>
            <a:srgbClr val="9DD4CF"/>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10" name="Freeform 24">
            <a:extLst>
              <a:ext uri="{FF2B5EF4-FFF2-40B4-BE49-F238E27FC236}">
                <a16:creationId xmlns:a16="http://schemas.microsoft.com/office/drawing/2014/main" id="{5604C5FA-A113-CDB5-C33B-A6BB94845386}"/>
              </a:ext>
            </a:extLst>
          </p:cNvPr>
          <p:cNvSpPr>
            <a:spLocks/>
          </p:cNvSpPr>
          <p:nvPr userDrawn="1"/>
        </p:nvSpPr>
        <p:spPr bwMode="auto">
          <a:xfrm>
            <a:off x="5673615" y="3280163"/>
            <a:ext cx="843182" cy="878099"/>
          </a:xfrm>
          <a:custGeom>
            <a:avLst/>
            <a:gdLst>
              <a:gd name="T0" fmla="*/ 0 w 241"/>
              <a:gd name="T1" fmla="*/ 17 h 249"/>
              <a:gd name="T2" fmla="*/ 120 w 241"/>
              <a:gd name="T3" fmla="*/ 249 h 249"/>
              <a:gd name="T4" fmla="*/ 241 w 241"/>
              <a:gd name="T5" fmla="*/ 17 h 249"/>
              <a:gd name="T6" fmla="*/ 120 w 241"/>
              <a:gd name="T7" fmla="*/ 0 h 249"/>
              <a:gd name="T8" fmla="*/ 0 w 241"/>
              <a:gd name="T9" fmla="*/ 17 h 249"/>
            </a:gdLst>
            <a:ahLst/>
            <a:cxnLst>
              <a:cxn ang="0">
                <a:pos x="T0" y="T1"/>
              </a:cxn>
              <a:cxn ang="0">
                <a:pos x="T2" y="T3"/>
              </a:cxn>
              <a:cxn ang="0">
                <a:pos x="T4" y="T5"/>
              </a:cxn>
              <a:cxn ang="0">
                <a:pos x="T6" y="T7"/>
              </a:cxn>
              <a:cxn ang="0">
                <a:pos x="T8" y="T9"/>
              </a:cxn>
            </a:cxnLst>
            <a:rect l="0" t="0" r="r" b="b"/>
            <a:pathLst>
              <a:path w="241" h="249">
                <a:moveTo>
                  <a:pt x="0" y="17"/>
                </a:moveTo>
                <a:cubicBezTo>
                  <a:pt x="15" y="107"/>
                  <a:pt x="58" y="188"/>
                  <a:pt x="120" y="249"/>
                </a:cubicBezTo>
                <a:cubicBezTo>
                  <a:pt x="182" y="188"/>
                  <a:pt x="226" y="107"/>
                  <a:pt x="241" y="17"/>
                </a:cubicBezTo>
                <a:cubicBezTo>
                  <a:pt x="203" y="6"/>
                  <a:pt x="162" y="0"/>
                  <a:pt x="120" y="0"/>
                </a:cubicBezTo>
                <a:cubicBezTo>
                  <a:pt x="78" y="0"/>
                  <a:pt x="38" y="6"/>
                  <a:pt x="0" y="17"/>
                </a:cubicBezTo>
                <a:close/>
              </a:path>
            </a:pathLst>
          </a:custGeom>
          <a:solidFill>
            <a:srgbClr val="00768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
        <p:nvSpPr>
          <p:cNvPr id="15" name="Text Placeholder 54">
            <a:extLst>
              <a:ext uri="{FF2B5EF4-FFF2-40B4-BE49-F238E27FC236}">
                <a16:creationId xmlns:a16="http://schemas.microsoft.com/office/drawing/2014/main" id="{390A15B7-D12A-A867-A58C-0459C7C6E4C3}"/>
              </a:ext>
            </a:extLst>
          </p:cNvPr>
          <p:cNvSpPr>
            <a:spLocks noGrp="1"/>
          </p:cNvSpPr>
          <p:nvPr>
            <p:ph type="body" sz="quarter" idx="11" hasCustomPrompt="1"/>
          </p:nvPr>
        </p:nvSpPr>
        <p:spPr>
          <a:xfrm>
            <a:off x="4274664" y="2808699"/>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6" name="Text Placeholder 54">
            <a:extLst>
              <a:ext uri="{FF2B5EF4-FFF2-40B4-BE49-F238E27FC236}">
                <a16:creationId xmlns:a16="http://schemas.microsoft.com/office/drawing/2014/main" id="{6885DF73-3096-B017-9954-6027E4D20326}"/>
              </a:ext>
            </a:extLst>
          </p:cNvPr>
          <p:cNvSpPr>
            <a:spLocks noGrp="1"/>
          </p:cNvSpPr>
          <p:nvPr>
            <p:ph type="body" sz="quarter" idx="12" hasCustomPrompt="1"/>
          </p:nvPr>
        </p:nvSpPr>
        <p:spPr>
          <a:xfrm>
            <a:off x="7019372" y="2808700"/>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7" name="Text Placeholder 54">
            <a:extLst>
              <a:ext uri="{FF2B5EF4-FFF2-40B4-BE49-F238E27FC236}">
                <a16:creationId xmlns:a16="http://schemas.microsoft.com/office/drawing/2014/main" id="{DC830692-1D2D-544C-6D1A-ADD9274A0B14}"/>
              </a:ext>
            </a:extLst>
          </p:cNvPr>
          <p:cNvSpPr>
            <a:spLocks noGrp="1"/>
          </p:cNvSpPr>
          <p:nvPr>
            <p:ph type="body" sz="quarter" idx="13" hasCustomPrompt="1"/>
          </p:nvPr>
        </p:nvSpPr>
        <p:spPr>
          <a:xfrm>
            <a:off x="5761765" y="4986063"/>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8" name="Text Placeholder 54">
            <a:extLst>
              <a:ext uri="{FF2B5EF4-FFF2-40B4-BE49-F238E27FC236}">
                <a16:creationId xmlns:a16="http://schemas.microsoft.com/office/drawing/2014/main" id="{B2D4924D-F399-9619-6B8C-5F82A906B764}"/>
              </a:ext>
            </a:extLst>
          </p:cNvPr>
          <p:cNvSpPr>
            <a:spLocks noGrp="1"/>
          </p:cNvSpPr>
          <p:nvPr>
            <p:ph type="body" sz="quarter" idx="14" hasCustomPrompt="1"/>
          </p:nvPr>
        </p:nvSpPr>
        <p:spPr>
          <a:xfrm>
            <a:off x="5752898" y="3496043"/>
            <a:ext cx="673275" cy="246221"/>
          </a:xfrm>
        </p:spPr>
        <p:txBody>
          <a:bodyPr anchor="ctr">
            <a:spAutoFit/>
          </a:bodyPr>
          <a:lstStyle>
            <a:lvl1pPr algn="ctr">
              <a:defRPr sz="1600">
                <a:solidFill>
                  <a:srgbClr val="FFFFFF"/>
                </a:solidFill>
              </a:defRPr>
            </a:lvl1pPr>
          </a:lstStyle>
          <a:p>
            <a:pPr lvl="0"/>
            <a:r>
              <a:rPr lang="en-US"/>
              <a:t>Text</a:t>
            </a:r>
            <a:endParaRPr lang="en-IN"/>
          </a:p>
        </p:txBody>
      </p:sp>
    </p:spTree>
    <p:extLst>
      <p:ext uri="{BB962C8B-B14F-4D97-AF65-F5344CB8AC3E}">
        <p14:creationId xmlns:p14="http://schemas.microsoft.com/office/powerpoint/2010/main" val="813621566"/>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Venn Diagrams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B32CA-BF52-B0F3-E37E-CA434556C0CD}"/>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34DBD16-A83A-12CC-4891-59D7CD56A884}"/>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4" name="Oval 1">
            <a:extLst>
              <a:ext uri="{FF2B5EF4-FFF2-40B4-BE49-F238E27FC236}">
                <a16:creationId xmlns:a16="http://schemas.microsoft.com/office/drawing/2014/main" id="{73ABA958-E7B8-DA14-FBD6-6EF683734AB6}"/>
              </a:ext>
            </a:extLst>
          </p:cNvPr>
          <p:cNvSpPr/>
          <p:nvPr userDrawn="1"/>
        </p:nvSpPr>
        <p:spPr bwMode="gray">
          <a:xfrm>
            <a:off x="4350784" y="1358037"/>
            <a:ext cx="565319" cy="1102194"/>
          </a:xfrm>
          <a:custGeom>
            <a:avLst/>
            <a:gdLst/>
            <a:ahLst/>
            <a:cxnLst/>
            <a:rect l="l" t="t" r="r" b="b"/>
            <a:pathLst>
              <a:path w="1099056" h="2173122">
                <a:moveTo>
                  <a:pt x="549528" y="0"/>
                </a:moveTo>
                <a:cubicBezTo>
                  <a:pt x="883279" y="245150"/>
                  <a:pt x="1099056" y="640657"/>
                  <a:pt x="1099056" y="1086561"/>
                </a:cubicBezTo>
                <a:cubicBezTo>
                  <a:pt x="1099056" y="1532465"/>
                  <a:pt x="883279" y="1927972"/>
                  <a:pt x="549528" y="2173122"/>
                </a:cubicBezTo>
                <a:cubicBezTo>
                  <a:pt x="215777" y="1927972"/>
                  <a:pt x="0" y="1532465"/>
                  <a:pt x="0" y="1086561"/>
                </a:cubicBezTo>
                <a:cubicBezTo>
                  <a:pt x="0" y="640657"/>
                  <a:pt x="215777" y="245150"/>
                  <a:pt x="549528" y="0"/>
                </a:cubicBezTo>
                <a:close/>
              </a:path>
            </a:pathLst>
          </a:custGeom>
          <a:solidFill>
            <a:srgbClr val="86BC25"/>
          </a:solidFill>
          <a:ln w="19050" algn="ctr">
            <a:noFill/>
            <a:miter lim="800000"/>
            <a:headEnd/>
            <a:tailEnd/>
          </a:ln>
        </p:spPr>
        <p:txBody>
          <a:bodyPr wrap="none" lIns="44450" tIns="44450" rIns="44450" bIns="44450" rtlCol="0" anchor="ctr"/>
          <a:lstStyle/>
          <a:p>
            <a:pPr marL="0" marR="0" lvl="0" indent="0" algn="ctr" defTabSz="1218957" rtl="0" eaLnBrk="1" fontAlgn="auto" latinLnBrk="0" hangingPunct="1">
              <a:lnSpc>
                <a:spcPct val="100000"/>
              </a:lnSpc>
              <a:spcBef>
                <a:spcPts val="0"/>
              </a:spcBef>
              <a:spcAft>
                <a:spcPts val="0"/>
              </a:spcAft>
              <a:buClrTx/>
              <a:buSzTx/>
              <a:buFont typeface="Wingdings 2" pitchFamily="18" charset="2"/>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5" name="Oval 15">
            <a:extLst>
              <a:ext uri="{FF2B5EF4-FFF2-40B4-BE49-F238E27FC236}">
                <a16:creationId xmlns:a16="http://schemas.microsoft.com/office/drawing/2014/main" id="{BD44B404-F183-3BDB-100E-EB4668D013E9}"/>
              </a:ext>
            </a:extLst>
          </p:cNvPr>
          <p:cNvSpPr/>
          <p:nvPr userDrawn="1"/>
        </p:nvSpPr>
        <p:spPr bwMode="gray">
          <a:xfrm>
            <a:off x="4632549" y="1232654"/>
            <a:ext cx="1093578" cy="1372010"/>
          </a:xfrm>
          <a:custGeom>
            <a:avLst/>
            <a:gdLst/>
            <a:ahLst/>
            <a:cxnLst/>
            <a:rect l="l" t="t" r="r" b="b"/>
            <a:pathLst>
              <a:path w="2155572" h="2705100">
                <a:moveTo>
                  <a:pt x="803022" y="0"/>
                </a:moveTo>
                <a:cubicBezTo>
                  <a:pt x="1550015" y="0"/>
                  <a:pt x="2155572" y="605557"/>
                  <a:pt x="2155572" y="1352550"/>
                </a:cubicBezTo>
                <a:cubicBezTo>
                  <a:pt x="2155572" y="2099543"/>
                  <a:pt x="1550015" y="2705100"/>
                  <a:pt x="803022" y="2705100"/>
                </a:cubicBezTo>
                <a:cubicBezTo>
                  <a:pt x="501933" y="2705100"/>
                  <a:pt x="223823" y="2606719"/>
                  <a:pt x="0" y="2439111"/>
                </a:cubicBezTo>
                <a:cubicBezTo>
                  <a:pt x="333751" y="2193961"/>
                  <a:pt x="549528" y="1798454"/>
                  <a:pt x="549528" y="1352550"/>
                </a:cubicBezTo>
                <a:cubicBezTo>
                  <a:pt x="549528" y="906646"/>
                  <a:pt x="333751" y="511139"/>
                  <a:pt x="0" y="265989"/>
                </a:cubicBezTo>
                <a:cubicBezTo>
                  <a:pt x="223823" y="98381"/>
                  <a:pt x="501933" y="0"/>
                  <a:pt x="803022" y="0"/>
                </a:cubicBezTo>
                <a:close/>
              </a:path>
            </a:pathLst>
          </a:custGeom>
          <a:solidFill>
            <a:srgbClr val="43B02A"/>
          </a:solidFill>
          <a:ln w="19050" algn="ctr">
            <a:noFill/>
            <a:miter lim="800000"/>
            <a:headEnd/>
            <a:tailEnd/>
          </a:ln>
        </p:spPr>
        <p:txBody>
          <a:bodyPr wrap="none" lIns="44450" tIns="44450" rIns="44450" bIns="44450" rtlCol="0" anchor="ctr"/>
          <a:lstStyle/>
          <a:p>
            <a:pPr marL="0" marR="0" lvl="0" indent="0" algn="ctr" defTabSz="1218957" rtl="0" eaLnBrk="1" fontAlgn="auto" latinLnBrk="0" hangingPunct="1">
              <a:lnSpc>
                <a:spcPct val="100000"/>
              </a:lnSpc>
              <a:spcBef>
                <a:spcPts val="0"/>
              </a:spcBef>
              <a:spcAft>
                <a:spcPts val="0"/>
              </a:spcAft>
              <a:buClrTx/>
              <a:buSzTx/>
              <a:buFont typeface="Wingdings 2" pitchFamily="18" charset="2"/>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6" name="Oval 16">
            <a:extLst>
              <a:ext uri="{FF2B5EF4-FFF2-40B4-BE49-F238E27FC236}">
                <a16:creationId xmlns:a16="http://schemas.microsoft.com/office/drawing/2014/main" id="{C6A5816E-C782-55D6-CE89-D9E8B96FF264}"/>
              </a:ext>
            </a:extLst>
          </p:cNvPr>
          <p:cNvSpPr/>
          <p:nvPr userDrawn="1"/>
        </p:nvSpPr>
        <p:spPr bwMode="gray">
          <a:xfrm>
            <a:off x="3550289" y="1223129"/>
            <a:ext cx="1093577" cy="1372010"/>
          </a:xfrm>
          <a:custGeom>
            <a:avLst/>
            <a:gdLst/>
            <a:ahLst/>
            <a:cxnLst/>
            <a:rect l="l" t="t" r="r" b="b"/>
            <a:pathLst>
              <a:path w="2155572" h="2705100">
                <a:moveTo>
                  <a:pt x="1352550" y="0"/>
                </a:moveTo>
                <a:cubicBezTo>
                  <a:pt x="1653639" y="0"/>
                  <a:pt x="1931749" y="98381"/>
                  <a:pt x="2155572" y="265990"/>
                </a:cubicBezTo>
                <a:cubicBezTo>
                  <a:pt x="1821821" y="511139"/>
                  <a:pt x="1606044" y="906646"/>
                  <a:pt x="1606044" y="1352550"/>
                </a:cubicBezTo>
                <a:cubicBezTo>
                  <a:pt x="1606044" y="1798455"/>
                  <a:pt x="1821821" y="2193961"/>
                  <a:pt x="2155572" y="2439111"/>
                </a:cubicBezTo>
                <a:cubicBezTo>
                  <a:pt x="1931749" y="2606719"/>
                  <a:pt x="1653639" y="2705100"/>
                  <a:pt x="1352550" y="2705100"/>
                </a:cubicBezTo>
                <a:cubicBezTo>
                  <a:pt x="605557" y="2705100"/>
                  <a:pt x="0" y="2099543"/>
                  <a:pt x="0" y="1352550"/>
                </a:cubicBezTo>
                <a:cubicBezTo>
                  <a:pt x="0" y="605557"/>
                  <a:pt x="605557" y="0"/>
                  <a:pt x="1352550" y="0"/>
                </a:cubicBezTo>
                <a:close/>
              </a:path>
            </a:pathLst>
          </a:custGeom>
          <a:solidFill>
            <a:srgbClr val="C4D600"/>
          </a:solidFill>
          <a:ln w="19050" algn="ctr">
            <a:noFill/>
            <a:miter lim="800000"/>
            <a:headEnd/>
            <a:tailEnd/>
          </a:ln>
        </p:spPr>
        <p:txBody>
          <a:bodyPr wrap="none" lIns="44450" tIns="44450" rIns="44450" bIns="44450" rtlCol="0" anchor="ctr"/>
          <a:lstStyle/>
          <a:p>
            <a:pPr marL="0" marR="0" lvl="0" indent="0" algn="ctr" defTabSz="1218957" rtl="0" eaLnBrk="1" fontAlgn="auto" latinLnBrk="0" hangingPunct="1">
              <a:lnSpc>
                <a:spcPct val="100000"/>
              </a:lnSpc>
              <a:spcBef>
                <a:spcPts val="0"/>
              </a:spcBef>
              <a:spcAft>
                <a:spcPts val="0"/>
              </a:spcAft>
              <a:buClrTx/>
              <a:buSzTx/>
              <a:buFont typeface="Wingdings 2" pitchFamily="18" charset="2"/>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9" name="Freeform 8">
            <a:extLst>
              <a:ext uri="{FF2B5EF4-FFF2-40B4-BE49-F238E27FC236}">
                <a16:creationId xmlns:a16="http://schemas.microsoft.com/office/drawing/2014/main" id="{50EC2BFA-8056-8F0E-91BB-6208C45BB343}"/>
              </a:ext>
            </a:extLst>
          </p:cNvPr>
          <p:cNvSpPr>
            <a:spLocks/>
          </p:cNvSpPr>
          <p:nvPr userDrawn="1"/>
        </p:nvSpPr>
        <p:spPr bwMode="gray">
          <a:xfrm>
            <a:off x="3960763" y="3129952"/>
            <a:ext cx="411587" cy="966699"/>
          </a:xfrm>
          <a:custGeom>
            <a:avLst/>
            <a:gdLst/>
            <a:ahLst/>
            <a:cxnLst>
              <a:cxn ang="0">
                <a:pos x="70" y="0"/>
              </a:cxn>
              <a:cxn ang="0">
                <a:pos x="0" y="169"/>
              </a:cxn>
              <a:cxn ang="0">
                <a:pos x="70" y="338"/>
              </a:cxn>
              <a:cxn ang="0">
                <a:pos x="139" y="169"/>
              </a:cxn>
              <a:cxn ang="0">
                <a:pos x="70" y="0"/>
              </a:cxn>
            </a:cxnLst>
            <a:rect l="0" t="0" r="r" b="b"/>
            <a:pathLst>
              <a:path w="139" h="338">
                <a:moveTo>
                  <a:pt x="70" y="0"/>
                </a:moveTo>
                <a:cubicBezTo>
                  <a:pt x="27" y="44"/>
                  <a:pt x="0" y="103"/>
                  <a:pt x="0" y="169"/>
                </a:cubicBezTo>
                <a:cubicBezTo>
                  <a:pt x="0" y="235"/>
                  <a:pt x="27" y="294"/>
                  <a:pt x="70" y="338"/>
                </a:cubicBezTo>
                <a:cubicBezTo>
                  <a:pt x="113" y="294"/>
                  <a:pt x="139" y="235"/>
                  <a:pt x="139" y="169"/>
                </a:cubicBezTo>
                <a:cubicBezTo>
                  <a:pt x="139" y="103"/>
                  <a:pt x="113" y="44"/>
                  <a:pt x="70" y="0"/>
                </a:cubicBezTo>
              </a:path>
            </a:pathLst>
          </a:custGeom>
          <a:solidFill>
            <a:srgbClr val="75787B"/>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10" name="Freeform 6">
            <a:extLst>
              <a:ext uri="{FF2B5EF4-FFF2-40B4-BE49-F238E27FC236}">
                <a16:creationId xmlns:a16="http://schemas.microsoft.com/office/drawing/2014/main" id="{C5F530F7-4928-26A9-EB56-D16D5A3863A0}"/>
              </a:ext>
            </a:extLst>
          </p:cNvPr>
          <p:cNvSpPr>
            <a:spLocks/>
          </p:cNvSpPr>
          <p:nvPr userDrawn="1"/>
        </p:nvSpPr>
        <p:spPr bwMode="gray">
          <a:xfrm>
            <a:off x="2993560" y="2927294"/>
            <a:ext cx="1175106" cy="1372010"/>
          </a:xfrm>
          <a:custGeom>
            <a:avLst/>
            <a:gdLst/>
            <a:ahLst/>
            <a:cxnLst>
              <a:cxn ang="0">
                <a:pos x="411" y="71"/>
              </a:cxn>
              <a:cxn ang="0">
                <a:pos x="240" y="0"/>
              </a:cxn>
              <a:cxn ang="0">
                <a:pos x="0" y="240"/>
              </a:cxn>
              <a:cxn ang="0">
                <a:pos x="240" y="480"/>
              </a:cxn>
              <a:cxn ang="0">
                <a:pos x="411" y="409"/>
              </a:cxn>
              <a:cxn ang="0">
                <a:pos x="341" y="240"/>
              </a:cxn>
              <a:cxn ang="0">
                <a:pos x="411" y="71"/>
              </a:cxn>
            </a:cxnLst>
            <a:rect l="0" t="0" r="r" b="b"/>
            <a:pathLst>
              <a:path w="411" h="480">
                <a:moveTo>
                  <a:pt x="411" y="71"/>
                </a:moveTo>
                <a:cubicBezTo>
                  <a:pt x="367" y="27"/>
                  <a:pt x="307" y="0"/>
                  <a:pt x="240" y="0"/>
                </a:cubicBezTo>
                <a:cubicBezTo>
                  <a:pt x="107" y="0"/>
                  <a:pt x="0" y="107"/>
                  <a:pt x="0" y="240"/>
                </a:cubicBezTo>
                <a:cubicBezTo>
                  <a:pt x="0" y="373"/>
                  <a:pt x="107" y="480"/>
                  <a:pt x="240" y="480"/>
                </a:cubicBezTo>
                <a:cubicBezTo>
                  <a:pt x="307" y="480"/>
                  <a:pt x="367" y="453"/>
                  <a:pt x="411" y="409"/>
                </a:cubicBezTo>
                <a:cubicBezTo>
                  <a:pt x="368" y="365"/>
                  <a:pt x="341" y="306"/>
                  <a:pt x="341" y="240"/>
                </a:cubicBezTo>
                <a:cubicBezTo>
                  <a:pt x="341" y="174"/>
                  <a:pt x="368" y="115"/>
                  <a:pt x="411" y="71"/>
                </a:cubicBezTo>
              </a:path>
            </a:pathLst>
          </a:custGeom>
          <a:solidFill>
            <a:srgbClr val="D0D0CE"/>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11" name="Freeform 7">
            <a:extLst>
              <a:ext uri="{FF2B5EF4-FFF2-40B4-BE49-F238E27FC236}">
                <a16:creationId xmlns:a16="http://schemas.microsoft.com/office/drawing/2014/main" id="{D5CD5F5D-F52F-4A37-3421-E3F5B776DC9B}"/>
              </a:ext>
            </a:extLst>
          </p:cNvPr>
          <p:cNvSpPr>
            <a:spLocks/>
          </p:cNvSpPr>
          <p:nvPr userDrawn="1"/>
        </p:nvSpPr>
        <p:spPr bwMode="gray">
          <a:xfrm>
            <a:off x="4169704" y="2927294"/>
            <a:ext cx="975422" cy="1372010"/>
          </a:xfrm>
          <a:custGeom>
            <a:avLst/>
            <a:gdLst/>
            <a:ahLst/>
            <a:cxnLst>
              <a:cxn ang="0">
                <a:pos x="170" y="0"/>
              </a:cxn>
              <a:cxn ang="0">
                <a:pos x="0" y="71"/>
              </a:cxn>
              <a:cxn ang="0">
                <a:pos x="69" y="240"/>
              </a:cxn>
              <a:cxn ang="0">
                <a:pos x="69" y="240"/>
              </a:cxn>
              <a:cxn ang="0">
                <a:pos x="69" y="240"/>
              </a:cxn>
              <a:cxn ang="0">
                <a:pos x="69" y="240"/>
              </a:cxn>
              <a:cxn ang="0">
                <a:pos x="69" y="240"/>
              </a:cxn>
              <a:cxn ang="0">
                <a:pos x="0" y="409"/>
              </a:cxn>
              <a:cxn ang="0">
                <a:pos x="170" y="480"/>
              </a:cxn>
              <a:cxn ang="0">
                <a:pos x="341" y="409"/>
              </a:cxn>
              <a:cxn ang="0">
                <a:pos x="272" y="240"/>
              </a:cxn>
              <a:cxn ang="0">
                <a:pos x="272" y="240"/>
              </a:cxn>
              <a:cxn ang="0">
                <a:pos x="272" y="240"/>
              </a:cxn>
              <a:cxn ang="0">
                <a:pos x="272" y="240"/>
              </a:cxn>
              <a:cxn ang="0">
                <a:pos x="272" y="240"/>
              </a:cxn>
              <a:cxn ang="0">
                <a:pos x="341" y="71"/>
              </a:cxn>
              <a:cxn ang="0">
                <a:pos x="170" y="0"/>
              </a:cxn>
            </a:cxnLst>
            <a:rect l="0" t="0" r="r" b="b"/>
            <a:pathLst>
              <a:path w="341" h="480">
                <a:moveTo>
                  <a:pt x="170" y="0"/>
                </a:moveTo>
                <a:cubicBezTo>
                  <a:pt x="104" y="0"/>
                  <a:pt x="43" y="27"/>
                  <a:pt x="0" y="71"/>
                </a:cubicBezTo>
                <a:cubicBezTo>
                  <a:pt x="43" y="115"/>
                  <a:pt x="69" y="174"/>
                  <a:pt x="69" y="240"/>
                </a:cubicBezTo>
                <a:cubicBezTo>
                  <a:pt x="69" y="240"/>
                  <a:pt x="69" y="240"/>
                  <a:pt x="69" y="240"/>
                </a:cubicBezTo>
                <a:cubicBezTo>
                  <a:pt x="69" y="240"/>
                  <a:pt x="69" y="240"/>
                  <a:pt x="69" y="240"/>
                </a:cubicBezTo>
                <a:cubicBezTo>
                  <a:pt x="69" y="240"/>
                  <a:pt x="69" y="240"/>
                  <a:pt x="69" y="240"/>
                </a:cubicBezTo>
                <a:cubicBezTo>
                  <a:pt x="69" y="240"/>
                  <a:pt x="69" y="240"/>
                  <a:pt x="69" y="240"/>
                </a:cubicBezTo>
                <a:cubicBezTo>
                  <a:pt x="69" y="306"/>
                  <a:pt x="43" y="365"/>
                  <a:pt x="0" y="409"/>
                </a:cubicBezTo>
                <a:cubicBezTo>
                  <a:pt x="43" y="453"/>
                  <a:pt x="104" y="480"/>
                  <a:pt x="170" y="480"/>
                </a:cubicBezTo>
                <a:cubicBezTo>
                  <a:pt x="237" y="480"/>
                  <a:pt x="297" y="453"/>
                  <a:pt x="341" y="409"/>
                </a:cubicBezTo>
                <a:cubicBezTo>
                  <a:pt x="298" y="365"/>
                  <a:pt x="272" y="306"/>
                  <a:pt x="272" y="240"/>
                </a:cubicBezTo>
                <a:cubicBezTo>
                  <a:pt x="272" y="240"/>
                  <a:pt x="272" y="240"/>
                  <a:pt x="272" y="240"/>
                </a:cubicBezTo>
                <a:cubicBezTo>
                  <a:pt x="272" y="240"/>
                  <a:pt x="272" y="240"/>
                  <a:pt x="272" y="240"/>
                </a:cubicBezTo>
                <a:cubicBezTo>
                  <a:pt x="272" y="240"/>
                  <a:pt x="272" y="240"/>
                  <a:pt x="272" y="240"/>
                </a:cubicBezTo>
                <a:cubicBezTo>
                  <a:pt x="272" y="240"/>
                  <a:pt x="272" y="240"/>
                  <a:pt x="272" y="240"/>
                </a:cubicBezTo>
                <a:cubicBezTo>
                  <a:pt x="272" y="174"/>
                  <a:pt x="298" y="115"/>
                  <a:pt x="341" y="71"/>
                </a:cubicBezTo>
                <a:cubicBezTo>
                  <a:pt x="297" y="27"/>
                  <a:pt x="237" y="0"/>
                  <a:pt x="170" y="0"/>
                </a:cubicBezTo>
              </a:path>
            </a:pathLst>
          </a:custGeom>
          <a:solidFill>
            <a:srgbClr val="97999B"/>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12" name="Freeform 10">
            <a:extLst>
              <a:ext uri="{FF2B5EF4-FFF2-40B4-BE49-F238E27FC236}">
                <a16:creationId xmlns:a16="http://schemas.microsoft.com/office/drawing/2014/main" id="{6B9565ED-E01A-8472-17CF-6FA369F67E4C}"/>
              </a:ext>
            </a:extLst>
          </p:cNvPr>
          <p:cNvSpPr>
            <a:spLocks/>
          </p:cNvSpPr>
          <p:nvPr userDrawn="1"/>
        </p:nvSpPr>
        <p:spPr bwMode="gray">
          <a:xfrm>
            <a:off x="5143744" y="2927294"/>
            <a:ext cx="1175106" cy="1372010"/>
          </a:xfrm>
          <a:custGeom>
            <a:avLst/>
            <a:gdLst/>
            <a:ahLst/>
            <a:cxnLst>
              <a:cxn ang="0">
                <a:pos x="171" y="0"/>
              </a:cxn>
              <a:cxn ang="0">
                <a:pos x="0" y="71"/>
              </a:cxn>
              <a:cxn ang="0">
                <a:pos x="69" y="240"/>
              </a:cxn>
              <a:cxn ang="0">
                <a:pos x="69" y="240"/>
              </a:cxn>
              <a:cxn ang="0">
                <a:pos x="69" y="240"/>
              </a:cxn>
              <a:cxn ang="0">
                <a:pos x="69" y="240"/>
              </a:cxn>
              <a:cxn ang="0">
                <a:pos x="69" y="240"/>
              </a:cxn>
              <a:cxn ang="0">
                <a:pos x="0" y="409"/>
              </a:cxn>
              <a:cxn ang="0">
                <a:pos x="171" y="480"/>
              </a:cxn>
              <a:cxn ang="0">
                <a:pos x="411" y="240"/>
              </a:cxn>
              <a:cxn ang="0">
                <a:pos x="171" y="0"/>
              </a:cxn>
            </a:cxnLst>
            <a:rect l="0" t="0" r="r" b="b"/>
            <a:pathLst>
              <a:path w="411" h="480">
                <a:moveTo>
                  <a:pt x="171" y="0"/>
                </a:moveTo>
                <a:cubicBezTo>
                  <a:pt x="104" y="0"/>
                  <a:pt x="44" y="27"/>
                  <a:pt x="0" y="71"/>
                </a:cubicBezTo>
                <a:cubicBezTo>
                  <a:pt x="43" y="115"/>
                  <a:pt x="69" y="174"/>
                  <a:pt x="69" y="240"/>
                </a:cubicBezTo>
                <a:cubicBezTo>
                  <a:pt x="69" y="240"/>
                  <a:pt x="69" y="240"/>
                  <a:pt x="69" y="240"/>
                </a:cubicBezTo>
                <a:cubicBezTo>
                  <a:pt x="69" y="240"/>
                  <a:pt x="69" y="240"/>
                  <a:pt x="69" y="240"/>
                </a:cubicBezTo>
                <a:cubicBezTo>
                  <a:pt x="69" y="240"/>
                  <a:pt x="69" y="240"/>
                  <a:pt x="69" y="240"/>
                </a:cubicBezTo>
                <a:cubicBezTo>
                  <a:pt x="69" y="240"/>
                  <a:pt x="69" y="240"/>
                  <a:pt x="69" y="240"/>
                </a:cubicBezTo>
                <a:cubicBezTo>
                  <a:pt x="69" y="306"/>
                  <a:pt x="43" y="365"/>
                  <a:pt x="0" y="409"/>
                </a:cubicBezTo>
                <a:cubicBezTo>
                  <a:pt x="44" y="453"/>
                  <a:pt x="104" y="480"/>
                  <a:pt x="171" y="480"/>
                </a:cubicBezTo>
                <a:cubicBezTo>
                  <a:pt x="303" y="480"/>
                  <a:pt x="411" y="373"/>
                  <a:pt x="411" y="240"/>
                </a:cubicBezTo>
                <a:cubicBezTo>
                  <a:pt x="411" y="107"/>
                  <a:pt x="303" y="0"/>
                  <a:pt x="171" y="0"/>
                </a:cubicBezTo>
              </a:path>
            </a:pathLst>
          </a:custGeom>
          <a:solidFill>
            <a:srgbClr val="BBBCBC"/>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13" name="Freeform 11">
            <a:extLst>
              <a:ext uri="{FF2B5EF4-FFF2-40B4-BE49-F238E27FC236}">
                <a16:creationId xmlns:a16="http://schemas.microsoft.com/office/drawing/2014/main" id="{05D01C21-8A4E-9612-C722-D2139CF82611}"/>
              </a:ext>
            </a:extLst>
          </p:cNvPr>
          <p:cNvSpPr>
            <a:spLocks/>
          </p:cNvSpPr>
          <p:nvPr userDrawn="1"/>
        </p:nvSpPr>
        <p:spPr bwMode="gray">
          <a:xfrm>
            <a:off x="4947174" y="3129952"/>
            <a:ext cx="394526" cy="966699"/>
          </a:xfrm>
          <a:custGeom>
            <a:avLst/>
            <a:gdLst/>
            <a:ahLst/>
            <a:cxnLst>
              <a:cxn ang="0">
                <a:pos x="69" y="0"/>
              </a:cxn>
              <a:cxn ang="0">
                <a:pos x="69" y="0"/>
              </a:cxn>
              <a:cxn ang="0">
                <a:pos x="69" y="0"/>
              </a:cxn>
              <a:cxn ang="0">
                <a:pos x="0" y="169"/>
              </a:cxn>
              <a:cxn ang="0">
                <a:pos x="69" y="338"/>
              </a:cxn>
              <a:cxn ang="0">
                <a:pos x="138" y="169"/>
              </a:cxn>
              <a:cxn ang="0">
                <a:pos x="69" y="0"/>
              </a:cxn>
              <a:cxn ang="0">
                <a:pos x="69" y="0"/>
              </a:cxn>
              <a:cxn ang="0">
                <a:pos x="69" y="0"/>
              </a:cxn>
            </a:cxnLst>
            <a:rect l="0" t="0" r="r" b="b"/>
            <a:pathLst>
              <a:path w="138" h="338">
                <a:moveTo>
                  <a:pt x="69" y="0"/>
                </a:moveTo>
                <a:cubicBezTo>
                  <a:pt x="69" y="0"/>
                  <a:pt x="69" y="0"/>
                  <a:pt x="69" y="0"/>
                </a:cubicBezTo>
                <a:cubicBezTo>
                  <a:pt x="69" y="0"/>
                  <a:pt x="69" y="0"/>
                  <a:pt x="69" y="0"/>
                </a:cubicBezTo>
                <a:cubicBezTo>
                  <a:pt x="26" y="44"/>
                  <a:pt x="0" y="103"/>
                  <a:pt x="0" y="169"/>
                </a:cubicBezTo>
                <a:cubicBezTo>
                  <a:pt x="0" y="235"/>
                  <a:pt x="26" y="294"/>
                  <a:pt x="69" y="338"/>
                </a:cubicBezTo>
                <a:cubicBezTo>
                  <a:pt x="112" y="294"/>
                  <a:pt x="138" y="235"/>
                  <a:pt x="138" y="169"/>
                </a:cubicBezTo>
                <a:cubicBezTo>
                  <a:pt x="138" y="103"/>
                  <a:pt x="112" y="44"/>
                  <a:pt x="69" y="0"/>
                </a:cubicBezTo>
                <a:cubicBezTo>
                  <a:pt x="69" y="0"/>
                  <a:pt x="69" y="0"/>
                  <a:pt x="69" y="0"/>
                </a:cubicBezTo>
                <a:cubicBezTo>
                  <a:pt x="69" y="0"/>
                  <a:pt x="69" y="0"/>
                  <a:pt x="69" y="0"/>
                </a:cubicBezTo>
              </a:path>
            </a:pathLst>
          </a:custGeom>
          <a:solidFill>
            <a:srgbClr val="63666A"/>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17" name="Freeform 23">
            <a:extLst>
              <a:ext uri="{FF2B5EF4-FFF2-40B4-BE49-F238E27FC236}">
                <a16:creationId xmlns:a16="http://schemas.microsoft.com/office/drawing/2014/main" id="{AC9BE45A-3D01-3F25-98D6-E5C77AD29B27}"/>
              </a:ext>
            </a:extLst>
          </p:cNvPr>
          <p:cNvSpPr>
            <a:spLocks/>
          </p:cNvSpPr>
          <p:nvPr userDrawn="1"/>
        </p:nvSpPr>
        <p:spPr bwMode="gray">
          <a:xfrm>
            <a:off x="2468473" y="4609089"/>
            <a:ext cx="1177348" cy="1372010"/>
          </a:xfrm>
          <a:custGeom>
            <a:avLst/>
            <a:gdLst/>
            <a:ahLst/>
            <a:cxnLst>
              <a:cxn ang="0">
                <a:pos x="347" y="240"/>
              </a:cxn>
              <a:cxn ang="0">
                <a:pos x="413" y="406"/>
              </a:cxn>
              <a:cxn ang="0">
                <a:pos x="240" y="480"/>
              </a:cxn>
              <a:cxn ang="0">
                <a:pos x="0" y="240"/>
              </a:cxn>
              <a:cxn ang="0">
                <a:pos x="240" y="0"/>
              </a:cxn>
              <a:cxn ang="0">
                <a:pos x="413" y="75"/>
              </a:cxn>
              <a:cxn ang="0">
                <a:pos x="347" y="240"/>
              </a:cxn>
            </a:cxnLst>
            <a:rect l="0" t="0" r="r" b="b"/>
            <a:pathLst>
              <a:path w="413" h="480">
                <a:moveTo>
                  <a:pt x="347" y="240"/>
                </a:moveTo>
                <a:cubicBezTo>
                  <a:pt x="347" y="304"/>
                  <a:pt x="372" y="363"/>
                  <a:pt x="413" y="406"/>
                </a:cubicBezTo>
                <a:cubicBezTo>
                  <a:pt x="370" y="452"/>
                  <a:pt x="308" y="480"/>
                  <a:pt x="240" y="480"/>
                </a:cubicBezTo>
                <a:cubicBezTo>
                  <a:pt x="107" y="480"/>
                  <a:pt x="0" y="373"/>
                  <a:pt x="0" y="240"/>
                </a:cubicBezTo>
                <a:cubicBezTo>
                  <a:pt x="0" y="108"/>
                  <a:pt x="107" y="0"/>
                  <a:pt x="240" y="0"/>
                </a:cubicBezTo>
                <a:cubicBezTo>
                  <a:pt x="308" y="0"/>
                  <a:pt x="370" y="29"/>
                  <a:pt x="413" y="75"/>
                </a:cubicBezTo>
                <a:cubicBezTo>
                  <a:pt x="372" y="118"/>
                  <a:pt x="347" y="176"/>
                  <a:pt x="347" y="240"/>
                </a:cubicBezTo>
              </a:path>
            </a:pathLst>
          </a:custGeom>
          <a:solidFill>
            <a:srgbClr val="62B5E5"/>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D0D0CE"/>
              </a:solidFill>
              <a:effectLst/>
              <a:uLnTx/>
              <a:uFillTx/>
              <a:latin typeface="Calibri"/>
              <a:ea typeface="+mn-ea"/>
              <a:cs typeface="+mn-cs"/>
            </a:endParaRPr>
          </a:p>
        </p:txBody>
      </p:sp>
      <p:sp>
        <p:nvSpPr>
          <p:cNvPr id="18" name="Freeform 24">
            <a:extLst>
              <a:ext uri="{FF2B5EF4-FFF2-40B4-BE49-F238E27FC236}">
                <a16:creationId xmlns:a16="http://schemas.microsoft.com/office/drawing/2014/main" id="{F9E49BDD-E20D-B55E-DC37-DA75FFDD1D7B}"/>
              </a:ext>
            </a:extLst>
          </p:cNvPr>
          <p:cNvSpPr>
            <a:spLocks/>
          </p:cNvSpPr>
          <p:nvPr userDrawn="1"/>
        </p:nvSpPr>
        <p:spPr bwMode="gray">
          <a:xfrm>
            <a:off x="3641296" y="4609089"/>
            <a:ext cx="991957" cy="1372010"/>
          </a:xfrm>
          <a:custGeom>
            <a:avLst/>
            <a:gdLst/>
            <a:ahLst/>
            <a:cxnLst>
              <a:cxn ang="0">
                <a:pos x="174" y="0"/>
              </a:cxn>
              <a:cxn ang="0">
                <a:pos x="0" y="75"/>
              </a:cxn>
              <a:cxn ang="0">
                <a:pos x="67" y="240"/>
              </a:cxn>
              <a:cxn ang="0">
                <a:pos x="67" y="240"/>
              </a:cxn>
              <a:cxn ang="0">
                <a:pos x="67" y="240"/>
              </a:cxn>
              <a:cxn ang="0">
                <a:pos x="67" y="240"/>
              </a:cxn>
              <a:cxn ang="0">
                <a:pos x="67" y="240"/>
              </a:cxn>
              <a:cxn ang="0">
                <a:pos x="0" y="406"/>
              </a:cxn>
              <a:cxn ang="0">
                <a:pos x="174" y="480"/>
              </a:cxn>
              <a:cxn ang="0">
                <a:pos x="348" y="406"/>
              </a:cxn>
              <a:cxn ang="0">
                <a:pos x="282" y="240"/>
              </a:cxn>
              <a:cxn ang="0">
                <a:pos x="282" y="240"/>
              </a:cxn>
              <a:cxn ang="0">
                <a:pos x="282" y="240"/>
              </a:cxn>
              <a:cxn ang="0">
                <a:pos x="282" y="240"/>
              </a:cxn>
              <a:cxn ang="0">
                <a:pos x="282" y="240"/>
              </a:cxn>
              <a:cxn ang="0">
                <a:pos x="348" y="75"/>
              </a:cxn>
              <a:cxn ang="0">
                <a:pos x="174" y="0"/>
              </a:cxn>
            </a:cxnLst>
            <a:rect l="0" t="0" r="r" b="b"/>
            <a:pathLst>
              <a:path w="348" h="480">
                <a:moveTo>
                  <a:pt x="174" y="0"/>
                </a:moveTo>
                <a:cubicBezTo>
                  <a:pt x="106" y="0"/>
                  <a:pt x="44" y="29"/>
                  <a:pt x="0" y="75"/>
                </a:cubicBezTo>
                <a:cubicBezTo>
                  <a:pt x="41" y="118"/>
                  <a:pt x="67" y="176"/>
                  <a:pt x="67" y="240"/>
                </a:cubicBezTo>
                <a:cubicBezTo>
                  <a:pt x="67" y="240"/>
                  <a:pt x="67" y="240"/>
                  <a:pt x="67" y="240"/>
                </a:cubicBezTo>
                <a:cubicBezTo>
                  <a:pt x="67" y="240"/>
                  <a:pt x="67" y="240"/>
                  <a:pt x="67" y="240"/>
                </a:cubicBezTo>
                <a:cubicBezTo>
                  <a:pt x="67" y="240"/>
                  <a:pt x="67" y="240"/>
                  <a:pt x="67" y="240"/>
                </a:cubicBezTo>
                <a:cubicBezTo>
                  <a:pt x="67" y="240"/>
                  <a:pt x="67" y="240"/>
                  <a:pt x="67" y="240"/>
                </a:cubicBezTo>
                <a:cubicBezTo>
                  <a:pt x="67" y="304"/>
                  <a:pt x="41" y="363"/>
                  <a:pt x="0" y="406"/>
                </a:cubicBezTo>
                <a:cubicBezTo>
                  <a:pt x="44" y="452"/>
                  <a:pt x="106" y="480"/>
                  <a:pt x="174" y="480"/>
                </a:cubicBezTo>
                <a:cubicBezTo>
                  <a:pt x="243" y="480"/>
                  <a:pt x="304" y="452"/>
                  <a:pt x="348" y="406"/>
                </a:cubicBezTo>
                <a:cubicBezTo>
                  <a:pt x="307" y="363"/>
                  <a:pt x="282" y="304"/>
                  <a:pt x="282" y="240"/>
                </a:cubicBezTo>
                <a:cubicBezTo>
                  <a:pt x="282" y="240"/>
                  <a:pt x="282" y="240"/>
                  <a:pt x="282" y="240"/>
                </a:cubicBezTo>
                <a:cubicBezTo>
                  <a:pt x="282" y="240"/>
                  <a:pt x="282" y="240"/>
                  <a:pt x="282" y="240"/>
                </a:cubicBezTo>
                <a:cubicBezTo>
                  <a:pt x="282" y="240"/>
                  <a:pt x="282" y="240"/>
                  <a:pt x="282" y="240"/>
                </a:cubicBezTo>
                <a:cubicBezTo>
                  <a:pt x="282" y="240"/>
                  <a:pt x="282" y="240"/>
                  <a:pt x="282" y="240"/>
                </a:cubicBezTo>
                <a:cubicBezTo>
                  <a:pt x="282" y="176"/>
                  <a:pt x="307" y="118"/>
                  <a:pt x="348" y="75"/>
                </a:cubicBezTo>
                <a:cubicBezTo>
                  <a:pt x="304" y="29"/>
                  <a:pt x="243" y="0"/>
                  <a:pt x="174" y="0"/>
                </a:cubicBezTo>
              </a:path>
            </a:pathLst>
          </a:custGeom>
          <a:solidFill>
            <a:srgbClr val="0076A8"/>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19" name="Freeform 25">
            <a:extLst>
              <a:ext uri="{FF2B5EF4-FFF2-40B4-BE49-F238E27FC236}">
                <a16:creationId xmlns:a16="http://schemas.microsoft.com/office/drawing/2014/main" id="{C6BC0566-58C9-E783-64FD-4BD4DF330E6E}"/>
              </a:ext>
            </a:extLst>
          </p:cNvPr>
          <p:cNvSpPr>
            <a:spLocks/>
          </p:cNvSpPr>
          <p:nvPr userDrawn="1"/>
        </p:nvSpPr>
        <p:spPr bwMode="gray">
          <a:xfrm>
            <a:off x="3446910" y="4815034"/>
            <a:ext cx="393294" cy="960120"/>
          </a:xfrm>
          <a:custGeom>
            <a:avLst/>
            <a:gdLst/>
            <a:ahLst/>
            <a:cxnLst>
              <a:cxn ang="0">
                <a:pos x="66" y="0"/>
              </a:cxn>
              <a:cxn ang="0">
                <a:pos x="0" y="165"/>
              </a:cxn>
              <a:cxn ang="0">
                <a:pos x="66" y="331"/>
              </a:cxn>
              <a:cxn ang="0">
                <a:pos x="133" y="165"/>
              </a:cxn>
              <a:cxn ang="0">
                <a:pos x="66" y="0"/>
              </a:cxn>
            </a:cxnLst>
            <a:rect l="0" t="0" r="r" b="b"/>
            <a:pathLst>
              <a:path w="133" h="331">
                <a:moveTo>
                  <a:pt x="66" y="0"/>
                </a:moveTo>
                <a:cubicBezTo>
                  <a:pt x="25" y="43"/>
                  <a:pt x="0" y="101"/>
                  <a:pt x="0" y="165"/>
                </a:cubicBezTo>
                <a:cubicBezTo>
                  <a:pt x="0" y="229"/>
                  <a:pt x="25" y="288"/>
                  <a:pt x="66" y="331"/>
                </a:cubicBezTo>
                <a:cubicBezTo>
                  <a:pt x="107" y="288"/>
                  <a:pt x="133" y="229"/>
                  <a:pt x="133" y="165"/>
                </a:cubicBezTo>
                <a:cubicBezTo>
                  <a:pt x="133" y="101"/>
                  <a:pt x="107" y="43"/>
                  <a:pt x="66" y="0"/>
                </a:cubicBezTo>
              </a:path>
            </a:pathLst>
          </a:custGeom>
          <a:solidFill>
            <a:srgbClr val="004F59"/>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20" name="Freeform 27">
            <a:extLst>
              <a:ext uri="{FF2B5EF4-FFF2-40B4-BE49-F238E27FC236}">
                <a16:creationId xmlns:a16="http://schemas.microsoft.com/office/drawing/2014/main" id="{7D63E33E-31BC-0516-6C6E-75DEC4DDF86E}"/>
              </a:ext>
            </a:extLst>
          </p:cNvPr>
          <p:cNvSpPr>
            <a:spLocks/>
          </p:cNvSpPr>
          <p:nvPr userDrawn="1"/>
        </p:nvSpPr>
        <p:spPr bwMode="gray">
          <a:xfrm>
            <a:off x="4628728" y="4609089"/>
            <a:ext cx="991957" cy="1372010"/>
          </a:xfrm>
          <a:custGeom>
            <a:avLst/>
            <a:gdLst/>
            <a:ahLst/>
            <a:cxnLst>
              <a:cxn ang="0">
                <a:pos x="174" y="0"/>
              </a:cxn>
              <a:cxn ang="0">
                <a:pos x="0" y="75"/>
              </a:cxn>
              <a:cxn ang="0">
                <a:pos x="66" y="240"/>
              </a:cxn>
              <a:cxn ang="0">
                <a:pos x="66" y="240"/>
              </a:cxn>
              <a:cxn ang="0">
                <a:pos x="66" y="240"/>
              </a:cxn>
              <a:cxn ang="0">
                <a:pos x="66" y="240"/>
              </a:cxn>
              <a:cxn ang="0">
                <a:pos x="66" y="240"/>
              </a:cxn>
              <a:cxn ang="0">
                <a:pos x="0" y="406"/>
              </a:cxn>
              <a:cxn ang="0">
                <a:pos x="174" y="480"/>
              </a:cxn>
              <a:cxn ang="0">
                <a:pos x="348" y="406"/>
              </a:cxn>
              <a:cxn ang="0">
                <a:pos x="281" y="240"/>
              </a:cxn>
              <a:cxn ang="0">
                <a:pos x="281" y="240"/>
              </a:cxn>
              <a:cxn ang="0">
                <a:pos x="281" y="240"/>
              </a:cxn>
              <a:cxn ang="0">
                <a:pos x="281" y="240"/>
              </a:cxn>
              <a:cxn ang="0">
                <a:pos x="281" y="240"/>
              </a:cxn>
              <a:cxn ang="0">
                <a:pos x="348" y="75"/>
              </a:cxn>
              <a:cxn ang="0">
                <a:pos x="174" y="0"/>
              </a:cxn>
            </a:cxnLst>
            <a:rect l="0" t="0" r="r" b="b"/>
            <a:pathLst>
              <a:path w="348" h="480">
                <a:moveTo>
                  <a:pt x="174" y="0"/>
                </a:moveTo>
                <a:cubicBezTo>
                  <a:pt x="105" y="0"/>
                  <a:pt x="44" y="29"/>
                  <a:pt x="0" y="75"/>
                </a:cubicBezTo>
                <a:cubicBezTo>
                  <a:pt x="41" y="118"/>
                  <a:pt x="66" y="176"/>
                  <a:pt x="66" y="240"/>
                </a:cubicBezTo>
                <a:cubicBezTo>
                  <a:pt x="66" y="240"/>
                  <a:pt x="66" y="240"/>
                  <a:pt x="66" y="240"/>
                </a:cubicBezTo>
                <a:cubicBezTo>
                  <a:pt x="66" y="240"/>
                  <a:pt x="66" y="240"/>
                  <a:pt x="66" y="240"/>
                </a:cubicBezTo>
                <a:cubicBezTo>
                  <a:pt x="66" y="240"/>
                  <a:pt x="66" y="240"/>
                  <a:pt x="66" y="240"/>
                </a:cubicBezTo>
                <a:cubicBezTo>
                  <a:pt x="66" y="240"/>
                  <a:pt x="66" y="240"/>
                  <a:pt x="66" y="240"/>
                </a:cubicBezTo>
                <a:cubicBezTo>
                  <a:pt x="66" y="304"/>
                  <a:pt x="41" y="363"/>
                  <a:pt x="0" y="406"/>
                </a:cubicBezTo>
                <a:cubicBezTo>
                  <a:pt x="44" y="452"/>
                  <a:pt x="105" y="480"/>
                  <a:pt x="174" y="480"/>
                </a:cubicBezTo>
                <a:cubicBezTo>
                  <a:pt x="242" y="480"/>
                  <a:pt x="304" y="452"/>
                  <a:pt x="348" y="406"/>
                </a:cubicBezTo>
                <a:cubicBezTo>
                  <a:pt x="307" y="363"/>
                  <a:pt x="281" y="304"/>
                  <a:pt x="281" y="240"/>
                </a:cubicBezTo>
                <a:cubicBezTo>
                  <a:pt x="281" y="240"/>
                  <a:pt x="281" y="240"/>
                  <a:pt x="281" y="240"/>
                </a:cubicBezTo>
                <a:cubicBezTo>
                  <a:pt x="281" y="240"/>
                  <a:pt x="281" y="240"/>
                  <a:pt x="281" y="240"/>
                </a:cubicBezTo>
                <a:cubicBezTo>
                  <a:pt x="281" y="240"/>
                  <a:pt x="281" y="240"/>
                  <a:pt x="281" y="240"/>
                </a:cubicBezTo>
                <a:cubicBezTo>
                  <a:pt x="281" y="240"/>
                  <a:pt x="281" y="240"/>
                  <a:pt x="281" y="240"/>
                </a:cubicBezTo>
                <a:cubicBezTo>
                  <a:pt x="281" y="176"/>
                  <a:pt x="307" y="118"/>
                  <a:pt x="348" y="75"/>
                </a:cubicBezTo>
                <a:cubicBezTo>
                  <a:pt x="304" y="29"/>
                  <a:pt x="242" y="0"/>
                  <a:pt x="174" y="0"/>
                </a:cubicBezTo>
              </a:path>
            </a:pathLst>
          </a:custGeom>
          <a:solidFill>
            <a:srgbClr val="C4D600"/>
          </a:solidFill>
          <a:ln w="9525">
            <a:solidFill>
              <a:srgbClr val="6FC2B4"/>
            </a:solid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21" name="Freeform 28">
            <a:extLst>
              <a:ext uri="{FF2B5EF4-FFF2-40B4-BE49-F238E27FC236}">
                <a16:creationId xmlns:a16="http://schemas.microsoft.com/office/drawing/2014/main" id="{9DC7D2B3-AC0E-74B2-FC8A-8DDD686C5581}"/>
              </a:ext>
            </a:extLst>
          </p:cNvPr>
          <p:cNvSpPr>
            <a:spLocks/>
          </p:cNvSpPr>
          <p:nvPr userDrawn="1"/>
        </p:nvSpPr>
        <p:spPr bwMode="gray">
          <a:xfrm>
            <a:off x="4434342" y="4815034"/>
            <a:ext cx="393294" cy="960120"/>
          </a:xfrm>
          <a:custGeom>
            <a:avLst/>
            <a:gdLst/>
            <a:ahLst/>
            <a:cxnLst>
              <a:cxn ang="0">
                <a:pos x="66" y="0"/>
              </a:cxn>
              <a:cxn ang="0">
                <a:pos x="66" y="0"/>
              </a:cxn>
              <a:cxn ang="0">
                <a:pos x="66" y="0"/>
              </a:cxn>
              <a:cxn ang="0">
                <a:pos x="0" y="165"/>
              </a:cxn>
              <a:cxn ang="0">
                <a:pos x="66" y="331"/>
              </a:cxn>
              <a:cxn ang="0">
                <a:pos x="132" y="165"/>
              </a:cxn>
              <a:cxn ang="0">
                <a:pos x="66" y="0"/>
              </a:cxn>
              <a:cxn ang="0">
                <a:pos x="66" y="0"/>
              </a:cxn>
              <a:cxn ang="0">
                <a:pos x="66" y="0"/>
              </a:cxn>
            </a:cxnLst>
            <a:rect l="0" t="0" r="r" b="b"/>
            <a:pathLst>
              <a:path w="132" h="331">
                <a:moveTo>
                  <a:pt x="66" y="0"/>
                </a:moveTo>
                <a:cubicBezTo>
                  <a:pt x="66" y="0"/>
                  <a:pt x="66" y="0"/>
                  <a:pt x="66" y="0"/>
                </a:cubicBezTo>
                <a:cubicBezTo>
                  <a:pt x="66" y="0"/>
                  <a:pt x="66" y="0"/>
                  <a:pt x="66" y="0"/>
                </a:cubicBezTo>
                <a:cubicBezTo>
                  <a:pt x="25" y="43"/>
                  <a:pt x="0" y="101"/>
                  <a:pt x="0" y="165"/>
                </a:cubicBezTo>
                <a:cubicBezTo>
                  <a:pt x="0" y="229"/>
                  <a:pt x="25" y="288"/>
                  <a:pt x="66" y="331"/>
                </a:cubicBezTo>
                <a:cubicBezTo>
                  <a:pt x="107" y="288"/>
                  <a:pt x="132" y="229"/>
                  <a:pt x="132" y="165"/>
                </a:cubicBezTo>
                <a:cubicBezTo>
                  <a:pt x="132" y="101"/>
                  <a:pt x="107" y="43"/>
                  <a:pt x="66" y="0"/>
                </a:cubicBezTo>
                <a:cubicBezTo>
                  <a:pt x="66" y="0"/>
                  <a:pt x="66" y="0"/>
                  <a:pt x="66" y="0"/>
                </a:cubicBezTo>
                <a:cubicBezTo>
                  <a:pt x="66" y="0"/>
                  <a:pt x="66" y="0"/>
                  <a:pt x="66" y="0"/>
                </a:cubicBezTo>
              </a:path>
            </a:pathLst>
          </a:custGeom>
          <a:solidFill>
            <a:srgbClr val="2C5234"/>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22" name="Freeform 29">
            <a:extLst>
              <a:ext uri="{FF2B5EF4-FFF2-40B4-BE49-F238E27FC236}">
                <a16:creationId xmlns:a16="http://schemas.microsoft.com/office/drawing/2014/main" id="{87A5B89F-DF63-F753-C5BF-AD06A01CC28C}"/>
              </a:ext>
            </a:extLst>
          </p:cNvPr>
          <p:cNvSpPr>
            <a:spLocks/>
          </p:cNvSpPr>
          <p:nvPr userDrawn="1"/>
        </p:nvSpPr>
        <p:spPr bwMode="gray">
          <a:xfrm>
            <a:off x="5616160" y="4609089"/>
            <a:ext cx="1177348" cy="1372010"/>
          </a:xfrm>
          <a:custGeom>
            <a:avLst/>
            <a:gdLst/>
            <a:ahLst/>
            <a:cxnLst>
              <a:cxn ang="0">
                <a:pos x="413" y="240"/>
              </a:cxn>
              <a:cxn ang="0">
                <a:pos x="173" y="480"/>
              </a:cxn>
              <a:cxn ang="0">
                <a:pos x="0" y="406"/>
              </a:cxn>
              <a:cxn ang="0">
                <a:pos x="66" y="240"/>
              </a:cxn>
              <a:cxn ang="0">
                <a:pos x="0" y="75"/>
              </a:cxn>
              <a:cxn ang="0">
                <a:pos x="173" y="0"/>
              </a:cxn>
              <a:cxn ang="0">
                <a:pos x="413" y="240"/>
              </a:cxn>
            </a:cxnLst>
            <a:rect l="0" t="0" r="r" b="b"/>
            <a:pathLst>
              <a:path w="413" h="480">
                <a:moveTo>
                  <a:pt x="413" y="240"/>
                </a:moveTo>
                <a:cubicBezTo>
                  <a:pt x="413" y="373"/>
                  <a:pt x="306" y="480"/>
                  <a:pt x="173" y="480"/>
                </a:cubicBezTo>
                <a:cubicBezTo>
                  <a:pt x="105" y="480"/>
                  <a:pt x="43" y="452"/>
                  <a:pt x="0" y="406"/>
                </a:cubicBezTo>
                <a:cubicBezTo>
                  <a:pt x="41" y="363"/>
                  <a:pt x="66" y="304"/>
                  <a:pt x="66" y="240"/>
                </a:cubicBezTo>
                <a:cubicBezTo>
                  <a:pt x="66" y="176"/>
                  <a:pt x="41" y="118"/>
                  <a:pt x="0" y="75"/>
                </a:cubicBezTo>
                <a:cubicBezTo>
                  <a:pt x="43" y="29"/>
                  <a:pt x="105" y="0"/>
                  <a:pt x="173" y="0"/>
                </a:cubicBezTo>
                <a:cubicBezTo>
                  <a:pt x="306" y="0"/>
                  <a:pt x="413" y="108"/>
                  <a:pt x="413" y="240"/>
                </a:cubicBezTo>
              </a:path>
            </a:pathLst>
          </a:custGeom>
          <a:solidFill>
            <a:srgbClr val="86BC25"/>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23" name="Freeform 30">
            <a:extLst>
              <a:ext uri="{FF2B5EF4-FFF2-40B4-BE49-F238E27FC236}">
                <a16:creationId xmlns:a16="http://schemas.microsoft.com/office/drawing/2014/main" id="{A9CF38CB-163B-186E-B7CF-CF454A32CA04}"/>
              </a:ext>
            </a:extLst>
          </p:cNvPr>
          <p:cNvSpPr>
            <a:spLocks/>
          </p:cNvSpPr>
          <p:nvPr userDrawn="1"/>
        </p:nvSpPr>
        <p:spPr bwMode="gray">
          <a:xfrm>
            <a:off x="5421774" y="4815034"/>
            <a:ext cx="393294" cy="960120"/>
          </a:xfrm>
          <a:custGeom>
            <a:avLst/>
            <a:gdLst/>
            <a:ahLst/>
            <a:cxnLst>
              <a:cxn ang="0">
                <a:pos x="67" y="0"/>
              </a:cxn>
              <a:cxn ang="0">
                <a:pos x="67" y="0"/>
              </a:cxn>
              <a:cxn ang="0">
                <a:pos x="67" y="0"/>
              </a:cxn>
              <a:cxn ang="0">
                <a:pos x="0" y="165"/>
              </a:cxn>
              <a:cxn ang="0">
                <a:pos x="67" y="331"/>
              </a:cxn>
              <a:cxn ang="0">
                <a:pos x="133" y="165"/>
              </a:cxn>
              <a:cxn ang="0">
                <a:pos x="67" y="0"/>
              </a:cxn>
              <a:cxn ang="0">
                <a:pos x="67" y="0"/>
              </a:cxn>
              <a:cxn ang="0">
                <a:pos x="67" y="0"/>
              </a:cxn>
            </a:cxnLst>
            <a:rect l="0" t="0" r="r" b="b"/>
            <a:pathLst>
              <a:path w="133" h="331">
                <a:moveTo>
                  <a:pt x="67" y="0"/>
                </a:moveTo>
                <a:cubicBezTo>
                  <a:pt x="67" y="0"/>
                  <a:pt x="67" y="0"/>
                  <a:pt x="67" y="0"/>
                </a:cubicBezTo>
                <a:cubicBezTo>
                  <a:pt x="67" y="0"/>
                  <a:pt x="67" y="0"/>
                  <a:pt x="67" y="0"/>
                </a:cubicBezTo>
                <a:cubicBezTo>
                  <a:pt x="26" y="43"/>
                  <a:pt x="0" y="101"/>
                  <a:pt x="0" y="165"/>
                </a:cubicBezTo>
                <a:cubicBezTo>
                  <a:pt x="0" y="229"/>
                  <a:pt x="26" y="288"/>
                  <a:pt x="67" y="331"/>
                </a:cubicBezTo>
                <a:cubicBezTo>
                  <a:pt x="108" y="288"/>
                  <a:pt x="133" y="229"/>
                  <a:pt x="133" y="165"/>
                </a:cubicBezTo>
                <a:cubicBezTo>
                  <a:pt x="133" y="101"/>
                  <a:pt x="108" y="43"/>
                  <a:pt x="67" y="0"/>
                </a:cubicBezTo>
                <a:cubicBezTo>
                  <a:pt x="67" y="0"/>
                  <a:pt x="67" y="0"/>
                  <a:pt x="67" y="0"/>
                </a:cubicBezTo>
                <a:cubicBezTo>
                  <a:pt x="67" y="0"/>
                  <a:pt x="67" y="0"/>
                  <a:pt x="67" y="0"/>
                </a:cubicBezTo>
              </a:path>
            </a:pathLst>
          </a:custGeom>
          <a:solidFill>
            <a:srgbClr val="046A38"/>
          </a:solidFill>
          <a:ln w="9525">
            <a:noFill/>
            <a:round/>
            <a:headEnd/>
            <a:tailEnd/>
          </a:ln>
          <a:effectLst/>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28" name="Freeform 3">
            <a:extLst>
              <a:ext uri="{FF2B5EF4-FFF2-40B4-BE49-F238E27FC236}">
                <a16:creationId xmlns:a16="http://schemas.microsoft.com/office/drawing/2014/main" id="{98D9013E-240C-7B73-4654-EF814969962C}"/>
              </a:ext>
            </a:extLst>
          </p:cNvPr>
          <p:cNvSpPr>
            <a:spLocks/>
          </p:cNvSpPr>
          <p:nvPr userDrawn="1"/>
        </p:nvSpPr>
        <p:spPr bwMode="gray">
          <a:xfrm>
            <a:off x="7873480" y="1128175"/>
            <a:ext cx="1451938" cy="1004071"/>
          </a:xfrm>
          <a:custGeom>
            <a:avLst/>
            <a:gdLst>
              <a:gd name="T0" fmla="*/ 1019015 w 741"/>
              <a:gd name="T1" fmla="*/ 1501775 h 497"/>
              <a:gd name="T2" fmla="*/ 1129844 w 741"/>
              <a:gd name="T3" fmla="*/ 1577975 h 497"/>
              <a:gd name="T4" fmla="*/ 1794820 w 741"/>
              <a:gd name="T5" fmla="*/ 1349375 h 497"/>
              <a:gd name="T6" fmla="*/ 2228902 w 741"/>
              <a:gd name="T7" fmla="*/ 1441450 h 497"/>
              <a:gd name="T8" fmla="*/ 1683991 w 741"/>
              <a:gd name="T9" fmla="*/ 314325 h 497"/>
              <a:gd name="T10" fmla="*/ 169323 w 741"/>
              <a:gd name="T11" fmla="*/ 733425 h 497"/>
              <a:gd name="T12" fmla="*/ 30786 w 741"/>
              <a:gd name="T13" fmla="*/ 1441450 h 497"/>
              <a:gd name="T14" fmla="*/ 1019015 w 741"/>
              <a:gd name="T15" fmla="*/ 1501775 h 497"/>
              <a:gd name="T16" fmla="*/ 0 60000 65536"/>
              <a:gd name="T17" fmla="*/ 0 60000 65536"/>
              <a:gd name="T18" fmla="*/ 0 60000 65536"/>
              <a:gd name="T19" fmla="*/ 0 60000 65536"/>
              <a:gd name="T20" fmla="*/ 0 60000 65536"/>
              <a:gd name="T21" fmla="*/ 0 60000 65536"/>
              <a:gd name="T22" fmla="*/ 0 60000 65536"/>
              <a:gd name="T23" fmla="*/ 0 60000 65536"/>
              <a:gd name="T24" fmla="*/ 0 w 741"/>
              <a:gd name="T25" fmla="*/ 0 h 497"/>
              <a:gd name="T26" fmla="*/ 741 w 741"/>
              <a:gd name="T27" fmla="*/ 497 h 49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741" h="497">
                <a:moveTo>
                  <a:pt x="331" y="473"/>
                </a:moveTo>
                <a:cubicBezTo>
                  <a:pt x="343" y="481"/>
                  <a:pt x="355" y="488"/>
                  <a:pt x="367" y="497"/>
                </a:cubicBezTo>
                <a:cubicBezTo>
                  <a:pt x="427" y="452"/>
                  <a:pt x="502" y="425"/>
                  <a:pt x="583" y="425"/>
                </a:cubicBezTo>
                <a:cubicBezTo>
                  <a:pt x="633" y="425"/>
                  <a:pt x="681" y="435"/>
                  <a:pt x="724" y="454"/>
                </a:cubicBezTo>
                <a:cubicBezTo>
                  <a:pt x="741" y="315"/>
                  <a:pt x="676" y="173"/>
                  <a:pt x="547" y="99"/>
                </a:cubicBezTo>
                <a:cubicBezTo>
                  <a:pt x="375" y="0"/>
                  <a:pt x="155" y="59"/>
                  <a:pt x="55" y="231"/>
                </a:cubicBezTo>
                <a:cubicBezTo>
                  <a:pt x="15" y="301"/>
                  <a:pt x="0" y="379"/>
                  <a:pt x="10" y="454"/>
                </a:cubicBezTo>
                <a:cubicBezTo>
                  <a:pt x="110" y="411"/>
                  <a:pt x="229" y="414"/>
                  <a:pt x="331" y="473"/>
                </a:cubicBezTo>
                <a:close/>
              </a:path>
            </a:pathLst>
          </a:custGeom>
          <a:solidFill>
            <a:srgbClr val="62B5E5"/>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D0D0CE"/>
              </a:solidFill>
              <a:effectLst/>
              <a:uLnTx/>
              <a:uFillTx/>
              <a:latin typeface="Calibri"/>
              <a:ea typeface="+mn-ea"/>
              <a:cs typeface="+mn-cs"/>
            </a:endParaRPr>
          </a:p>
        </p:txBody>
      </p:sp>
      <p:sp>
        <p:nvSpPr>
          <p:cNvPr id="29" name="Freeform 4">
            <a:extLst>
              <a:ext uri="{FF2B5EF4-FFF2-40B4-BE49-F238E27FC236}">
                <a16:creationId xmlns:a16="http://schemas.microsoft.com/office/drawing/2014/main" id="{EAF2D377-92A7-2FF5-2DE9-A02AC4A69807}"/>
              </a:ext>
            </a:extLst>
          </p:cNvPr>
          <p:cNvSpPr>
            <a:spLocks/>
          </p:cNvSpPr>
          <p:nvPr userDrawn="1"/>
        </p:nvSpPr>
        <p:spPr bwMode="gray">
          <a:xfrm>
            <a:off x="7367323" y="2040733"/>
            <a:ext cx="1228641" cy="1448530"/>
          </a:xfrm>
          <a:custGeom>
            <a:avLst/>
            <a:gdLst>
              <a:gd name="T0" fmla="*/ 1487054 w 627"/>
              <a:gd name="T1" fmla="*/ 1050925 h 717"/>
              <a:gd name="T2" fmla="*/ 1493212 w 627"/>
              <a:gd name="T3" fmla="*/ 914400 h 717"/>
              <a:gd name="T4" fmla="*/ 1376218 w 627"/>
              <a:gd name="T5" fmla="*/ 854075 h 717"/>
              <a:gd name="T6" fmla="*/ 831273 w 627"/>
              <a:gd name="T7" fmla="*/ 0 h 717"/>
              <a:gd name="T8" fmla="*/ 304800 w 627"/>
              <a:gd name="T9" fmla="*/ 479425 h 717"/>
              <a:gd name="T10" fmla="*/ 711200 w 627"/>
              <a:gd name="T11" fmla="*/ 2041525 h 717"/>
              <a:gd name="T12" fmla="*/ 1930400 w 627"/>
              <a:gd name="T13" fmla="*/ 1965325 h 717"/>
              <a:gd name="T14" fmla="*/ 1487054 w 627"/>
              <a:gd name="T15" fmla="*/ 1050925 h 717"/>
              <a:gd name="T16" fmla="*/ 0 60000 65536"/>
              <a:gd name="T17" fmla="*/ 0 60000 65536"/>
              <a:gd name="T18" fmla="*/ 0 60000 65536"/>
              <a:gd name="T19" fmla="*/ 0 60000 65536"/>
              <a:gd name="T20" fmla="*/ 0 60000 65536"/>
              <a:gd name="T21" fmla="*/ 0 60000 65536"/>
              <a:gd name="T22" fmla="*/ 0 60000 65536"/>
              <a:gd name="T23" fmla="*/ 0 60000 65536"/>
              <a:gd name="T24" fmla="*/ 0 w 627"/>
              <a:gd name="T25" fmla="*/ 0 h 717"/>
              <a:gd name="T26" fmla="*/ 627 w 627"/>
              <a:gd name="T27" fmla="*/ 717 h 71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627" h="717">
                <a:moveTo>
                  <a:pt x="483" y="331"/>
                </a:moveTo>
                <a:cubicBezTo>
                  <a:pt x="483" y="316"/>
                  <a:pt x="484" y="302"/>
                  <a:pt x="485" y="288"/>
                </a:cubicBezTo>
                <a:cubicBezTo>
                  <a:pt x="472" y="282"/>
                  <a:pt x="460" y="276"/>
                  <a:pt x="447" y="269"/>
                </a:cubicBezTo>
                <a:cubicBezTo>
                  <a:pt x="345" y="210"/>
                  <a:pt x="283" y="109"/>
                  <a:pt x="270" y="0"/>
                </a:cubicBezTo>
                <a:cubicBezTo>
                  <a:pt x="200" y="30"/>
                  <a:pt x="140" y="81"/>
                  <a:pt x="99" y="151"/>
                </a:cubicBezTo>
                <a:cubicBezTo>
                  <a:pt x="0" y="323"/>
                  <a:pt x="59" y="543"/>
                  <a:pt x="231" y="643"/>
                </a:cubicBezTo>
                <a:cubicBezTo>
                  <a:pt x="360" y="717"/>
                  <a:pt x="515" y="703"/>
                  <a:pt x="627" y="619"/>
                </a:cubicBezTo>
                <a:cubicBezTo>
                  <a:pt x="539" y="553"/>
                  <a:pt x="483" y="449"/>
                  <a:pt x="483" y="331"/>
                </a:cubicBezTo>
                <a:close/>
              </a:path>
            </a:pathLst>
          </a:custGeom>
          <a:solidFill>
            <a:srgbClr val="6FC2B4"/>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0" name="Freeform 5">
            <a:extLst>
              <a:ext uri="{FF2B5EF4-FFF2-40B4-BE49-F238E27FC236}">
                <a16:creationId xmlns:a16="http://schemas.microsoft.com/office/drawing/2014/main" id="{4FB07870-B605-DC4B-6685-F5F13BA4DA89}"/>
              </a:ext>
            </a:extLst>
          </p:cNvPr>
          <p:cNvSpPr>
            <a:spLocks/>
          </p:cNvSpPr>
          <p:nvPr userDrawn="1"/>
        </p:nvSpPr>
        <p:spPr bwMode="gray">
          <a:xfrm>
            <a:off x="7893526" y="1954710"/>
            <a:ext cx="700203" cy="668707"/>
          </a:xfrm>
          <a:custGeom>
            <a:avLst/>
            <a:gdLst>
              <a:gd name="T0" fmla="*/ 545446 w 357"/>
              <a:gd name="T1" fmla="*/ 990600 h 331"/>
              <a:gd name="T2" fmla="*/ 662547 w 357"/>
              <a:gd name="T3" fmla="*/ 1050925 h 331"/>
              <a:gd name="T4" fmla="*/ 1100137 w 357"/>
              <a:gd name="T5" fmla="*/ 273050 h 331"/>
              <a:gd name="T6" fmla="*/ 989199 w 357"/>
              <a:gd name="T7" fmla="*/ 196850 h 331"/>
              <a:gd name="T8" fmla="*/ 0 w 357"/>
              <a:gd name="T9" fmla="*/ 136525 h 331"/>
              <a:gd name="T10" fmla="*/ 545446 w 357"/>
              <a:gd name="T11" fmla="*/ 990600 h 331"/>
              <a:gd name="T12" fmla="*/ 0 60000 65536"/>
              <a:gd name="T13" fmla="*/ 0 60000 65536"/>
              <a:gd name="T14" fmla="*/ 0 60000 65536"/>
              <a:gd name="T15" fmla="*/ 0 60000 65536"/>
              <a:gd name="T16" fmla="*/ 0 60000 65536"/>
              <a:gd name="T17" fmla="*/ 0 60000 65536"/>
              <a:gd name="T18" fmla="*/ 0 w 357"/>
              <a:gd name="T19" fmla="*/ 0 h 331"/>
              <a:gd name="T20" fmla="*/ 357 w 357"/>
              <a:gd name="T21" fmla="*/ 331 h 331"/>
            </a:gdLst>
            <a:ahLst/>
            <a:cxnLst>
              <a:cxn ang="T12">
                <a:pos x="T0" y="T1"/>
              </a:cxn>
              <a:cxn ang="T13">
                <a:pos x="T2" y="T3"/>
              </a:cxn>
              <a:cxn ang="T14">
                <a:pos x="T4" y="T5"/>
              </a:cxn>
              <a:cxn ang="T15">
                <a:pos x="T6" y="T7"/>
              </a:cxn>
              <a:cxn ang="T16">
                <a:pos x="T8" y="T9"/>
              </a:cxn>
              <a:cxn ang="T17">
                <a:pos x="T10" y="T11"/>
              </a:cxn>
            </a:cxnLst>
            <a:rect l="T18" t="T19" r="T20" b="T21"/>
            <a:pathLst>
              <a:path w="357" h="331">
                <a:moveTo>
                  <a:pt x="177" y="312"/>
                </a:moveTo>
                <a:cubicBezTo>
                  <a:pt x="190" y="319"/>
                  <a:pt x="202" y="325"/>
                  <a:pt x="215" y="331"/>
                </a:cubicBezTo>
                <a:cubicBezTo>
                  <a:pt x="227" y="231"/>
                  <a:pt x="280" y="143"/>
                  <a:pt x="357" y="86"/>
                </a:cubicBezTo>
                <a:cubicBezTo>
                  <a:pt x="345" y="77"/>
                  <a:pt x="333" y="70"/>
                  <a:pt x="321" y="62"/>
                </a:cubicBezTo>
                <a:cubicBezTo>
                  <a:pt x="219" y="3"/>
                  <a:pt x="100" y="0"/>
                  <a:pt x="0" y="43"/>
                </a:cubicBezTo>
                <a:cubicBezTo>
                  <a:pt x="13" y="152"/>
                  <a:pt x="75" y="253"/>
                  <a:pt x="177" y="312"/>
                </a:cubicBezTo>
                <a:close/>
              </a:path>
            </a:pathLst>
          </a:custGeom>
          <a:solidFill>
            <a:srgbClr val="00ABAB"/>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1" name="Freeform 6">
            <a:extLst>
              <a:ext uri="{FF2B5EF4-FFF2-40B4-BE49-F238E27FC236}">
                <a16:creationId xmlns:a16="http://schemas.microsoft.com/office/drawing/2014/main" id="{CAE7E1A7-B69F-E04C-EFF2-2902FE3969FD}"/>
              </a:ext>
            </a:extLst>
          </p:cNvPr>
          <p:cNvSpPr>
            <a:spLocks/>
          </p:cNvSpPr>
          <p:nvPr userDrawn="1"/>
        </p:nvSpPr>
        <p:spPr bwMode="gray">
          <a:xfrm>
            <a:off x="8592035" y="2037788"/>
            <a:ext cx="1128612" cy="1396003"/>
          </a:xfrm>
          <a:custGeom>
            <a:avLst/>
            <a:gdLst>
              <a:gd name="T0" fmla="*/ 1099038 w 576"/>
              <a:gd name="T1" fmla="*/ 0 h 691"/>
              <a:gd name="T2" fmla="*/ 960504 w 576"/>
              <a:gd name="T3" fmla="*/ 434975 h 691"/>
              <a:gd name="T4" fmla="*/ 434074 w 576"/>
              <a:gd name="T5" fmla="*/ 914400 h 691"/>
              <a:gd name="T6" fmla="*/ 295540 w 576"/>
              <a:gd name="T7" fmla="*/ 1622425 h 691"/>
              <a:gd name="T8" fmla="*/ 0 w 576"/>
              <a:gd name="T9" fmla="*/ 1965325 h 691"/>
              <a:gd name="T10" fmla="*/ 664964 w 576"/>
              <a:gd name="T11" fmla="*/ 2193925 h 691"/>
              <a:gd name="T12" fmla="*/ 1773238 w 576"/>
              <a:gd name="T13" fmla="*/ 1050925 h 691"/>
              <a:gd name="T14" fmla="*/ 1099038 w 576"/>
              <a:gd name="T15" fmla="*/ 0 h 691"/>
              <a:gd name="T16" fmla="*/ 0 60000 65536"/>
              <a:gd name="T17" fmla="*/ 0 60000 65536"/>
              <a:gd name="T18" fmla="*/ 0 60000 65536"/>
              <a:gd name="T19" fmla="*/ 0 60000 65536"/>
              <a:gd name="T20" fmla="*/ 0 60000 65536"/>
              <a:gd name="T21" fmla="*/ 0 60000 65536"/>
              <a:gd name="T22" fmla="*/ 0 60000 65536"/>
              <a:gd name="T23" fmla="*/ 0 60000 65536"/>
              <a:gd name="T24" fmla="*/ 0 w 576"/>
              <a:gd name="T25" fmla="*/ 0 h 691"/>
              <a:gd name="T26" fmla="*/ 576 w 576"/>
              <a:gd name="T27" fmla="*/ 691 h 691"/>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576" h="691">
                <a:moveTo>
                  <a:pt x="357" y="0"/>
                </a:moveTo>
                <a:cubicBezTo>
                  <a:pt x="352" y="47"/>
                  <a:pt x="337" y="93"/>
                  <a:pt x="312" y="137"/>
                </a:cubicBezTo>
                <a:cubicBezTo>
                  <a:pt x="271" y="207"/>
                  <a:pt x="211" y="258"/>
                  <a:pt x="141" y="288"/>
                </a:cubicBezTo>
                <a:cubicBezTo>
                  <a:pt x="150" y="363"/>
                  <a:pt x="136" y="441"/>
                  <a:pt x="96" y="511"/>
                </a:cubicBezTo>
                <a:cubicBezTo>
                  <a:pt x="71" y="555"/>
                  <a:pt x="38" y="591"/>
                  <a:pt x="0" y="619"/>
                </a:cubicBezTo>
                <a:cubicBezTo>
                  <a:pt x="60" y="664"/>
                  <a:pt x="135" y="691"/>
                  <a:pt x="216" y="691"/>
                </a:cubicBezTo>
                <a:cubicBezTo>
                  <a:pt x="415" y="691"/>
                  <a:pt x="576" y="530"/>
                  <a:pt x="576" y="331"/>
                </a:cubicBezTo>
                <a:cubicBezTo>
                  <a:pt x="576" y="182"/>
                  <a:pt x="486" y="55"/>
                  <a:pt x="357" y="0"/>
                </a:cubicBezTo>
                <a:close/>
              </a:path>
            </a:pathLst>
          </a:custGeom>
          <a:solidFill>
            <a:srgbClr val="00A3E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2" name="Freeform 7">
            <a:extLst>
              <a:ext uri="{FF2B5EF4-FFF2-40B4-BE49-F238E27FC236}">
                <a16:creationId xmlns:a16="http://schemas.microsoft.com/office/drawing/2014/main" id="{83942F30-9432-165A-06C8-D6BCDB6A08E8}"/>
              </a:ext>
            </a:extLst>
          </p:cNvPr>
          <p:cNvSpPr>
            <a:spLocks/>
          </p:cNvSpPr>
          <p:nvPr userDrawn="1"/>
        </p:nvSpPr>
        <p:spPr bwMode="gray">
          <a:xfrm>
            <a:off x="8592037" y="1980047"/>
            <a:ext cx="699193" cy="640423"/>
          </a:xfrm>
          <a:custGeom>
            <a:avLst/>
            <a:gdLst>
              <a:gd name="T0" fmla="*/ 0 w 357"/>
              <a:gd name="T1" fmla="*/ 228600 h 317"/>
              <a:gd name="T2" fmla="*/ 433881 w 357"/>
              <a:gd name="T3" fmla="*/ 1006475 h 317"/>
              <a:gd name="T4" fmla="*/ 960077 w 357"/>
              <a:gd name="T5" fmla="*/ 527050 h 317"/>
              <a:gd name="T6" fmla="*/ 1098550 w 357"/>
              <a:gd name="T7" fmla="*/ 92075 h 317"/>
              <a:gd name="T8" fmla="*/ 664669 w 357"/>
              <a:gd name="T9" fmla="*/ 0 h 317"/>
              <a:gd name="T10" fmla="*/ 0 w 357"/>
              <a:gd name="T11" fmla="*/ 228600 h 317"/>
              <a:gd name="T12" fmla="*/ 0 60000 65536"/>
              <a:gd name="T13" fmla="*/ 0 60000 65536"/>
              <a:gd name="T14" fmla="*/ 0 60000 65536"/>
              <a:gd name="T15" fmla="*/ 0 60000 65536"/>
              <a:gd name="T16" fmla="*/ 0 60000 65536"/>
              <a:gd name="T17" fmla="*/ 0 60000 65536"/>
              <a:gd name="T18" fmla="*/ 0 w 357"/>
              <a:gd name="T19" fmla="*/ 0 h 317"/>
              <a:gd name="T20" fmla="*/ 357 w 357"/>
              <a:gd name="T21" fmla="*/ 317 h 317"/>
            </a:gdLst>
            <a:ahLst/>
            <a:cxnLst>
              <a:cxn ang="T12">
                <a:pos x="T0" y="T1"/>
              </a:cxn>
              <a:cxn ang="T13">
                <a:pos x="T2" y="T3"/>
              </a:cxn>
              <a:cxn ang="T14">
                <a:pos x="T4" y="T5"/>
              </a:cxn>
              <a:cxn ang="T15">
                <a:pos x="T6" y="T7"/>
              </a:cxn>
              <a:cxn ang="T16">
                <a:pos x="T8" y="T9"/>
              </a:cxn>
              <a:cxn ang="T17">
                <a:pos x="T10" y="T11"/>
              </a:cxn>
            </a:cxnLst>
            <a:rect l="T18" t="T19" r="T20" b="T21"/>
            <a:pathLst>
              <a:path w="357" h="317">
                <a:moveTo>
                  <a:pt x="0" y="72"/>
                </a:moveTo>
                <a:cubicBezTo>
                  <a:pt x="80" y="132"/>
                  <a:pt x="130" y="222"/>
                  <a:pt x="141" y="317"/>
                </a:cubicBezTo>
                <a:cubicBezTo>
                  <a:pt x="211" y="287"/>
                  <a:pt x="271" y="236"/>
                  <a:pt x="312" y="166"/>
                </a:cubicBezTo>
                <a:cubicBezTo>
                  <a:pt x="337" y="122"/>
                  <a:pt x="352" y="76"/>
                  <a:pt x="357" y="29"/>
                </a:cubicBezTo>
                <a:cubicBezTo>
                  <a:pt x="314" y="10"/>
                  <a:pt x="266" y="0"/>
                  <a:pt x="216" y="0"/>
                </a:cubicBezTo>
                <a:cubicBezTo>
                  <a:pt x="135" y="0"/>
                  <a:pt x="60" y="27"/>
                  <a:pt x="0" y="72"/>
                </a:cubicBezTo>
                <a:close/>
              </a:path>
            </a:pathLst>
          </a:custGeom>
          <a:solidFill>
            <a:srgbClr val="0076A8"/>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3" name="Freeform 8">
            <a:extLst>
              <a:ext uri="{FF2B5EF4-FFF2-40B4-BE49-F238E27FC236}">
                <a16:creationId xmlns:a16="http://schemas.microsoft.com/office/drawing/2014/main" id="{6FC91821-BF14-3F0B-FE5C-3869A1986EDE}"/>
              </a:ext>
            </a:extLst>
          </p:cNvPr>
          <p:cNvSpPr>
            <a:spLocks/>
          </p:cNvSpPr>
          <p:nvPr userDrawn="1"/>
        </p:nvSpPr>
        <p:spPr bwMode="gray">
          <a:xfrm>
            <a:off x="8311785" y="2617511"/>
            <a:ext cx="573955" cy="676656"/>
          </a:xfrm>
          <a:custGeom>
            <a:avLst/>
            <a:gdLst>
              <a:gd name="T0" fmla="*/ 738673 w 294"/>
              <a:gd name="T1" fmla="*/ 708025 h 331"/>
              <a:gd name="T2" fmla="*/ 877175 w 294"/>
              <a:gd name="T3" fmla="*/ 0 h 331"/>
              <a:gd name="T4" fmla="*/ 6156 w 294"/>
              <a:gd name="T5" fmla="*/ 0 h 331"/>
              <a:gd name="T6" fmla="*/ 0 w 294"/>
              <a:gd name="T7" fmla="*/ 136525 h 331"/>
              <a:gd name="T8" fmla="*/ 443204 w 294"/>
              <a:gd name="T9" fmla="*/ 1050925 h 331"/>
              <a:gd name="T10" fmla="*/ 738673 w 294"/>
              <a:gd name="T11" fmla="*/ 708025 h 331"/>
              <a:gd name="T12" fmla="*/ 0 60000 65536"/>
              <a:gd name="T13" fmla="*/ 0 60000 65536"/>
              <a:gd name="T14" fmla="*/ 0 60000 65536"/>
              <a:gd name="T15" fmla="*/ 0 60000 65536"/>
              <a:gd name="T16" fmla="*/ 0 60000 65536"/>
              <a:gd name="T17" fmla="*/ 0 60000 65536"/>
              <a:gd name="T18" fmla="*/ 0 w 294"/>
              <a:gd name="T19" fmla="*/ 0 h 331"/>
              <a:gd name="T20" fmla="*/ 294 w 294"/>
              <a:gd name="T21" fmla="*/ 331 h 331"/>
            </a:gdLst>
            <a:ahLst/>
            <a:cxnLst>
              <a:cxn ang="T12">
                <a:pos x="T0" y="T1"/>
              </a:cxn>
              <a:cxn ang="T13">
                <a:pos x="T2" y="T3"/>
              </a:cxn>
              <a:cxn ang="T14">
                <a:pos x="T4" y="T5"/>
              </a:cxn>
              <a:cxn ang="T15">
                <a:pos x="T6" y="T7"/>
              </a:cxn>
              <a:cxn ang="T16">
                <a:pos x="T8" y="T9"/>
              </a:cxn>
              <a:cxn ang="T17">
                <a:pos x="T10" y="T11"/>
              </a:cxn>
            </a:cxnLst>
            <a:rect l="T18" t="T19" r="T20" b="T21"/>
            <a:pathLst>
              <a:path w="294" h="331">
                <a:moveTo>
                  <a:pt x="240" y="223"/>
                </a:moveTo>
                <a:cubicBezTo>
                  <a:pt x="280" y="153"/>
                  <a:pt x="294" y="75"/>
                  <a:pt x="285" y="0"/>
                </a:cubicBezTo>
                <a:cubicBezTo>
                  <a:pt x="197" y="38"/>
                  <a:pt x="95" y="40"/>
                  <a:pt x="2" y="0"/>
                </a:cubicBezTo>
                <a:cubicBezTo>
                  <a:pt x="1" y="14"/>
                  <a:pt x="0" y="28"/>
                  <a:pt x="0" y="43"/>
                </a:cubicBezTo>
                <a:cubicBezTo>
                  <a:pt x="0" y="161"/>
                  <a:pt x="56" y="265"/>
                  <a:pt x="144" y="331"/>
                </a:cubicBezTo>
                <a:cubicBezTo>
                  <a:pt x="182" y="303"/>
                  <a:pt x="215" y="267"/>
                  <a:pt x="240" y="223"/>
                </a:cubicBezTo>
                <a:close/>
              </a:path>
            </a:pathLst>
          </a:custGeom>
          <a:solidFill>
            <a:srgbClr val="00768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4" name="Freeform 9">
            <a:extLst>
              <a:ext uri="{FF2B5EF4-FFF2-40B4-BE49-F238E27FC236}">
                <a16:creationId xmlns:a16="http://schemas.microsoft.com/office/drawing/2014/main" id="{355C7EE7-174D-9A52-BB4E-5DB428755EFE}"/>
              </a:ext>
            </a:extLst>
          </p:cNvPr>
          <p:cNvSpPr>
            <a:spLocks/>
          </p:cNvSpPr>
          <p:nvPr userDrawn="1"/>
        </p:nvSpPr>
        <p:spPr bwMode="gray">
          <a:xfrm>
            <a:off x="8315352" y="2121696"/>
            <a:ext cx="555062" cy="581967"/>
          </a:xfrm>
          <a:custGeom>
            <a:avLst/>
            <a:gdLst>
              <a:gd name="T0" fmla="*/ 436512 w 283"/>
              <a:gd name="T1" fmla="*/ 0 h 285"/>
              <a:gd name="T2" fmla="*/ 0 w 283"/>
              <a:gd name="T3" fmla="*/ 777875 h 285"/>
              <a:gd name="T4" fmla="*/ 869950 w 283"/>
              <a:gd name="T5" fmla="*/ 777875 h 285"/>
              <a:gd name="T6" fmla="*/ 436512 w 283"/>
              <a:gd name="T7" fmla="*/ 0 h 285"/>
              <a:gd name="T8" fmla="*/ 0 60000 65536"/>
              <a:gd name="T9" fmla="*/ 0 60000 65536"/>
              <a:gd name="T10" fmla="*/ 0 60000 65536"/>
              <a:gd name="T11" fmla="*/ 0 60000 65536"/>
              <a:gd name="T12" fmla="*/ 0 w 283"/>
              <a:gd name="T13" fmla="*/ 0 h 285"/>
              <a:gd name="T14" fmla="*/ 283 w 283"/>
              <a:gd name="T15" fmla="*/ 285 h 285"/>
            </a:gdLst>
            <a:ahLst/>
            <a:cxnLst>
              <a:cxn ang="T8">
                <a:pos x="T0" y="T1"/>
              </a:cxn>
              <a:cxn ang="T9">
                <a:pos x="T2" y="T3"/>
              </a:cxn>
              <a:cxn ang="T10">
                <a:pos x="T4" y="T5"/>
              </a:cxn>
              <a:cxn ang="T11">
                <a:pos x="T6" y="T7"/>
              </a:cxn>
            </a:cxnLst>
            <a:rect l="T12" t="T13" r="T14" b="T15"/>
            <a:pathLst>
              <a:path w="283" h="285">
                <a:moveTo>
                  <a:pt x="142" y="0"/>
                </a:moveTo>
                <a:cubicBezTo>
                  <a:pt x="65" y="57"/>
                  <a:pt x="12" y="145"/>
                  <a:pt x="0" y="245"/>
                </a:cubicBezTo>
                <a:cubicBezTo>
                  <a:pt x="93" y="285"/>
                  <a:pt x="195" y="283"/>
                  <a:pt x="283" y="245"/>
                </a:cubicBezTo>
                <a:cubicBezTo>
                  <a:pt x="272" y="150"/>
                  <a:pt x="222" y="60"/>
                  <a:pt x="142" y="0"/>
                </a:cubicBezTo>
                <a:close/>
              </a:path>
            </a:pathLst>
          </a:custGeom>
          <a:solidFill>
            <a:srgbClr val="041E42"/>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39" name="Freeform 51">
            <a:extLst>
              <a:ext uri="{FF2B5EF4-FFF2-40B4-BE49-F238E27FC236}">
                <a16:creationId xmlns:a16="http://schemas.microsoft.com/office/drawing/2014/main" id="{7313AB55-D0CB-2CDD-D87A-6BF39C208938}"/>
              </a:ext>
            </a:extLst>
          </p:cNvPr>
          <p:cNvSpPr>
            <a:spLocks/>
          </p:cNvSpPr>
          <p:nvPr userDrawn="1"/>
        </p:nvSpPr>
        <p:spPr bwMode="gray">
          <a:xfrm>
            <a:off x="7850299" y="3583095"/>
            <a:ext cx="1385138" cy="649711"/>
          </a:xfrm>
          <a:custGeom>
            <a:avLst/>
            <a:gdLst/>
            <a:ahLst/>
            <a:cxnLst>
              <a:cxn ang="0">
                <a:pos x="95" y="207"/>
              </a:cxn>
              <a:cxn ang="0">
                <a:pos x="0" y="222"/>
              </a:cxn>
              <a:cxn ang="0">
                <a:pos x="302" y="0"/>
              </a:cxn>
              <a:cxn ang="0">
                <a:pos x="605" y="222"/>
              </a:cxn>
              <a:cxn ang="0">
                <a:pos x="510" y="207"/>
              </a:cxn>
              <a:cxn ang="0">
                <a:pos x="302" y="284"/>
              </a:cxn>
              <a:cxn ang="0">
                <a:pos x="95" y="207"/>
              </a:cxn>
            </a:cxnLst>
            <a:rect l="0" t="0" r="r" b="b"/>
            <a:pathLst>
              <a:path w="605" h="284">
                <a:moveTo>
                  <a:pt x="95" y="207"/>
                </a:moveTo>
                <a:cubicBezTo>
                  <a:pt x="62" y="207"/>
                  <a:pt x="30" y="212"/>
                  <a:pt x="0" y="222"/>
                </a:cubicBezTo>
                <a:cubicBezTo>
                  <a:pt x="41" y="93"/>
                  <a:pt x="161" y="0"/>
                  <a:pt x="302" y="0"/>
                </a:cubicBezTo>
                <a:cubicBezTo>
                  <a:pt x="444" y="0"/>
                  <a:pt x="564" y="93"/>
                  <a:pt x="605" y="222"/>
                </a:cubicBezTo>
                <a:cubicBezTo>
                  <a:pt x="575" y="212"/>
                  <a:pt x="543" y="207"/>
                  <a:pt x="510" y="207"/>
                </a:cubicBezTo>
                <a:cubicBezTo>
                  <a:pt x="430" y="207"/>
                  <a:pt x="358" y="236"/>
                  <a:pt x="302" y="284"/>
                </a:cubicBezTo>
                <a:cubicBezTo>
                  <a:pt x="247" y="236"/>
                  <a:pt x="174" y="207"/>
                  <a:pt x="95" y="207"/>
                </a:cubicBezTo>
                <a:close/>
              </a:path>
            </a:pathLst>
          </a:custGeom>
          <a:solidFill>
            <a:srgbClr val="C4D60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0" name="Freeform 52">
            <a:extLst>
              <a:ext uri="{FF2B5EF4-FFF2-40B4-BE49-F238E27FC236}">
                <a16:creationId xmlns:a16="http://schemas.microsoft.com/office/drawing/2014/main" id="{059F5878-27EF-5D73-5166-72D2001DFA15}"/>
              </a:ext>
            </a:extLst>
          </p:cNvPr>
          <p:cNvSpPr>
            <a:spLocks/>
          </p:cNvSpPr>
          <p:nvPr userDrawn="1"/>
        </p:nvSpPr>
        <p:spPr bwMode="gray">
          <a:xfrm>
            <a:off x="7850299" y="5313968"/>
            <a:ext cx="1385138" cy="649711"/>
          </a:xfrm>
          <a:custGeom>
            <a:avLst/>
            <a:gdLst/>
            <a:ahLst/>
            <a:cxnLst>
              <a:cxn ang="0">
                <a:pos x="510" y="78"/>
              </a:cxn>
              <a:cxn ang="0">
                <a:pos x="605" y="63"/>
              </a:cxn>
              <a:cxn ang="0">
                <a:pos x="302" y="284"/>
              </a:cxn>
              <a:cxn ang="0">
                <a:pos x="0" y="63"/>
              </a:cxn>
              <a:cxn ang="0">
                <a:pos x="95" y="78"/>
              </a:cxn>
              <a:cxn ang="0">
                <a:pos x="302" y="0"/>
              </a:cxn>
              <a:cxn ang="0">
                <a:pos x="510" y="78"/>
              </a:cxn>
            </a:cxnLst>
            <a:rect l="0" t="0" r="r" b="b"/>
            <a:pathLst>
              <a:path w="605" h="284">
                <a:moveTo>
                  <a:pt x="510" y="78"/>
                </a:moveTo>
                <a:cubicBezTo>
                  <a:pt x="543" y="78"/>
                  <a:pt x="575" y="73"/>
                  <a:pt x="605" y="63"/>
                </a:cubicBezTo>
                <a:cubicBezTo>
                  <a:pt x="564" y="191"/>
                  <a:pt x="444" y="284"/>
                  <a:pt x="302" y="284"/>
                </a:cubicBezTo>
                <a:cubicBezTo>
                  <a:pt x="161" y="284"/>
                  <a:pt x="41" y="191"/>
                  <a:pt x="0" y="63"/>
                </a:cubicBezTo>
                <a:cubicBezTo>
                  <a:pt x="30" y="73"/>
                  <a:pt x="62" y="78"/>
                  <a:pt x="95" y="78"/>
                </a:cubicBezTo>
                <a:cubicBezTo>
                  <a:pt x="174" y="78"/>
                  <a:pt x="247" y="49"/>
                  <a:pt x="302" y="0"/>
                </a:cubicBezTo>
                <a:cubicBezTo>
                  <a:pt x="358" y="49"/>
                  <a:pt x="430" y="78"/>
                  <a:pt x="510" y="78"/>
                </a:cubicBezTo>
                <a:close/>
              </a:path>
            </a:pathLst>
          </a:custGeom>
          <a:solidFill>
            <a:srgbClr val="6FC2B4"/>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1" name="Freeform 53">
            <a:extLst>
              <a:ext uri="{FF2B5EF4-FFF2-40B4-BE49-F238E27FC236}">
                <a16:creationId xmlns:a16="http://schemas.microsoft.com/office/drawing/2014/main" id="{17B39F02-105F-3A1E-8E4B-2ED378BE510C}"/>
              </a:ext>
            </a:extLst>
          </p:cNvPr>
          <p:cNvSpPr>
            <a:spLocks/>
          </p:cNvSpPr>
          <p:nvPr userDrawn="1"/>
        </p:nvSpPr>
        <p:spPr bwMode="gray">
          <a:xfrm>
            <a:off x="9075822" y="4091212"/>
            <a:ext cx="650885" cy="1383774"/>
          </a:xfrm>
          <a:custGeom>
            <a:avLst/>
            <a:gdLst/>
            <a:ahLst/>
            <a:cxnLst>
              <a:cxn ang="0">
                <a:pos x="62" y="605"/>
              </a:cxn>
              <a:cxn ang="0">
                <a:pos x="77" y="509"/>
              </a:cxn>
              <a:cxn ang="0">
                <a:pos x="0" y="302"/>
              </a:cxn>
              <a:cxn ang="0">
                <a:pos x="77" y="96"/>
              </a:cxn>
              <a:cxn ang="0">
                <a:pos x="62" y="0"/>
              </a:cxn>
              <a:cxn ang="0">
                <a:pos x="284" y="302"/>
              </a:cxn>
              <a:cxn ang="0">
                <a:pos x="62" y="605"/>
              </a:cxn>
            </a:cxnLst>
            <a:rect l="0" t="0" r="r" b="b"/>
            <a:pathLst>
              <a:path w="284" h="605">
                <a:moveTo>
                  <a:pt x="62" y="605"/>
                </a:moveTo>
                <a:cubicBezTo>
                  <a:pt x="71" y="575"/>
                  <a:pt x="77" y="543"/>
                  <a:pt x="77" y="509"/>
                </a:cubicBezTo>
                <a:cubicBezTo>
                  <a:pt x="77" y="430"/>
                  <a:pt x="48" y="358"/>
                  <a:pt x="0" y="302"/>
                </a:cubicBezTo>
                <a:cubicBezTo>
                  <a:pt x="48" y="247"/>
                  <a:pt x="77" y="175"/>
                  <a:pt x="77" y="96"/>
                </a:cubicBezTo>
                <a:cubicBezTo>
                  <a:pt x="77" y="62"/>
                  <a:pt x="71" y="30"/>
                  <a:pt x="62" y="0"/>
                </a:cubicBezTo>
                <a:cubicBezTo>
                  <a:pt x="191" y="40"/>
                  <a:pt x="284" y="160"/>
                  <a:pt x="284" y="302"/>
                </a:cubicBezTo>
                <a:cubicBezTo>
                  <a:pt x="284" y="444"/>
                  <a:pt x="191" y="565"/>
                  <a:pt x="62" y="605"/>
                </a:cubicBezTo>
                <a:close/>
              </a:path>
            </a:pathLst>
          </a:custGeom>
          <a:solidFill>
            <a:srgbClr val="00A3E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2" name="Freeform 54">
            <a:extLst>
              <a:ext uri="{FF2B5EF4-FFF2-40B4-BE49-F238E27FC236}">
                <a16:creationId xmlns:a16="http://schemas.microsoft.com/office/drawing/2014/main" id="{E773BC78-40D5-EE56-30B7-922D87009262}"/>
              </a:ext>
            </a:extLst>
          </p:cNvPr>
          <p:cNvSpPr>
            <a:spLocks/>
          </p:cNvSpPr>
          <p:nvPr userDrawn="1"/>
        </p:nvSpPr>
        <p:spPr bwMode="gray">
          <a:xfrm>
            <a:off x="8532870" y="4056066"/>
            <a:ext cx="728227" cy="726030"/>
          </a:xfrm>
          <a:custGeom>
            <a:avLst/>
            <a:gdLst/>
            <a:ahLst/>
            <a:cxnLst>
              <a:cxn ang="0">
                <a:pos x="208" y="0"/>
              </a:cxn>
              <a:cxn ang="0">
                <a:pos x="303" y="15"/>
              </a:cxn>
              <a:cxn ang="0">
                <a:pos x="318" y="111"/>
              </a:cxn>
              <a:cxn ang="0">
                <a:pos x="241" y="317"/>
              </a:cxn>
              <a:cxn ang="0">
                <a:pos x="95" y="221"/>
              </a:cxn>
              <a:cxn ang="0">
                <a:pos x="0" y="77"/>
              </a:cxn>
              <a:cxn ang="0">
                <a:pos x="208" y="0"/>
              </a:cxn>
            </a:cxnLst>
            <a:rect l="0" t="0" r="r" b="b"/>
            <a:pathLst>
              <a:path w="318" h="317">
                <a:moveTo>
                  <a:pt x="208" y="0"/>
                </a:moveTo>
                <a:cubicBezTo>
                  <a:pt x="241" y="0"/>
                  <a:pt x="273" y="5"/>
                  <a:pt x="303" y="15"/>
                </a:cubicBezTo>
                <a:cubicBezTo>
                  <a:pt x="312" y="45"/>
                  <a:pt x="318" y="77"/>
                  <a:pt x="318" y="111"/>
                </a:cubicBezTo>
                <a:cubicBezTo>
                  <a:pt x="318" y="190"/>
                  <a:pt x="289" y="262"/>
                  <a:pt x="241" y="317"/>
                </a:cubicBezTo>
                <a:cubicBezTo>
                  <a:pt x="203" y="273"/>
                  <a:pt x="153" y="239"/>
                  <a:pt x="95" y="221"/>
                </a:cubicBezTo>
                <a:cubicBezTo>
                  <a:pt x="78" y="165"/>
                  <a:pt x="44" y="115"/>
                  <a:pt x="0" y="77"/>
                </a:cubicBezTo>
                <a:cubicBezTo>
                  <a:pt x="56" y="29"/>
                  <a:pt x="128" y="0"/>
                  <a:pt x="208" y="0"/>
                </a:cubicBezTo>
                <a:close/>
              </a:path>
            </a:pathLst>
          </a:custGeom>
          <a:solidFill>
            <a:srgbClr val="6FC2B4"/>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3" name="Freeform 55">
            <a:extLst>
              <a:ext uri="{FF2B5EF4-FFF2-40B4-BE49-F238E27FC236}">
                <a16:creationId xmlns:a16="http://schemas.microsoft.com/office/drawing/2014/main" id="{89DFAF6B-C37A-9F58-4535-4BC11461655F}"/>
              </a:ext>
            </a:extLst>
          </p:cNvPr>
          <p:cNvSpPr>
            <a:spLocks/>
          </p:cNvSpPr>
          <p:nvPr userDrawn="1"/>
        </p:nvSpPr>
        <p:spPr bwMode="gray">
          <a:xfrm>
            <a:off x="8532870" y="4773606"/>
            <a:ext cx="728227" cy="727034"/>
          </a:xfrm>
          <a:custGeom>
            <a:avLst/>
            <a:gdLst/>
            <a:ahLst/>
            <a:cxnLst>
              <a:cxn ang="0">
                <a:pos x="318" y="207"/>
              </a:cxn>
              <a:cxn ang="0">
                <a:pos x="303" y="303"/>
              </a:cxn>
              <a:cxn ang="0">
                <a:pos x="208" y="318"/>
              </a:cxn>
              <a:cxn ang="0">
                <a:pos x="0" y="240"/>
              </a:cxn>
              <a:cxn ang="0">
                <a:pos x="95" y="96"/>
              </a:cxn>
              <a:cxn ang="0">
                <a:pos x="241" y="0"/>
              </a:cxn>
              <a:cxn ang="0">
                <a:pos x="318" y="207"/>
              </a:cxn>
            </a:cxnLst>
            <a:rect l="0" t="0" r="r" b="b"/>
            <a:pathLst>
              <a:path w="318" h="318">
                <a:moveTo>
                  <a:pt x="318" y="207"/>
                </a:moveTo>
                <a:cubicBezTo>
                  <a:pt x="318" y="241"/>
                  <a:pt x="312" y="273"/>
                  <a:pt x="303" y="303"/>
                </a:cubicBezTo>
                <a:cubicBezTo>
                  <a:pt x="273" y="313"/>
                  <a:pt x="241" y="318"/>
                  <a:pt x="208" y="318"/>
                </a:cubicBezTo>
                <a:cubicBezTo>
                  <a:pt x="128" y="318"/>
                  <a:pt x="56" y="289"/>
                  <a:pt x="0" y="240"/>
                </a:cubicBezTo>
                <a:cubicBezTo>
                  <a:pt x="44" y="203"/>
                  <a:pt x="78" y="153"/>
                  <a:pt x="95" y="96"/>
                </a:cubicBezTo>
                <a:cubicBezTo>
                  <a:pt x="153" y="79"/>
                  <a:pt x="203" y="45"/>
                  <a:pt x="241" y="0"/>
                </a:cubicBezTo>
                <a:cubicBezTo>
                  <a:pt x="289" y="56"/>
                  <a:pt x="318" y="128"/>
                  <a:pt x="318" y="207"/>
                </a:cubicBezTo>
                <a:close/>
              </a:path>
            </a:pathLst>
          </a:custGeom>
          <a:solidFill>
            <a:srgbClr val="007680"/>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4" name="Freeform 56">
            <a:extLst>
              <a:ext uri="{FF2B5EF4-FFF2-40B4-BE49-F238E27FC236}">
                <a16:creationId xmlns:a16="http://schemas.microsoft.com/office/drawing/2014/main" id="{84F4A06F-6393-A9CB-FE6F-3ECABC722468}"/>
              </a:ext>
            </a:extLst>
          </p:cNvPr>
          <p:cNvSpPr>
            <a:spLocks/>
          </p:cNvSpPr>
          <p:nvPr userDrawn="1"/>
        </p:nvSpPr>
        <p:spPr bwMode="gray">
          <a:xfrm>
            <a:off x="8752626" y="4560380"/>
            <a:ext cx="333477" cy="439835"/>
          </a:xfrm>
          <a:custGeom>
            <a:avLst/>
            <a:gdLst/>
            <a:ahLst/>
            <a:cxnLst>
              <a:cxn ang="0">
                <a:pos x="146" y="96"/>
              </a:cxn>
              <a:cxn ang="0">
                <a:pos x="0" y="192"/>
              </a:cxn>
              <a:cxn ang="0">
                <a:pos x="15" y="96"/>
              </a:cxn>
              <a:cxn ang="0">
                <a:pos x="0" y="0"/>
              </a:cxn>
              <a:cxn ang="0">
                <a:pos x="146" y="96"/>
              </a:cxn>
            </a:cxnLst>
            <a:rect l="0" t="0" r="r" b="b"/>
            <a:pathLst>
              <a:path w="146" h="192">
                <a:moveTo>
                  <a:pt x="146" y="96"/>
                </a:moveTo>
                <a:cubicBezTo>
                  <a:pt x="108" y="141"/>
                  <a:pt x="58" y="175"/>
                  <a:pt x="0" y="192"/>
                </a:cubicBezTo>
                <a:cubicBezTo>
                  <a:pt x="10" y="162"/>
                  <a:pt x="15" y="130"/>
                  <a:pt x="15" y="96"/>
                </a:cubicBezTo>
                <a:cubicBezTo>
                  <a:pt x="15" y="63"/>
                  <a:pt x="10" y="31"/>
                  <a:pt x="0" y="0"/>
                </a:cubicBezTo>
                <a:cubicBezTo>
                  <a:pt x="58" y="18"/>
                  <a:pt x="108" y="52"/>
                  <a:pt x="146" y="96"/>
                </a:cubicBezTo>
                <a:close/>
              </a:path>
            </a:pathLst>
          </a:custGeom>
          <a:solidFill>
            <a:srgbClr val="005587"/>
          </a:solidFill>
          <a:ln w="9525">
            <a:noFill/>
            <a:round/>
            <a:headEnd/>
            <a:tailEnd/>
          </a:ln>
        </p:spPr>
        <p:txBody>
          <a:bodyPr vert="horz" wrap="square" lIns="0" tIns="0" rIns="0" bIns="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5" name="Freeform 57">
            <a:extLst>
              <a:ext uri="{FF2B5EF4-FFF2-40B4-BE49-F238E27FC236}">
                <a16:creationId xmlns:a16="http://schemas.microsoft.com/office/drawing/2014/main" id="{8058F9C2-A959-C7C6-3CB8-4FECF000BAE9}"/>
              </a:ext>
            </a:extLst>
          </p:cNvPr>
          <p:cNvSpPr>
            <a:spLocks/>
          </p:cNvSpPr>
          <p:nvPr userDrawn="1"/>
        </p:nvSpPr>
        <p:spPr bwMode="gray">
          <a:xfrm>
            <a:off x="7344428" y="4088831"/>
            <a:ext cx="649880" cy="1383774"/>
          </a:xfrm>
          <a:custGeom>
            <a:avLst/>
            <a:gdLst/>
            <a:ahLst/>
            <a:cxnLst>
              <a:cxn ang="0">
                <a:pos x="207" y="509"/>
              </a:cxn>
              <a:cxn ang="0">
                <a:pos x="222" y="605"/>
              </a:cxn>
              <a:cxn ang="0">
                <a:pos x="0" y="302"/>
              </a:cxn>
              <a:cxn ang="0">
                <a:pos x="222" y="0"/>
              </a:cxn>
              <a:cxn ang="0">
                <a:pos x="207" y="96"/>
              </a:cxn>
              <a:cxn ang="0">
                <a:pos x="284" y="302"/>
              </a:cxn>
              <a:cxn ang="0">
                <a:pos x="207" y="509"/>
              </a:cxn>
            </a:cxnLst>
            <a:rect l="0" t="0" r="r" b="b"/>
            <a:pathLst>
              <a:path w="284" h="605">
                <a:moveTo>
                  <a:pt x="207" y="509"/>
                </a:moveTo>
                <a:cubicBezTo>
                  <a:pt x="207" y="543"/>
                  <a:pt x="212" y="575"/>
                  <a:pt x="222" y="605"/>
                </a:cubicBezTo>
                <a:cubicBezTo>
                  <a:pt x="93" y="565"/>
                  <a:pt x="0" y="444"/>
                  <a:pt x="0" y="302"/>
                </a:cubicBezTo>
                <a:cubicBezTo>
                  <a:pt x="0" y="160"/>
                  <a:pt x="93" y="40"/>
                  <a:pt x="222" y="0"/>
                </a:cubicBezTo>
                <a:cubicBezTo>
                  <a:pt x="212" y="30"/>
                  <a:pt x="207" y="62"/>
                  <a:pt x="207" y="96"/>
                </a:cubicBezTo>
                <a:cubicBezTo>
                  <a:pt x="207" y="175"/>
                  <a:pt x="236" y="247"/>
                  <a:pt x="284" y="302"/>
                </a:cubicBezTo>
                <a:cubicBezTo>
                  <a:pt x="236" y="358"/>
                  <a:pt x="207" y="430"/>
                  <a:pt x="207" y="509"/>
                </a:cubicBezTo>
                <a:close/>
              </a:path>
            </a:pathLst>
          </a:custGeom>
          <a:solidFill>
            <a:srgbClr val="86BC25"/>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6" name="Freeform 58">
            <a:extLst>
              <a:ext uri="{FF2B5EF4-FFF2-40B4-BE49-F238E27FC236}">
                <a16:creationId xmlns:a16="http://schemas.microsoft.com/office/drawing/2014/main" id="{FE89AE96-43B3-2116-C629-C77A0E83C933}"/>
              </a:ext>
            </a:extLst>
          </p:cNvPr>
          <p:cNvSpPr>
            <a:spLocks/>
          </p:cNvSpPr>
          <p:nvPr userDrawn="1"/>
        </p:nvSpPr>
        <p:spPr bwMode="gray">
          <a:xfrm>
            <a:off x="7816146" y="4056066"/>
            <a:ext cx="725213" cy="726030"/>
          </a:xfrm>
          <a:custGeom>
            <a:avLst/>
            <a:gdLst/>
            <a:ahLst/>
            <a:cxnLst>
              <a:cxn ang="0">
                <a:pos x="0" y="111"/>
              </a:cxn>
              <a:cxn ang="0">
                <a:pos x="15" y="15"/>
              </a:cxn>
              <a:cxn ang="0">
                <a:pos x="110" y="0"/>
              </a:cxn>
              <a:cxn ang="0">
                <a:pos x="317" y="77"/>
              </a:cxn>
              <a:cxn ang="0">
                <a:pos x="222" y="221"/>
              </a:cxn>
              <a:cxn ang="0">
                <a:pos x="77" y="317"/>
              </a:cxn>
              <a:cxn ang="0">
                <a:pos x="0" y="111"/>
              </a:cxn>
            </a:cxnLst>
            <a:rect l="0" t="0" r="r" b="b"/>
            <a:pathLst>
              <a:path w="317" h="317">
                <a:moveTo>
                  <a:pt x="0" y="111"/>
                </a:moveTo>
                <a:cubicBezTo>
                  <a:pt x="0" y="77"/>
                  <a:pt x="5" y="45"/>
                  <a:pt x="15" y="15"/>
                </a:cubicBezTo>
                <a:cubicBezTo>
                  <a:pt x="45" y="5"/>
                  <a:pt x="77" y="0"/>
                  <a:pt x="110" y="0"/>
                </a:cubicBezTo>
                <a:cubicBezTo>
                  <a:pt x="189" y="0"/>
                  <a:pt x="262" y="29"/>
                  <a:pt x="317" y="77"/>
                </a:cubicBezTo>
                <a:cubicBezTo>
                  <a:pt x="274" y="115"/>
                  <a:pt x="240" y="165"/>
                  <a:pt x="222" y="221"/>
                </a:cubicBezTo>
                <a:cubicBezTo>
                  <a:pt x="165" y="239"/>
                  <a:pt x="115" y="273"/>
                  <a:pt x="77" y="317"/>
                </a:cubicBezTo>
                <a:cubicBezTo>
                  <a:pt x="29" y="262"/>
                  <a:pt x="0" y="190"/>
                  <a:pt x="0" y="111"/>
                </a:cubicBezTo>
                <a:close/>
              </a:path>
            </a:pathLst>
          </a:custGeom>
          <a:solidFill>
            <a:srgbClr val="43B02A"/>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7" name="Freeform 59">
            <a:extLst>
              <a:ext uri="{FF2B5EF4-FFF2-40B4-BE49-F238E27FC236}">
                <a16:creationId xmlns:a16="http://schemas.microsoft.com/office/drawing/2014/main" id="{1BA53F44-066F-5865-EEC7-158778D36C89}"/>
              </a:ext>
            </a:extLst>
          </p:cNvPr>
          <p:cNvSpPr>
            <a:spLocks/>
          </p:cNvSpPr>
          <p:nvPr userDrawn="1"/>
        </p:nvSpPr>
        <p:spPr bwMode="gray">
          <a:xfrm>
            <a:off x="7816146" y="4773606"/>
            <a:ext cx="725213" cy="727034"/>
          </a:xfrm>
          <a:custGeom>
            <a:avLst/>
            <a:gdLst/>
            <a:ahLst/>
            <a:cxnLst>
              <a:cxn ang="0">
                <a:pos x="110" y="318"/>
              </a:cxn>
              <a:cxn ang="0">
                <a:pos x="15" y="303"/>
              </a:cxn>
              <a:cxn ang="0">
                <a:pos x="0" y="207"/>
              </a:cxn>
              <a:cxn ang="0">
                <a:pos x="77" y="0"/>
              </a:cxn>
              <a:cxn ang="0">
                <a:pos x="222" y="96"/>
              </a:cxn>
              <a:cxn ang="0">
                <a:pos x="317" y="240"/>
              </a:cxn>
              <a:cxn ang="0">
                <a:pos x="110" y="318"/>
              </a:cxn>
            </a:cxnLst>
            <a:rect l="0" t="0" r="r" b="b"/>
            <a:pathLst>
              <a:path w="317" h="318">
                <a:moveTo>
                  <a:pt x="110" y="318"/>
                </a:moveTo>
                <a:cubicBezTo>
                  <a:pt x="77" y="318"/>
                  <a:pt x="45" y="313"/>
                  <a:pt x="15" y="303"/>
                </a:cubicBezTo>
                <a:cubicBezTo>
                  <a:pt x="5" y="273"/>
                  <a:pt x="0" y="241"/>
                  <a:pt x="0" y="207"/>
                </a:cubicBezTo>
                <a:cubicBezTo>
                  <a:pt x="0" y="128"/>
                  <a:pt x="29" y="56"/>
                  <a:pt x="77" y="0"/>
                </a:cubicBezTo>
                <a:cubicBezTo>
                  <a:pt x="115" y="45"/>
                  <a:pt x="165" y="79"/>
                  <a:pt x="222" y="96"/>
                </a:cubicBezTo>
                <a:cubicBezTo>
                  <a:pt x="240" y="153"/>
                  <a:pt x="274" y="203"/>
                  <a:pt x="317" y="240"/>
                </a:cubicBezTo>
                <a:cubicBezTo>
                  <a:pt x="262" y="289"/>
                  <a:pt x="189" y="318"/>
                  <a:pt x="110" y="318"/>
                </a:cubicBezTo>
                <a:close/>
              </a:path>
            </a:pathLst>
          </a:custGeom>
          <a:solidFill>
            <a:srgbClr val="046A38"/>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8" name="Freeform 60">
            <a:extLst>
              <a:ext uri="{FF2B5EF4-FFF2-40B4-BE49-F238E27FC236}">
                <a16:creationId xmlns:a16="http://schemas.microsoft.com/office/drawing/2014/main" id="{747924D9-4DD9-CFBC-7DB9-62C19B457B86}"/>
              </a:ext>
            </a:extLst>
          </p:cNvPr>
          <p:cNvSpPr>
            <a:spLocks/>
          </p:cNvSpPr>
          <p:nvPr userDrawn="1"/>
        </p:nvSpPr>
        <p:spPr bwMode="gray">
          <a:xfrm>
            <a:off x="7991925" y="4560380"/>
            <a:ext cx="332475" cy="439835"/>
          </a:xfrm>
          <a:custGeom>
            <a:avLst/>
            <a:gdLst/>
            <a:ahLst/>
            <a:cxnLst>
              <a:cxn ang="0">
                <a:pos x="130" y="96"/>
              </a:cxn>
              <a:cxn ang="0">
                <a:pos x="145" y="192"/>
              </a:cxn>
              <a:cxn ang="0">
                <a:pos x="0" y="96"/>
              </a:cxn>
              <a:cxn ang="0">
                <a:pos x="145" y="0"/>
              </a:cxn>
              <a:cxn ang="0">
                <a:pos x="130" y="96"/>
              </a:cxn>
            </a:cxnLst>
            <a:rect l="0" t="0" r="r" b="b"/>
            <a:pathLst>
              <a:path w="145" h="192">
                <a:moveTo>
                  <a:pt x="130" y="96"/>
                </a:moveTo>
                <a:cubicBezTo>
                  <a:pt x="130" y="130"/>
                  <a:pt x="136" y="162"/>
                  <a:pt x="145" y="192"/>
                </a:cubicBezTo>
                <a:cubicBezTo>
                  <a:pt x="88" y="175"/>
                  <a:pt x="38" y="141"/>
                  <a:pt x="0" y="96"/>
                </a:cubicBezTo>
                <a:cubicBezTo>
                  <a:pt x="38" y="52"/>
                  <a:pt x="88" y="18"/>
                  <a:pt x="145" y="0"/>
                </a:cubicBezTo>
                <a:cubicBezTo>
                  <a:pt x="136" y="31"/>
                  <a:pt x="130" y="63"/>
                  <a:pt x="130" y="96"/>
                </a:cubicBezTo>
                <a:close/>
              </a:path>
            </a:pathLst>
          </a:custGeom>
          <a:solidFill>
            <a:srgbClr val="2C5234"/>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49" name="Freeform 61">
            <a:extLst>
              <a:ext uri="{FF2B5EF4-FFF2-40B4-BE49-F238E27FC236}">
                <a16:creationId xmlns:a16="http://schemas.microsoft.com/office/drawing/2014/main" id="{DCD1AB76-5A25-6A63-816C-A6DAA3D96DC6}"/>
              </a:ext>
            </a:extLst>
          </p:cNvPr>
          <p:cNvSpPr>
            <a:spLocks/>
          </p:cNvSpPr>
          <p:nvPr userDrawn="1"/>
        </p:nvSpPr>
        <p:spPr bwMode="gray">
          <a:xfrm>
            <a:off x="8314975" y="4235519"/>
            <a:ext cx="440899" cy="332639"/>
          </a:xfrm>
          <a:custGeom>
            <a:avLst/>
            <a:gdLst/>
            <a:ahLst/>
            <a:cxnLst>
              <a:cxn ang="0">
                <a:pos x="95" y="130"/>
              </a:cxn>
              <a:cxn ang="0">
                <a:pos x="0" y="144"/>
              </a:cxn>
              <a:cxn ang="0">
                <a:pos x="95" y="0"/>
              </a:cxn>
              <a:cxn ang="0">
                <a:pos x="190" y="144"/>
              </a:cxn>
              <a:cxn ang="0">
                <a:pos x="95" y="130"/>
              </a:cxn>
            </a:cxnLst>
            <a:rect l="0" t="0" r="r" b="b"/>
            <a:pathLst>
              <a:path w="190" h="144">
                <a:moveTo>
                  <a:pt x="95" y="130"/>
                </a:moveTo>
                <a:cubicBezTo>
                  <a:pt x="62" y="130"/>
                  <a:pt x="30" y="135"/>
                  <a:pt x="0" y="144"/>
                </a:cubicBezTo>
                <a:cubicBezTo>
                  <a:pt x="18" y="88"/>
                  <a:pt x="52" y="38"/>
                  <a:pt x="95" y="0"/>
                </a:cubicBezTo>
                <a:cubicBezTo>
                  <a:pt x="139" y="38"/>
                  <a:pt x="173" y="88"/>
                  <a:pt x="190" y="144"/>
                </a:cubicBezTo>
                <a:cubicBezTo>
                  <a:pt x="160" y="135"/>
                  <a:pt x="128" y="130"/>
                  <a:pt x="95" y="130"/>
                </a:cubicBezTo>
                <a:close/>
              </a:path>
            </a:pathLst>
          </a:custGeom>
          <a:solidFill>
            <a:srgbClr val="046A38"/>
          </a:solidFill>
          <a:ln w="9525">
            <a:noFill/>
            <a:round/>
            <a:headEnd/>
            <a:tailEnd/>
          </a:ln>
        </p:spPr>
        <p:txBody>
          <a:bodyPr vert="horz" wrap="square" lIns="0" tIns="0" rIns="0" bIns="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50" name="Freeform 63">
            <a:extLst>
              <a:ext uri="{FF2B5EF4-FFF2-40B4-BE49-F238E27FC236}">
                <a16:creationId xmlns:a16="http://schemas.microsoft.com/office/drawing/2014/main" id="{276640E1-375E-E00E-D813-EB37C3809905}"/>
              </a:ext>
            </a:extLst>
          </p:cNvPr>
          <p:cNvSpPr>
            <a:spLocks/>
          </p:cNvSpPr>
          <p:nvPr userDrawn="1"/>
        </p:nvSpPr>
        <p:spPr bwMode="gray">
          <a:xfrm>
            <a:off x="8286370" y="4524744"/>
            <a:ext cx="503231" cy="516055"/>
          </a:xfrm>
          <a:custGeom>
            <a:avLst/>
            <a:gdLst/>
            <a:ahLst/>
            <a:cxnLst>
              <a:cxn ang="0">
                <a:pos x="220" y="110"/>
              </a:cxn>
              <a:cxn ang="0">
                <a:pos x="205" y="206"/>
              </a:cxn>
              <a:cxn ang="0">
                <a:pos x="110" y="221"/>
              </a:cxn>
              <a:cxn ang="0">
                <a:pos x="15" y="206"/>
              </a:cxn>
              <a:cxn ang="0">
                <a:pos x="0" y="110"/>
              </a:cxn>
              <a:cxn ang="0">
                <a:pos x="15" y="14"/>
              </a:cxn>
              <a:cxn ang="0">
                <a:pos x="110" y="0"/>
              </a:cxn>
              <a:cxn ang="0">
                <a:pos x="205" y="14"/>
              </a:cxn>
              <a:cxn ang="0">
                <a:pos x="220" y="110"/>
              </a:cxn>
            </a:cxnLst>
            <a:rect l="0" t="0" r="r" b="b"/>
            <a:pathLst>
              <a:path w="220" h="221">
                <a:moveTo>
                  <a:pt x="220" y="110"/>
                </a:moveTo>
                <a:cubicBezTo>
                  <a:pt x="220" y="144"/>
                  <a:pt x="215" y="176"/>
                  <a:pt x="205" y="206"/>
                </a:cubicBezTo>
                <a:cubicBezTo>
                  <a:pt x="175" y="216"/>
                  <a:pt x="143" y="221"/>
                  <a:pt x="110" y="221"/>
                </a:cubicBezTo>
                <a:cubicBezTo>
                  <a:pt x="77" y="221"/>
                  <a:pt x="45" y="216"/>
                  <a:pt x="15" y="206"/>
                </a:cubicBezTo>
                <a:cubicBezTo>
                  <a:pt x="6" y="176"/>
                  <a:pt x="0" y="144"/>
                  <a:pt x="0" y="110"/>
                </a:cubicBezTo>
                <a:cubicBezTo>
                  <a:pt x="0" y="77"/>
                  <a:pt x="6" y="45"/>
                  <a:pt x="15" y="14"/>
                </a:cubicBezTo>
                <a:cubicBezTo>
                  <a:pt x="45" y="5"/>
                  <a:pt x="77" y="0"/>
                  <a:pt x="110" y="0"/>
                </a:cubicBezTo>
                <a:cubicBezTo>
                  <a:pt x="143" y="0"/>
                  <a:pt x="175" y="5"/>
                  <a:pt x="205" y="14"/>
                </a:cubicBezTo>
                <a:cubicBezTo>
                  <a:pt x="215" y="45"/>
                  <a:pt x="220" y="77"/>
                  <a:pt x="220" y="110"/>
                </a:cubicBezTo>
                <a:close/>
              </a:path>
            </a:pathLst>
          </a:custGeom>
          <a:solidFill>
            <a:srgbClr val="041E42"/>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52" name="Freeform 62">
            <a:extLst>
              <a:ext uri="{FF2B5EF4-FFF2-40B4-BE49-F238E27FC236}">
                <a16:creationId xmlns:a16="http://schemas.microsoft.com/office/drawing/2014/main" id="{9DD55932-113D-9AFF-B718-E0E48201F182}"/>
              </a:ext>
            </a:extLst>
          </p:cNvPr>
          <p:cNvSpPr>
            <a:spLocks/>
          </p:cNvSpPr>
          <p:nvPr userDrawn="1"/>
        </p:nvSpPr>
        <p:spPr bwMode="gray">
          <a:xfrm>
            <a:off x="8318141" y="5002016"/>
            <a:ext cx="439227" cy="329375"/>
          </a:xfrm>
          <a:custGeom>
            <a:avLst/>
            <a:gdLst/>
            <a:ahLst/>
            <a:cxnLst>
              <a:cxn ang="0">
                <a:pos x="95" y="15"/>
              </a:cxn>
              <a:cxn ang="0">
                <a:pos x="190" y="0"/>
              </a:cxn>
              <a:cxn ang="0">
                <a:pos x="95" y="144"/>
              </a:cxn>
              <a:cxn ang="0">
                <a:pos x="0" y="0"/>
              </a:cxn>
              <a:cxn ang="0">
                <a:pos x="95" y="15"/>
              </a:cxn>
            </a:cxnLst>
            <a:rect l="0" t="0" r="r" b="b"/>
            <a:pathLst>
              <a:path w="190" h="144">
                <a:moveTo>
                  <a:pt x="95" y="15"/>
                </a:moveTo>
                <a:cubicBezTo>
                  <a:pt x="128" y="15"/>
                  <a:pt x="160" y="10"/>
                  <a:pt x="190" y="0"/>
                </a:cubicBezTo>
                <a:cubicBezTo>
                  <a:pt x="173" y="57"/>
                  <a:pt x="139" y="107"/>
                  <a:pt x="95" y="144"/>
                </a:cubicBezTo>
                <a:cubicBezTo>
                  <a:pt x="52" y="107"/>
                  <a:pt x="18" y="57"/>
                  <a:pt x="0" y="0"/>
                </a:cubicBezTo>
                <a:cubicBezTo>
                  <a:pt x="30" y="10"/>
                  <a:pt x="62" y="15"/>
                  <a:pt x="95" y="15"/>
                </a:cubicBezTo>
                <a:close/>
              </a:path>
            </a:pathLst>
          </a:custGeom>
          <a:solidFill>
            <a:srgbClr val="004F59"/>
          </a:solidFill>
          <a:ln w="9525">
            <a:noFill/>
            <a:round/>
            <a:headEnd/>
            <a:tailEnd/>
          </a:ln>
        </p:spPr>
        <p:txBody>
          <a:bodyPr vert="horz" wrap="square" lIns="44450" tIns="44450" rIns="44450" bIns="44450" numCol="1" anchor="ctr" anchorCtr="0" compatLnSpc="1">
            <a:prstTxWarp prst="textNoShape">
              <a:avLst/>
            </a:prstTxWarp>
          </a:bodyPr>
          <a:lstStyle/>
          <a:p>
            <a:pPr marL="0" marR="0" lvl="0" indent="0" algn="l"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D0D0CE"/>
              </a:solidFill>
              <a:effectLst/>
              <a:uLnTx/>
              <a:uFillTx/>
              <a:latin typeface="Calibri"/>
              <a:ea typeface="+mn-ea"/>
              <a:cs typeface="+mn-cs"/>
            </a:endParaRPr>
          </a:p>
        </p:txBody>
      </p:sp>
      <p:sp>
        <p:nvSpPr>
          <p:cNvPr id="57" name="Text Placeholder 54">
            <a:extLst>
              <a:ext uri="{FF2B5EF4-FFF2-40B4-BE49-F238E27FC236}">
                <a16:creationId xmlns:a16="http://schemas.microsoft.com/office/drawing/2014/main" id="{306298F0-EBEF-A025-E4F7-0C3386CB339D}"/>
              </a:ext>
            </a:extLst>
          </p:cNvPr>
          <p:cNvSpPr>
            <a:spLocks noGrp="1"/>
          </p:cNvSpPr>
          <p:nvPr>
            <p:ph type="body" sz="quarter" idx="11" hasCustomPrompt="1"/>
          </p:nvPr>
        </p:nvSpPr>
        <p:spPr>
          <a:xfrm>
            <a:off x="3664638" y="181093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8" name="Text Placeholder 54">
            <a:extLst>
              <a:ext uri="{FF2B5EF4-FFF2-40B4-BE49-F238E27FC236}">
                <a16:creationId xmlns:a16="http://schemas.microsoft.com/office/drawing/2014/main" id="{87C9B67D-5DF4-CCE4-42B2-0845BA7990F6}"/>
              </a:ext>
            </a:extLst>
          </p:cNvPr>
          <p:cNvSpPr>
            <a:spLocks noGrp="1"/>
          </p:cNvSpPr>
          <p:nvPr>
            <p:ph type="body" sz="quarter" idx="12" hasCustomPrompt="1"/>
          </p:nvPr>
        </p:nvSpPr>
        <p:spPr>
          <a:xfrm>
            <a:off x="4936149" y="181093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9" name="Text Placeholder 54">
            <a:extLst>
              <a:ext uri="{FF2B5EF4-FFF2-40B4-BE49-F238E27FC236}">
                <a16:creationId xmlns:a16="http://schemas.microsoft.com/office/drawing/2014/main" id="{724614DD-DF02-8A81-8775-050DC4C5943C}"/>
              </a:ext>
            </a:extLst>
          </p:cNvPr>
          <p:cNvSpPr>
            <a:spLocks noGrp="1"/>
          </p:cNvSpPr>
          <p:nvPr>
            <p:ph type="body" sz="quarter" idx="13" hasCustomPrompt="1"/>
          </p:nvPr>
        </p:nvSpPr>
        <p:spPr>
          <a:xfrm>
            <a:off x="3209017" y="3510128"/>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2" name="Text Placeholder 54">
            <a:extLst>
              <a:ext uri="{FF2B5EF4-FFF2-40B4-BE49-F238E27FC236}">
                <a16:creationId xmlns:a16="http://schemas.microsoft.com/office/drawing/2014/main" id="{E47A3201-E8D6-20D7-FC3A-F20BB6288A38}"/>
              </a:ext>
            </a:extLst>
          </p:cNvPr>
          <p:cNvSpPr>
            <a:spLocks noGrp="1"/>
          </p:cNvSpPr>
          <p:nvPr>
            <p:ph type="body" sz="quarter" idx="14" hasCustomPrompt="1"/>
          </p:nvPr>
        </p:nvSpPr>
        <p:spPr>
          <a:xfrm>
            <a:off x="4311379" y="350557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3" name="Text Placeholder 54">
            <a:extLst>
              <a:ext uri="{FF2B5EF4-FFF2-40B4-BE49-F238E27FC236}">
                <a16:creationId xmlns:a16="http://schemas.microsoft.com/office/drawing/2014/main" id="{7A68B046-EB0B-EE7F-6DDD-0D88C2BA6C72}"/>
              </a:ext>
            </a:extLst>
          </p:cNvPr>
          <p:cNvSpPr>
            <a:spLocks noGrp="1"/>
          </p:cNvSpPr>
          <p:nvPr>
            <p:ph type="body" sz="quarter" idx="15" hasCustomPrompt="1"/>
          </p:nvPr>
        </p:nvSpPr>
        <p:spPr>
          <a:xfrm>
            <a:off x="5423137" y="350557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4" name="Text Placeholder 54">
            <a:extLst>
              <a:ext uri="{FF2B5EF4-FFF2-40B4-BE49-F238E27FC236}">
                <a16:creationId xmlns:a16="http://schemas.microsoft.com/office/drawing/2014/main" id="{9EF7EDD2-86F6-CE04-232A-8FC2F41A688A}"/>
              </a:ext>
            </a:extLst>
          </p:cNvPr>
          <p:cNvSpPr>
            <a:spLocks noGrp="1"/>
          </p:cNvSpPr>
          <p:nvPr>
            <p:ph type="body" sz="quarter" idx="16" hasCustomPrompt="1"/>
          </p:nvPr>
        </p:nvSpPr>
        <p:spPr>
          <a:xfrm>
            <a:off x="2715842" y="522366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5" name="Text Placeholder 54">
            <a:extLst>
              <a:ext uri="{FF2B5EF4-FFF2-40B4-BE49-F238E27FC236}">
                <a16:creationId xmlns:a16="http://schemas.microsoft.com/office/drawing/2014/main" id="{D9151674-9432-7EE6-8747-D6C15DC1E3DC}"/>
              </a:ext>
            </a:extLst>
          </p:cNvPr>
          <p:cNvSpPr>
            <a:spLocks noGrp="1"/>
          </p:cNvSpPr>
          <p:nvPr>
            <p:ph type="body" sz="quarter" idx="17" hasCustomPrompt="1"/>
          </p:nvPr>
        </p:nvSpPr>
        <p:spPr>
          <a:xfrm>
            <a:off x="3801437" y="5223667"/>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66" name="Text Placeholder 54">
            <a:extLst>
              <a:ext uri="{FF2B5EF4-FFF2-40B4-BE49-F238E27FC236}">
                <a16:creationId xmlns:a16="http://schemas.microsoft.com/office/drawing/2014/main" id="{F3D684A2-4B94-215B-B87F-685ED98E2927}"/>
              </a:ext>
            </a:extLst>
          </p:cNvPr>
          <p:cNvSpPr>
            <a:spLocks noGrp="1"/>
          </p:cNvSpPr>
          <p:nvPr>
            <p:ph type="body" sz="quarter" idx="18" hasCustomPrompt="1"/>
          </p:nvPr>
        </p:nvSpPr>
        <p:spPr>
          <a:xfrm>
            <a:off x="5878455" y="5219254"/>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7" name="Text Placeholder 54">
            <a:extLst>
              <a:ext uri="{FF2B5EF4-FFF2-40B4-BE49-F238E27FC236}">
                <a16:creationId xmlns:a16="http://schemas.microsoft.com/office/drawing/2014/main" id="{8C240C0A-6883-3C50-661F-7F32E9A26E98}"/>
              </a:ext>
            </a:extLst>
          </p:cNvPr>
          <p:cNvSpPr>
            <a:spLocks noGrp="1"/>
          </p:cNvSpPr>
          <p:nvPr>
            <p:ph type="body" sz="quarter" idx="19" hasCustomPrompt="1"/>
          </p:nvPr>
        </p:nvSpPr>
        <p:spPr>
          <a:xfrm>
            <a:off x="4801787" y="5219254"/>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8" name="Text Placeholder 54">
            <a:extLst>
              <a:ext uri="{FF2B5EF4-FFF2-40B4-BE49-F238E27FC236}">
                <a16:creationId xmlns:a16="http://schemas.microsoft.com/office/drawing/2014/main" id="{3D62949D-5195-078F-20A5-39D59079473E}"/>
              </a:ext>
            </a:extLst>
          </p:cNvPr>
          <p:cNvSpPr>
            <a:spLocks noGrp="1"/>
          </p:cNvSpPr>
          <p:nvPr>
            <p:ph type="body" sz="quarter" idx="20" hasCustomPrompt="1"/>
          </p:nvPr>
        </p:nvSpPr>
        <p:spPr>
          <a:xfrm>
            <a:off x="8252927" y="1629691"/>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9" name="Text Placeholder 54">
            <a:extLst>
              <a:ext uri="{FF2B5EF4-FFF2-40B4-BE49-F238E27FC236}">
                <a16:creationId xmlns:a16="http://schemas.microsoft.com/office/drawing/2014/main" id="{14B7069A-BD12-2A2B-3B28-4A6D93C8A108}"/>
              </a:ext>
            </a:extLst>
          </p:cNvPr>
          <p:cNvSpPr>
            <a:spLocks noGrp="1"/>
          </p:cNvSpPr>
          <p:nvPr>
            <p:ph type="body" sz="quarter" idx="21" hasCustomPrompt="1"/>
          </p:nvPr>
        </p:nvSpPr>
        <p:spPr>
          <a:xfrm>
            <a:off x="7572145" y="2738112"/>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0" name="Text Placeholder 54">
            <a:extLst>
              <a:ext uri="{FF2B5EF4-FFF2-40B4-BE49-F238E27FC236}">
                <a16:creationId xmlns:a16="http://schemas.microsoft.com/office/drawing/2014/main" id="{FC022798-91BC-A1D2-2A41-02A6E6FF3F64}"/>
              </a:ext>
            </a:extLst>
          </p:cNvPr>
          <p:cNvSpPr>
            <a:spLocks noGrp="1"/>
          </p:cNvSpPr>
          <p:nvPr>
            <p:ph type="body" sz="quarter" idx="22" hasCustomPrompt="1"/>
          </p:nvPr>
        </p:nvSpPr>
        <p:spPr>
          <a:xfrm>
            <a:off x="8917316" y="271952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3" name="Text Placeholder 54">
            <a:extLst>
              <a:ext uri="{FF2B5EF4-FFF2-40B4-BE49-F238E27FC236}">
                <a16:creationId xmlns:a16="http://schemas.microsoft.com/office/drawing/2014/main" id="{BAB66804-74B0-0BBB-E816-015F48553818}"/>
              </a:ext>
            </a:extLst>
          </p:cNvPr>
          <p:cNvSpPr>
            <a:spLocks noGrp="1"/>
          </p:cNvSpPr>
          <p:nvPr>
            <p:ph type="body" sz="quarter" idx="23" hasCustomPrompt="1"/>
          </p:nvPr>
        </p:nvSpPr>
        <p:spPr>
          <a:xfrm>
            <a:off x="8204722" y="377909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4" name="Text Placeholder 54">
            <a:extLst>
              <a:ext uri="{FF2B5EF4-FFF2-40B4-BE49-F238E27FC236}">
                <a16:creationId xmlns:a16="http://schemas.microsoft.com/office/drawing/2014/main" id="{68C5BF01-5715-98F2-4D8A-76BF42507F2F}"/>
              </a:ext>
            </a:extLst>
          </p:cNvPr>
          <p:cNvSpPr>
            <a:spLocks noGrp="1"/>
          </p:cNvSpPr>
          <p:nvPr>
            <p:ph type="body" sz="quarter" idx="24" hasCustomPrompt="1"/>
          </p:nvPr>
        </p:nvSpPr>
        <p:spPr>
          <a:xfrm>
            <a:off x="7308367" y="4702662"/>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5" name="Text Placeholder 54">
            <a:extLst>
              <a:ext uri="{FF2B5EF4-FFF2-40B4-BE49-F238E27FC236}">
                <a16:creationId xmlns:a16="http://schemas.microsoft.com/office/drawing/2014/main" id="{17C792B6-B2C0-C2CA-97B8-D195F6BB46B6}"/>
              </a:ext>
            </a:extLst>
          </p:cNvPr>
          <p:cNvSpPr>
            <a:spLocks noGrp="1"/>
          </p:cNvSpPr>
          <p:nvPr>
            <p:ph type="body" sz="quarter" idx="25" hasCustomPrompt="1"/>
          </p:nvPr>
        </p:nvSpPr>
        <p:spPr>
          <a:xfrm>
            <a:off x="8207335" y="557808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6" name="Text Placeholder 54">
            <a:extLst>
              <a:ext uri="{FF2B5EF4-FFF2-40B4-BE49-F238E27FC236}">
                <a16:creationId xmlns:a16="http://schemas.microsoft.com/office/drawing/2014/main" id="{EDFB8E20-1DA0-981D-FA78-A01D6F123C52}"/>
              </a:ext>
            </a:extLst>
          </p:cNvPr>
          <p:cNvSpPr>
            <a:spLocks noGrp="1"/>
          </p:cNvSpPr>
          <p:nvPr>
            <p:ph type="body" sz="quarter" idx="26" hasCustomPrompt="1"/>
          </p:nvPr>
        </p:nvSpPr>
        <p:spPr>
          <a:xfrm>
            <a:off x="9108055" y="467933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77" name="Text Placeholder 54">
            <a:extLst>
              <a:ext uri="{FF2B5EF4-FFF2-40B4-BE49-F238E27FC236}">
                <a16:creationId xmlns:a16="http://schemas.microsoft.com/office/drawing/2014/main" id="{4D296914-AD59-B753-28EC-7B71584D766E}"/>
              </a:ext>
            </a:extLst>
          </p:cNvPr>
          <p:cNvSpPr>
            <a:spLocks noGrp="1"/>
          </p:cNvSpPr>
          <p:nvPr>
            <p:ph type="body" sz="quarter" idx="27" hasCustomPrompt="1"/>
          </p:nvPr>
        </p:nvSpPr>
        <p:spPr>
          <a:xfrm>
            <a:off x="8192713" y="4679334"/>
            <a:ext cx="673275" cy="215444"/>
          </a:xfrm>
        </p:spPr>
        <p:txBody>
          <a:bodyPr anchor="ctr">
            <a:spAutoFit/>
          </a:bodyPr>
          <a:lstStyle>
            <a:lvl1pPr algn="ctr">
              <a:defRPr sz="1400">
                <a:solidFill>
                  <a:srgbClr val="FFFFFF"/>
                </a:solidFill>
              </a:defRPr>
            </a:lvl1pPr>
          </a:lstStyle>
          <a:p>
            <a:pPr lvl="0"/>
            <a:r>
              <a:rPr lang="en-US"/>
              <a:t>Text</a:t>
            </a:r>
            <a:endParaRPr lang="en-IN"/>
          </a:p>
        </p:txBody>
      </p:sp>
    </p:spTree>
    <p:extLst>
      <p:ext uri="{BB962C8B-B14F-4D97-AF65-F5344CB8AC3E}">
        <p14:creationId xmlns:p14="http://schemas.microsoft.com/office/powerpoint/2010/main" val="263244517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pheres_Egg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97F2-099A-AC7E-33F0-FB6492C0162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6B338C77-9536-F72C-2F64-C50E35D5DAC4}"/>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sp>
        <p:nvSpPr>
          <p:cNvPr id="5" name="Freeform 6">
            <a:extLst>
              <a:ext uri="{FF2B5EF4-FFF2-40B4-BE49-F238E27FC236}">
                <a16:creationId xmlns:a16="http://schemas.microsoft.com/office/drawing/2014/main" id="{92490C61-C6FC-ED0E-EC12-7743F44B216E}"/>
              </a:ext>
            </a:extLst>
          </p:cNvPr>
          <p:cNvSpPr>
            <a:spLocks/>
          </p:cNvSpPr>
          <p:nvPr/>
        </p:nvSpPr>
        <p:spPr bwMode="auto">
          <a:xfrm>
            <a:off x="955252" y="1952344"/>
            <a:ext cx="3598828" cy="3985058"/>
          </a:xfrm>
          <a:custGeom>
            <a:avLst/>
            <a:gdLst>
              <a:gd name="T0" fmla="*/ 828 w 828"/>
              <a:gd name="T1" fmla="*/ 260 h 1159"/>
              <a:gd name="T2" fmla="*/ 451 w 828"/>
              <a:gd name="T3" fmla="*/ 0 h 1159"/>
              <a:gd name="T4" fmla="*/ 0 w 828"/>
              <a:gd name="T5" fmla="*/ 579 h 1159"/>
              <a:gd name="T6" fmla="*/ 451 w 828"/>
              <a:gd name="T7" fmla="*/ 1159 h 1159"/>
              <a:gd name="T8" fmla="*/ 828 w 828"/>
              <a:gd name="T9" fmla="*/ 899 h 1159"/>
              <a:gd name="T10" fmla="*/ 755 w 828"/>
              <a:gd name="T11" fmla="*/ 579 h 1159"/>
              <a:gd name="T12" fmla="*/ 828 w 828"/>
              <a:gd name="T13" fmla="*/ 260 h 1159"/>
            </a:gdLst>
            <a:ahLst/>
            <a:cxnLst>
              <a:cxn ang="0">
                <a:pos x="T0" y="T1"/>
              </a:cxn>
              <a:cxn ang="0">
                <a:pos x="T2" y="T3"/>
              </a:cxn>
              <a:cxn ang="0">
                <a:pos x="T4" y="T5"/>
              </a:cxn>
              <a:cxn ang="0">
                <a:pos x="T6" y="T7"/>
              </a:cxn>
              <a:cxn ang="0">
                <a:pos x="T8" y="T9"/>
              </a:cxn>
              <a:cxn ang="0">
                <a:pos x="T10" y="T11"/>
              </a:cxn>
              <a:cxn ang="0">
                <a:pos x="T12" y="T13"/>
              </a:cxn>
            </a:cxnLst>
            <a:rect l="0" t="0" r="r" b="b"/>
            <a:pathLst>
              <a:path w="828" h="1159">
                <a:moveTo>
                  <a:pt x="828" y="260"/>
                </a:moveTo>
                <a:cubicBezTo>
                  <a:pt x="747" y="103"/>
                  <a:pt x="608" y="0"/>
                  <a:pt x="451" y="0"/>
                </a:cubicBezTo>
                <a:cubicBezTo>
                  <a:pt x="202" y="0"/>
                  <a:pt x="0" y="259"/>
                  <a:pt x="0" y="579"/>
                </a:cubicBezTo>
                <a:cubicBezTo>
                  <a:pt x="0" y="899"/>
                  <a:pt x="202" y="1159"/>
                  <a:pt x="451" y="1159"/>
                </a:cubicBezTo>
                <a:cubicBezTo>
                  <a:pt x="608" y="1159"/>
                  <a:pt x="747" y="1055"/>
                  <a:pt x="828" y="899"/>
                </a:cubicBezTo>
                <a:cubicBezTo>
                  <a:pt x="782" y="807"/>
                  <a:pt x="755" y="697"/>
                  <a:pt x="755" y="579"/>
                </a:cubicBezTo>
                <a:cubicBezTo>
                  <a:pt x="755" y="461"/>
                  <a:pt x="782" y="352"/>
                  <a:pt x="828" y="260"/>
                </a:cubicBezTo>
                <a:close/>
              </a:path>
            </a:pathLst>
          </a:custGeom>
          <a:solidFill>
            <a:srgbClr val="0097A9"/>
          </a:solidFill>
          <a:ln w="12700">
            <a:noFill/>
            <a:round/>
            <a:headEnd type="none" w="sm" len="sm"/>
            <a:tailEnd type="none" w="med" len="lg"/>
          </a:ln>
        </p:spPr>
        <p:txBody>
          <a:bodyPr vert="horz" wrap="square" lIns="88900" tIns="88900" rIns="88900" bIns="88900" anchor="ctr" anchorCtr="0"/>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GB" altLang="ja-JP" sz="1400" b="0" i="0" u="none" strike="noStrike" kern="120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6" name="Freeform 7">
            <a:extLst>
              <a:ext uri="{FF2B5EF4-FFF2-40B4-BE49-F238E27FC236}">
                <a16:creationId xmlns:a16="http://schemas.microsoft.com/office/drawing/2014/main" id="{CAEE59EC-80FF-86C5-C159-DBC7F9AC1175}"/>
              </a:ext>
            </a:extLst>
          </p:cNvPr>
          <p:cNvSpPr>
            <a:spLocks/>
          </p:cNvSpPr>
          <p:nvPr/>
        </p:nvSpPr>
        <p:spPr bwMode="auto">
          <a:xfrm>
            <a:off x="7637922" y="1952344"/>
            <a:ext cx="3598826" cy="3985058"/>
          </a:xfrm>
          <a:custGeom>
            <a:avLst/>
            <a:gdLst>
              <a:gd name="T0" fmla="*/ 365 w 807"/>
              <a:gd name="T1" fmla="*/ 0 h 1159"/>
              <a:gd name="T2" fmla="*/ 0 w 807"/>
              <a:gd name="T3" fmla="*/ 251 h 1159"/>
              <a:gd name="T4" fmla="*/ 78 w 807"/>
              <a:gd name="T5" fmla="*/ 579 h 1159"/>
              <a:gd name="T6" fmla="*/ 0 w 807"/>
              <a:gd name="T7" fmla="*/ 908 h 1159"/>
              <a:gd name="T8" fmla="*/ 365 w 807"/>
              <a:gd name="T9" fmla="*/ 1159 h 1159"/>
              <a:gd name="T10" fmla="*/ 807 w 807"/>
              <a:gd name="T11" fmla="*/ 579 h 1159"/>
              <a:gd name="T12" fmla="*/ 365 w 807"/>
              <a:gd name="T13" fmla="*/ 0 h 1159"/>
            </a:gdLst>
            <a:ahLst/>
            <a:cxnLst>
              <a:cxn ang="0">
                <a:pos x="T0" y="T1"/>
              </a:cxn>
              <a:cxn ang="0">
                <a:pos x="T2" y="T3"/>
              </a:cxn>
              <a:cxn ang="0">
                <a:pos x="T4" y="T5"/>
              </a:cxn>
              <a:cxn ang="0">
                <a:pos x="T6" y="T7"/>
              </a:cxn>
              <a:cxn ang="0">
                <a:pos x="T8" y="T9"/>
              </a:cxn>
              <a:cxn ang="0">
                <a:pos x="T10" y="T11"/>
              </a:cxn>
              <a:cxn ang="0">
                <a:pos x="T12" y="T13"/>
              </a:cxn>
            </a:cxnLst>
            <a:rect l="0" t="0" r="r" b="b"/>
            <a:pathLst>
              <a:path w="807" h="1159">
                <a:moveTo>
                  <a:pt x="365" y="0"/>
                </a:moveTo>
                <a:cubicBezTo>
                  <a:pt x="213" y="0"/>
                  <a:pt x="80" y="99"/>
                  <a:pt x="0" y="251"/>
                </a:cubicBezTo>
                <a:cubicBezTo>
                  <a:pt x="49" y="344"/>
                  <a:pt x="78" y="457"/>
                  <a:pt x="78" y="579"/>
                </a:cubicBezTo>
                <a:cubicBezTo>
                  <a:pt x="78" y="701"/>
                  <a:pt x="49" y="815"/>
                  <a:pt x="0" y="908"/>
                </a:cubicBezTo>
                <a:cubicBezTo>
                  <a:pt x="80" y="1059"/>
                  <a:pt x="213" y="1159"/>
                  <a:pt x="365" y="1159"/>
                </a:cubicBezTo>
                <a:cubicBezTo>
                  <a:pt x="609" y="1159"/>
                  <a:pt x="807" y="899"/>
                  <a:pt x="807" y="579"/>
                </a:cubicBezTo>
                <a:cubicBezTo>
                  <a:pt x="807" y="259"/>
                  <a:pt x="609" y="0"/>
                  <a:pt x="365" y="0"/>
                </a:cubicBezTo>
                <a:close/>
              </a:path>
            </a:pathLst>
          </a:custGeom>
          <a:solidFill>
            <a:srgbClr val="009A44"/>
          </a:solidFill>
          <a:ln w="12700">
            <a:noFill/>
            <a:round/>
            <a:headEnd type="none" w="sm" len="sm"/>
            <a:tailEnd type="none" w="med" len="lg"/>
          </a:ln>
        </p:spPr>
        <p:txBody>
          <a:bodyPr vert="horz" wrap="square" lIns="88900" tIns="88900" rIns="88900" bIns="88900" anchor="ctr" anchorCtr="0"/>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GB" altLang="ja-JP" sz="1400" b="0" i="0" u="none" strike="noStrike" kern="120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7" name="Freeform 8">
            <a:extLst>
              <a:ext uri="{FF2B5EF4-FFF2-40B4-BE49-F238E27FC236}">
                <a16:creationId xmlns:a16="http://schemas.microsoft.com/office/drawing/2014/main" id="{A163A19C-87E4-8375-B03E-AE7AC6313C09}"/>
              </a:ext>
            </a:extLst>
          </p:cNvPr>
          <p:cNvSpPr>
            <a:spLocks/>
          </p:cNvSpPr>
          <p:nvPr/>
        </p:nvSpPr>
        <p:spPr bwMode="auto">
          <a:xfrm>
            <a:off x="4544870" y="1952343"/>
            <a:ext cx="3119933" cy="3985058"/>
          </a:xfrm>
          <a:custGeom>
            <a:avLst/>
            <a:gdLst>
              <a:gd name="T0" fmla="*/ 734 w 734"/>
              <a:gd name="T1" fmla="*/ 251 h 1159"/>
              <a:gd name="T2" fmla="*/ 369 w 734"/>
              <a:gd name="T3" fmla="*/ 0 h 1159"/>
              <a:gd name="T4" fmla="*/ 0 w 734"/>
              <a:gd name="T5" fmla="*/ 260 h 1159"/>
              <a:gd name="T6" fmla="*/ 74 w 734"/>
              <a:gd name="T7" fmla="*/ 579 h 1159"/>
              <a:gd name="T8" fmla="*/ 0 w 734"/>
              <a:gd name="T9" fmla="*/ 899 h 1159"/>
              <a:gd name="T10" fmla="*/ 369 w 734"/>
              <a:gd name="T11" fmla="*/ 1159 h 1159"/>
              <a:gd name="T12" fmla="*/ 734 w 734"/>
              <a:gd name="T13" fmla="*/ 908 h 1159"/>
              <a:gd name="T14" fmla="*/ 656 w 734"/>
              <a:gd name="T15" fmla="*/ 579 h 1159"/>
              <a:gd name="T16" fmla="*/ 734 w 734"/>
              <a:gd name="T17" fmla="*/ 251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159">
                <a:moveTo>
                  <a:pt x="734" y="251"/>
                </a:moveTo>
                <a:cubicBezTo>
                  <a:pt x="654" y="99"/>
                  <a:pt x="521" y="0"/>
                  <a:pt x="369" y="0"/>
                </a:cubicBezTo>
                <a:cubicBezTo>
                  <a:pt x="215" y="0"/>
                  <a:pt x="79" y="103"/>
                  <a:pt x="0" y="260"/>
                </a:cubicBezTo>
                <a:cubicBezTo>
                  <a:pt x="47" y="352"/>
                  <a:pt x="74" y="461"/>
                  <a:pt x="74" y="579"/>
                </a:cubicBezTo>
                <a:cubicBezTo>
                  <a:pt x="74" y="697"/>
                  <a:pt x="47" y="807"/>
                  <a:pt x="0" y="899"/>
                </a:cubicBezTo>
                <a:cubicBezTo>
                  <a:pt x="79" y="1055"/>
                  <a:pt x="215" y="1159"/>
                  <a:pt x="369" y="1159"/>
                </a:cubicBezTo>
                <a:cubicBezTo>
                  <a:pt x="521" y="1159"/>
                  <a:pt x="654" y="1059"/>
                  <a:pt x="734" y="908"/>
                </a:cubicBezTo>
                <a:cubicBezTo>
                  <a:pt x="685" y="815"/>
                  <a:pt x="656" y="701"/>
                  <a:pt x="656" y="579"/>
                </a:cubicBezTo>
                <a:cubicBezTo>
                  <a:pt x="656" y="457"/>
                  <a:pt x="685" y="344"/>
                  <a:pt x="734" y="251"/>
                </a:cubicBezTo>
                <a:close/>
              </a:path>
            </a:pathLst>
          </a:custGeom>
          <a:solidFill>
            <a:srgbClr val="86BC25"/>
          </a:solidFill>
          <a:ln w="12700">
            <a:noFill/>
            <a:round/>
            <a:headEnd type="none" w="sm" len="sm"/>
            <a:tailEnd type="none" w="med" len="lg"/>
          </a:ln>
        </p:spPr>
        <p:txBody>
          <a:bodyPr vert="horz" wrap="square" lIns="88900" tIns="88900" rIns="88900" bIns="88900" anchor="ctr" anchorCtr="0"/>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GB" altLang="ja-JP" sz="1400" b="0" i="0" u="none" strike="noStrike" kern="120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8" name="Freeform 9">
            <a:extLst>
              <a:ext uri="{FF2B5EF4-FFF2-40B4-BE49-F238E27FC236}">
                <a16:creationId xmlns:a16="http://schemas.microsoft.com/office/drawing/2014/main" id="{545C9E9D-648C-D841-25A6-6472110DBF6C}"/>
              </a:ext>
            </a:extLst>
          </p:cNvPr>
          <p:cNvSpPr>
            <a:spLocks/>
          </p:cNvSpPr>
          <p:nvPr/>
        </p:nvSpPr>
        <p:spPr bwMode="auto">
          <a:xfrm>
            <a:off x="4211575" y="2842493"/>
            <a:ext cx="675798" cy="2197353"/>
          </a:xfrm>
          <a:custGeom>
            <a:avLst/>
            <a:gdLst>
              <a:gd name="T0" fmla="*/ 73 w 147"/>
              <a:gd name="T1" fmla="*/ 0 h 639"/>
              <a:gd name="T2" fmla="*/ 0 w 147"/>
              <a:gd name="T3" fmla="*/ 319 h 639"/>
              <a:gd name="T4" fmla="*/ 73 w 147"/>
              <a:gd name="T5" fmla="*/ 639 h 639"/>
              <a:gd name="T6" fmla="*/ 147 w 147"/>
              <a:gd name="T7" fmla="*/ 319 h 639"/>
              <a:gd name="T8" fmla="*/ 73 w 147"/>
              <a:gd name="T9" fmla="*/ 0 h 639"/>
            </a:gdLst>
            <a:ahLst/>
            <a:cxnLst>
              <a:cxn ang="0">
                <a:pos x="T0" y="T1"/>
              </a:cxn>
              <a:cxn ang="0">
                <a:pos x="T2" y="T3"/>
              </a:cxn>
              <a:cxn ang="0">
                <a:pos x="T4" y="T5"/>
              </a:cxn>
              <a:cxn ang="0">
                <a:pos x="T6" y="T7"/>
              </a:cxn>
              <a:cxn ang="0">
                <a:pos x="T8" y="T9"/>
              </a:cxn>
            </a:cxnLst>
            <a:rect l="0" t="0" r="r" b="b"/>
            <a:pathLst>
              <a:path w="147" h="639">
                <a:moveTo>
                  <a:pt x="73" y="0"/>
                </a:moveTo>
                <a:cubicBezTo>
                  <a:pt x="27" y="92"/>
                  <a:pt x="0" y="201"/>
                  <a:pt x="0" y="319"/>
                </a:cubicBezTo>
                <a:cubicBezTo>
                  <a:pt x="0" y="437"/>
                  <a:pt x="27" y="547"/>
                  <a:pt x="73" y="639"/>
                </a:cubicBezTo>
                <a:cubicBezTo>
                  <a:pt x="120" y="547"/>
                  <a:pt x="147" y="437"/>
                  <a:pt x="147" y="319"/>
                </a:cubicBezTo>
                <a:cubicBezTo>
                  <a:pt x="147" y="201"/>
                  <a:pt x="120" y="92"/>
                  <a:pt x="73" y="0"/>
                </a:cubicBezTo>
                <a:close/>
              </a:path>
            </a:pathLst>
          </a:custGeom>
          <a:solidFill>
            <a:srgbClr val="007680"/>
          </a:solidFill>
          <a:ln w="9525">
            <a:noFill/>
            <a:round/>
            <a:headEnd/>
            <a:tailEnd/>
          </a:ln>
          <a:effectLst/>
        </p:spPr>
        <p:txBody>
          <a:bodyPr vert="horz" wrap="square" lIns="88900" tIns="88900" rIns="88900" bIns="88900" numCol="1" anchor="ctr" anchorCtr="0" compatLnSpc="1">
            <a:prstTxWarp prst="textNoShape">
              <a:avLst/>
            </a:prstTxWarp>
          </a:bodyPr>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9" name="Freeform 10">
            <a:extLst>
              <a:ext uri="{FF2B5EF4-FFF2-40B4-BE49-F238E27FC236}">
                <a16:creationId xmlns:a16="http://schemas.microsoft.com/office/drawing/2014/main" id="{3DC4C246-ACD0-0C43-2D33-BD912FFEAA2B}"/>
              </a:ext>
            </a:extLst>
          </p:cNvPr>
          <p:cNvSpPr>
            <a:spLocks/>
          </p:cNvSpPr>
          <p:nvPr/>
        </p:nvSpPr>
        <p:spPr bwMode="auto">
          <a:xfrm>
            <a:off x="7322301" y="2811642"/>
            <a:ext cx="675798" cy="2259057"/>
          </a:xfrm>
          <a:custGeom>
            <a:avLst/>
            <a:gdLst>
              <a:gd name="T0" fmla="*/ 78 w 156"/>
              <a:gd name="T1" fmla="*/ 0 h 657"/>
              <a:gd name="T2" fmla="*/ 0 w 156"/>
              <a:gd name="T3" fmla="*/ 328 h 657"/>
              <a:gd name="T4" fmla="*/ 78 w 156"/>
              <a:gd name="T5" fmla="*/ 657 h 657"/>
              <a:gd name="T6" fmla="*/ 156 w 156"/>
              <a:gd name="T7" fmla="*/ 328 h 657"/>
              <a:gd name="T8" fmla="*/ 78 w 156"/>
              <a:gd name="T9" fmla="*/ 0 h 657"/>
            </a:gdLst>
            <a:ahLst/>
            <a:cxnLst>
              <a:cxn ang="0">
                <a:pos x="T0" y="T1"/>
              </a:cxn>
              <a:cxn ang="0">
                <a:pos x="T2" y="T3"/>
              </a:cxn>
              <a:cxn ang="0">
                <a:pos x="T4" y="T5"/>
              </a:cxn>
              <a:cxn ang="0">
                <a:pos x="T6" y="T7"/>
              </a:cxn>
              <a:cxn ang="0">
                <a:pos x="T8" y="T9"/>
              </a:cxn>
            </a:cxnLst>
            <a:rect l="0" t="0" r="r" b="b"/>
            <a:pathLst>
              <a:path w="156" h="657">
                <a:moveTo>
                  <a:pt x="78" y="0"/>
                </a:moveTo>
                <a:cubicBezTo>
                  <a:pt x="29" y="93"/>
                  <a:pt x="0" y="206"/>
                  <a:pt x="0" y="328"/>
                </a:cubicBezTo>
                <a:cubicBezTo>
                  <a:pt x="0" y="450"/>
                  <a:pt x="29" y="564"/>
                  <a:pt x="78" y="657"/>
                </a:cubicBezTo>
                <a:cubicBezTo>
                  <a:pt x="127" y="564"/>
                  <a:pt x="156" y="450"/>
                  <a:pt x="156" y="328"/>
                </a:cubicBezTo>
                <a:cubicBezTo>
                  <a:pt x="156" y="206"/>
                  <a:pt x="127" y="93"/>
                  <a:pt x="78" y="0"/>
                </a:cubicBezTo>
                <a:close/>
              </a:path>
            </a:pathLst>
          </a:custGeom>
          <a:solidFill>
            <a:srgbClr val="046A38"/>
          </a:solidFill>
          <a:ln w="9525">
            <a:noFill/>
            <a:round/>
            <a:headEnd/>
            <a:tailEnd/>
          </a:ln>
          <a:effectLst/>
        </p:spPr>
        <p:txBody>
          <a:bodyPr vert="horz" wrap="square" lIns="88900" tIns="88900" rIns="88900" bIns="88900" numCol="1" anchor="ctr" anchorCtr="0" compatLnSpc="1">
            <a:prstTxWarp prst="textNoShape">
              <a:avLst/>
            </a:prstTxWarp>
          </a:bodyPr>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white"/>
              </a:solidFill>
              <a:effectLst/>
              <a:uLnTx/>
              <a:uFillTx/>
              <a:latin typeface="Calibri"/>
              <a:ea typeface="+mn-ea"/>
              <a:cs typeface="+mn-cs"/>
            </a:endParaRPr>
          </a:p>
        </p:txBody>
      </p:sp>
      <p:sp>
        <p:nvSpPr>
          <p:cNvPr id="11" name="Text Placeholder 54">
            <a:extLst>
              <a:ext uri="{FF2B5EF4-FFF2-40B4-BE49-F238E27FC236}">
                <a16:creationId xmlns:a16="http://schemas.microsoft.com/office/drawing/2014/main" id="{FA3385AB-23ED-EF70-1FCB-299169A6CB6B}"/>
              </a:ext>
            </a:extLst>
          </p:cNvPr>
          <p:cNvSpPr>
            <a:spLocks noGrp="1"/>
          </p:cNvSpPr>
          <p:nvPr userDrawn="1">
            <p:ph type="body" sz="quarter" idx="13" hasCustomPrompt="1"/>
          </p:nvPr>
        </p:nvSpPr>
        <p:spPr>
          <a:xfrm>
            <a:off x="2418028" y="3818058"/>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2" name="Text Placeholder 54">
            <a:extLst>
              <a:ext uri="{FF2B5EF4-FFF2-40B4-BE49-F238E27FC236}">
                <a16:creationId xmlns:a16="http://schemas.microsoft.com/office/drawing/2014/main" id="{949BE246-0DA6-C2F4-33D3-1E4FBE300F3E}"/>
              </a:ext>
            </a:extLst>
          </p:cNvPr>
          <p:cNvSpPr>
            <a:spLocks noGrp="1"/>
          </p:cNvSpPr>
          <p:nvPr userDrawn="1">
            <p:ph type="body" sz="quarter" idx="14" hasCustomPrompt="1"/>
          </p:nvPr>
        </p:nvSpPr>
        <p:spPr>
          <a:xfrm>
            <a:off x="5759362" y="3818057"/>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3" name="Text Placeholder 54">
            <a:extLst>
              <a:ext uri="{FF2B5EF4-FFF2-40B4-BE49-F238E27FC236}">
                <a16:creationId xmlns:a16="http://schemas.microsoft.com/office/drawing/2014/main" id="{1F40B022-DA31-7D03-FB93-282CBBCB7947}"/>
              </a:ext>
            </a:extLst>
          </p:cNvPr>
          <p:cNvSpPr>
            <a:spLocks noGrp="1"/>
          </p:cNvSpPr>
          <p:nvPr userDrawn="1">
            <p:ph type="body" sz="quarter" idx="15" hasCustomPrompt="1"/>
          </p:nvPr>
        </p:nvSpPr>
        <p:spPr>
          <a:xfrm>
            <a:off x="9100696" y="3818057"/>
            <a:ext cx="673275" cy="246221"/>
          </a:xfrm>
        </p:spPr>
        <p:txBody>
          <a:bodyPr anchor="ctr">
            <a:spAutoFit/>
          </a:bodyPr>
          <a:lstStyle>
            <a:lvl1pPr algn="ctr">
              <a:defRPr sz="1600">
                <a:solidFill>
                  <a:srgbClr val="000000"/>
                </a:solidFill>
              </a:defRPr>
            </a:lvl1pPr>
          </a:lstStyle>
          <a:p>
            <a:pPr lvl="0"/>
            <a:r>
              <a:rPr lang="en-US"/>
              <a:t>Text</a:t>
            </a:r>
            <a:endParaRPr lang="en-IN"/>
          </a:p>
        </p:txBody>
      </p:sp>
      <p:sp>
        <p:nvSpPr>
          <p:cNvPr id="15" name="Text Placeholder 54">
            <a:extLst>
              <a:ext uri="{FF2B5EF4-FFF2-40B4-BE49-F238E27FC236}">
                <a16:creationId xmlns:a16="http://schemas.microsoft.com/office/drawing/2014/main" id="{C4C01B12-FD2B-24F3-1FF9-8F92221D1E99}"/>
              </a:ext>
            </a:extLst>
          </p:cNvPr>
          <p:cNvSpPr>
            <a:spLocks noGrp="1"/>
          </p:cNvSpPr>
          <p:nvPr userDrawn="1">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Tree>
    <p:extLst>
      <p:ext uri="{BB962C8B-B14F-4D97-AF65-F5344CB8AC3E}">
        <p14:creationId xmlns:p14="http://schemas.microsoft.com/office/powerpoint/2010/main" val="2749584153"/>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pheres_Sizes i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DCF2D-13FF-4067-A8EF-B1593E061112}"/>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85FB532-62C4-71DE-B62E-49009203A33A}"/>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02941447-0AC2-69A4-8F0F-A913193A920E}"/>
              </a:ext>
            </a:extLst>
          </p:cNvPr>
          <p:cNvGrpSpPr/>
          <p:nvPr userDrawn="1"/>
        </p:nvGrpSpPr>
        <p:grpSpPr>
          <a:xfrm>
            <a:off x="4048607" y="2092308"/>
            <a:ext cx="4097966" cy="3968463"/>
            <a:chOff x="2331062" y="1623053"/>
            <a:chExt cx="4456114" cy="4316414"/>
          </a:xfrm>
        </p:grpSpPr>
        <p:sp>
          <p:nvSpPr>
            <p:cNvPr id="5" name="Oval 2">
              <a:extLst>
                <a:ext uri="{FF2B5EF4-FFF2-40B4-BE49-F238E27FC236}">
                  <a16:creationId xmlns:a16="http://schemas.microsoft.com/office/drawing/2014/main" id="{F4B2ADFE-9D51-2EA1-09EE-605CD6969BAF}"/>
                </a:ext>
              </a:extLst>
            </p:cNvPr>
            <p:cNvSpPr>
              <a:spLocks noChangeArrowheads="1"/>
            </p:cNvSpPr>
            <p:nvPr/>
          </p:nvSpPr>
          <p:spPr bwMode="auto">
            <a:xfrm>
              <a:off x="2331062" y="1623053"/>
              <a:ext cx="4456114" cy="4316412"/>
            </a:xfrm>
            <a:prstGeom prst="ellipse">
              <a:avLst/>
            </a:prstGeom>
            <a:solidFill>
              <a:srgbClr val="62B5E5"/>
            </a:solidFill>
            <a:ln w="12700">
              <a:noFill/>
              <a:round/>
              <a:headEnd/>
              <a:tailEnd/>
            </a:ln>
          </p:spPr>
          <p:txBody>
            <a:bodyPr wrap="none" lIns="91440" tIns="91440" rIns="91440" bIns="3744000" anchor="t"/>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a:ea typeface="+mn-ea"/>
                <a:cs typeface="+mn-cs"/>
              </a:endParaRPr>
            </a:p>
          </p:txBody>
        </p:sp>
        <p:sp>
          <p:nvSpPr>
            <p:cNvPr id="6" name="Oval 3">
              <a:extLst>
                <a:ext uri="{FF2B5EF4-FFF2-40B4-BE49-F238E27FC236}">
                  <a16:creationId xmlns:a16="http://schemas.microsoft.com/office/drawing/2014/main" id="{88091C90-B9B4-8B87-ACA7-4D2004B0C3FD}"/>
                </a:ext>
              </a:extLst>
            </p:cNvPr>
            <p:cNvSpPr>
              <a:spLocks noChangeArrowheads="1"/>
            </p:cNvSpPr>
            <p:nvPr/>
          </p:nvSpPr>
          <p:spPr bwMode="auto">
            <a:xfrm>
              <a:off x="2749368" y="2346952"/>
              <a:ext cx="3619501" cy="3592513"/>
            </a:xfrm>
            <a:prstGeom prst="ellipse">
              <a:avLst/>
            </a:prstGeom>
            <a:solidFill>
              <a:srgbClr val="00A3E0"/>
            </a:solidFill>
            <a:ln w="12700">
              <a:noFill/>
              <a:round/>
              <a:headEnd/>
              <a:tailEnd/>
            </a:ln>
          </p:spPr>
          <p:txBody>
            <a:bodyPr wrap="none" lIns="91440" tIns="91440" rIns="91440" bIns="3168000" anchor="t"/>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a:ea typeface="+mn-ea"/>
                <a:cs typeface="+mn-cs"/>
              </a:endParaRPr>
            </a:p>
          </p:txBody>
        </p:sp>
        <p:sp>
          <p:nvSpPr>
            <p:cNvPr id="7" name="Oval 4">
              <a:extLst>
                <a:ext uri="{FF2B5EF4-FFF2-40B4-BE49-F238E27FC236}">
                  <a16:creationId xmlns:a16="http://schemas.microsoft.com/office/drawing/2014/main" id="{C027BC95-FCB2-8362-DF60-CBEBAC198775}"/>
                </a:ext>
              </a:extLst>
            </p:cNvPr>
            <p:cNvSpPr>
              <a:spLocks noChangeArrowheads="1"/>
            </p:cNvSpPr>
            <p:nvPr/>
          </p:nvSpPr>
          <p:spPr bwMode="auto">
            <a:xfrm>
              <a:off x="3025593" y="2950204"/>
              <a:ext cx="3067051" cy="2989262"/>
            </a:xfrm>
            <a:prstGeom prst="ellipse">
              <a:avLst/>
            </a:prstGeom>
            <a:solidFill>
              <a:srgbClr val="0076A8"/>
            </a:solidFill>
            <a:ln w="12700">
              <a:noFill/>
              <a:round/>
              <a:headEnd/>
              <a:tailEnd/>
            </a:ln>
          </p:spPr>
          <p:txBody>
            <a:bodyPr wrap="none" lIns="91440" tIns="91440" rIns="91440" bIns="2520000" anchor="t"/>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8" name="Oval 5">
              <a:extLst>
                <a:ext uri="{FF2B5EF4-FFF2-40B4-BE49-F238E27FC236}">
                  <a16:creationId xmlns:a16="http://schemas.microsoft.com/office/drawing/2014/main" id="{6BA9D35B-4247-B3FA-14B7-16A530CC9267}"/>
                </a:ext>
              </a:extLst>
            </p:cNvPr>
            <p:cNvSpPr>
              <a:spLocks noChangeArrowheads="1"/>
            </p:cNvSpPr>
            <p:nvPr/>
          </p:nvSpPr>
          <p:spPr bwMode="auto">
            <a:xfrm>
              <a:off x="3349443" y="3578854"/>
              <a:ext cx="2419351" cy="2360613"/>
            </a:xfrm>
            <a:prstGeom prst="ellipse">
              <a:avLst/>
            </a:prstGeom>
            <a:solidFill>
              <a:srgbClr val="005587"/>
            </a:solidFill>
            <a:ln w="12700">
              <a:noFill/>
              <a:round/>
              <a:headEnd/>
              <a:tailEnd/>
            </a:ln>
          </p:spPr>
          <p:txBody>
            <a:bodyPr wrap="none" lIns="91440" tIns="91440" rIns="91440" bIns="1908000" anchor="t"/>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9" name="Oval 6">
              <a:extLst>
                <a:ext uri="{FF2B5EF4-FFF2-40B4-BE49-F238E27FC236}">
                  <a16:creationId xmlns:a16="http://schemas.microsoft.com/office/drawing/2014/main" id="{8686BE12-80B4-4CB6-E63E-54302803080D}"/>
                </a:ext>
              </a:extLst>
            </p:cNvPr>
            <p:cNvSpPr>
              <a:spLocks noChangeArrowheads="1"/>
            </p:cNvSpPr>
            <p:nvPr/>
          </p:nvSpPr>
          <p:spPr bwMode="auto">
            <a:xfrm>
              <a:off x="3681231" y="4209091"/>
              <a:ext cx="1755776" cy="1730374"/>
            </a:xfrm>
            <a:prstGeom prst="ellipse">
              <a:avLst/>
            </a:prstGeom>
            <a:solidFill>
              <a:srgbClr val="004F59"/>
            </a:solidFill>
            <a:ln w="12700">
              <a:noFill/>
              <a:round/>
              <a:headEnd/>
              <a:tailEnd/>
            </a:ln>
          </p:spPr>
          <p:txBody>
            <a:bodyPr wrap="none" lIns="91440" tIns="91440" rIns="91440" bIns="1296000" anchor="t"/>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a:ea typeface="+mn-ea"/>
                <a:cs typeface="+mn-cs"/>
              </a:endParaRPr>
            </a:p>
          </p:txBody>
        </p:sp>
        <p:sp>
          <p:nvSpPr>
            <p:cNvPr id="10" name="Oval 7">
              <a:extLst>
                <a:ext uri="{FF2B5EF4-FFF2-40B4-BE49-F238E27FC236}">
                  <a16:creationId xmlns:a16="http://schemas.microsoft.com/office/drawing/2014/main" id="{6B6FAB71-26F0-BA6A-0EBD-D4DDB4B922BC}"/>
                </a:ext>
              </a:extLst>
            </p:cNvPr>
            <p:cNvSpPr>
              <a:spLocks noChangeArrowheads="1"/>
            </p:cNvSpPr>
            <p:nvPr/>
          </p:nvSpPr>
          <p:spPr bwMode="auto">
            <a:xfrm>
              <a:off x="3957455" y="4769480"/>
              <a:ext cx="1203325" cy="1169987"/>
            </a:xfrm>
            <a:prstGeom prst="ellipse">
              <a:avLst/>
            </a:prstGeom>
            <a:solidFill>
              <a:srgbClr val="86BC25"/>
            </a:solidFill>
            <a:ln w="12700">
              <a:noFill/>
              <a:round/>
              <a:headEnd/>
              <a:tailEnd/>
            </a:ln>
          </p:spPr>
          <p:txBody>
            <a:bodyPr wrap="none" lIns="91440" tIns="91440" rIns="91440" bIns="36000" anchor="ctr"/>
            <a:lstStyle/>
            <a:p>
              <a:pPr marL="0" marR="0" lvl="0" indent="0" algn="ctr" defTabSz="1218957"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black"/>
                </a:solidFill>
                <a:effectLst/>
                <a:uLnTx/>
                <a:uFillTx/>
                <a:latin typeface="Calibri"/>
                <a:ea typeface="+mn-ea"/>
                <a:cs typeface="+mn-cs"/>
              </a:endParaRPr>
            </a:p>
          </p:txBody>
        </p:sp>
      </p:grpSp>
      <p:sp>
        <p:nvSpPr>
          <p:cNvPr id="11" name="Text Placeholder 54">
            <a:extLst>
              <a:ext uri="{FF2B5EF4-FFF2-40B4-BE49-F238E27FC236}">
                <a16:creationId xmlns:a16="http://schemas.microsoft.com/office/drawing/2014/main" id="{5156CB0A-FC1F-EB00-FE2A-EC72A412A860}"/>
              </a:ext>
            </a:extLst>
          </p:cNvPr>
          <p:cNvSpPr>
            <a:spLocks noGrp="1"/>
          </p:cNvSpPr>
          <p:nvPr>
            <p:ph type="body" sz="quarter" idx="13" hasCustomPrompt="1"/>
          </p:nvPr>
        </p:nvSpPr>
        <p:spPr>
          <a:xfrm>
            <a:off x="5759362" y="231735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2" name="Text Placeholder 54">
            <a:extLst>
              <a:ext uri="{FF2B5EF4-FFF2-40B4-BE49-F238E27FC236}">
                <a16:creationId xmlns:a16="http://schemas.microsoft.com/office/drawing/2014/main" id="{FCC2BCFC-E741-4F88-C8D4-C369C9CD0739}"/>
              </a:ext>
            </a:extLst>
          </p:cNvPr>
          <p:cNvSpPr>
            <a:spLocks noGrp="1"/>
          </p:cNvSpPr>
          <p:nvPr>
            <p:ph type="body" sz="quarter" idx="14" hasCustomPrompt="1"/>
          </p:nvPr>
        </p:nvSpPr>
        <p:spPr>
          <a:xfrm>
            <a:off x="5759362" y="294714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3" name="Text Placeholder 54">
            <a:extLst>
              <a:ext uri="{FF2B5EF4-FFF2-40B4-BE49-F238E27FC236}">
                <a16:creationId xmlns:a16="http://schemas.microsoft.com/office/drawing/2014/main" id="{AD56E0B0-220A-C3C7-2E05-FBB02210FED4}"/>
              </a:ext>
            </a:extLst>
          </p:cNvPr>
          <p:cNvSpPr>
            <a:spLocks noGrp="1"/>
          </p:cNvSpPr>
          <p:nvPr>
            <p:ph type="body" sz="quarter" idx="15" hasCustomPrompt="1"/>
          </p:nvPr>
        </p:nvSpPr>
        <p:spPr>
          <a:xfrm>
            <a:off x="5759362" y="3492950"/>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14" name="Text Placeholder 54">
            <a:extLst>
              <a:ext uri="{FF2B5EF4-FFF2-40B4-BE49-F238E27FC236}">
                <a16:creationId xmlns:a16="http://schemas.microsoft.com/office/drawing/2014/main" id="{1DD4C4D3-04AA-9969-24D5-4CC328AFFC83}"/>
              </a:ext>
            </a:extLst>
          </p:cNvPr>
          <p:cNvSpPr>
            <a:spLocks noGrp="1"/>
          </p:cNvSpPr>
          <p:nvPr>
            <p:ph type="body" sz="quarter" idx="16" hasCustomPrompt="1"/>
          </p:nvPr>
        </p:nvSpPr>
        <p:spPr>
          <a:xfrm>
            <a:off x="5759362" y="4093427"/>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15" name="Text Placeholder 54">
            <a:extLst>
              <a:ext uri="{FF2B5EF4-FFF2-40B4-BE49-F238E27FC236}">
                <a16:creationId xmlns:a16="http://schemas.microsoft.com/office/drawing/2014/main" id="{5FD197BC-0A34-1541-DC83-1CC35FB1CA8E}"/>
              </a:ext>
            </a:extLst>
          </p:cNvPr>
          <p:cNvSpPr>
            <a:spLocks noGrp="1"/>
          </p:cNvSpPr>
          <p:nvPr>
            <p:ph type="body" sz="quarter" idx="17" hasCustomPrompt="1"/>
          </p:nvPr>
        </p:nvSpPr>
        <p:spPr>
          <a:xfrm>
            <a:off x="5759362" y="4619767"/>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16" name="Text Placeholder 54">
            <a:extLst>
              <a:ext uri="{FF2B5EF4-FFF2-40B4-BE49-F238E27FC236}">
                <a16:creationId xmlns:a16="http://schemas.microsoft.com/office/drawing/2014/main" id="{1660CF62-A55A-9F00-887F-06C62EEAE849}"/>
              </a:ext>
            </a:extLst>
          </p:cNvPr>
          <p:cNvSpPr>
            <a:spLocks noGrp="1"/>
          </p:cNvSpPr>
          <p:nvPr>
            <p:ph type="body" sz="quarter" idx="18" hasCustomPrompt="1"/>
          </p:nvPr>
        </p:nvSpPr>
        <p:spPr>
          <a:xfrm>
            <a:off x="5759362" y="543156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20" name="Text Placeholder 54">
            <a:extLst>
              <a:ext uri="{FF2B5EF4-FFF2-40B4-BE49-F238E27FC236}">
                <a16:creationId xmlns:a16="http://schemas.microsoft.com/office/drawing/2014/main" id="{654793B1-FB13-A7DB-D5DC-6FDD414372AC}"/>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Tree>
    <p:extLst>
      <p:ext uri="{BB962C8B-B14F-4D97-AF65-F5344CB8AC3E}">
        <p14:creationId xmlns:p14="http://schemas.microsoft.com/office/powerpoint/2010/main" val="4090957159"/>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pheres Spotlight and roll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C7330-725A-6CBA-2354-C5A141AD3581}"/>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7E2D716-66A2-3576-6034-902E9C187C14}"/>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sp>
        <p:nvSpPr>
          <p:cNvPr id="4" name="Oval 12">
            <a:extLst>
              <a:ext uri="{FF2B5EF4-FFF2-40B4-BE49-F238E27FC236}">
                <a16:creationId xmlns:a16="http://schemas.microsoft.com/office/drawing/2014/main" id="{CDEE764B-EB5B-B6D3-E236-BB759D929A77}"/>
              </a:ext>
            </a:extLst>
          </p:cNvPr>
          <p:cNvSpPr>
            <a:spLocks noChangeArrowheads="1"/>
          </p:cNvSpPr>
          <p:nvPr userDrawn="1"/>
        </p:nvSpPr>
        <p:spPr bwMode="blackWhite">
          <a:xfrm>
            <a:off x="2958930" y="3992700"/>
            <a:ext cx="374132" cy="369887"/>
          </a:xfrm>
          <a:prstGeom prst="ellipse">
            <a:avLst/>
          </a:prstGeom>
          <a:solidFill>
            <a:srgbClr val="86BC25"/>
          </a:solidFill>
          <a:ln w="12700">
            <a:solidFill>
              <a:sysClr val="window" lastClr="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5" name="Oval 4">
            <a:extLst>
              <a:ext uri="{FF2B5EF4-FFF2-40B4-BE49-F238E27FC236}">
                <a16:creationId xmlns:a16="http://schemas.microsoft.com/office/drawing/2014/main" id="{53392B2E-5C2B-A8D5-FC77-919328AB4F9C}"/>
              </a:ext>
            </a:extLst>
          </p:cNvPr>
          <p:cNvSpPr>
            <a:spLocks noChangeArrowheads="1"/>
          </p:cNvSpPr>
          <p:nvPr userDrawn="1"/>
        </p:nvSpPr>
        <p:spPr bwMode="blackWhite">
          <a:xfrm>
            <a:off x="6625509" y="3190158"/>
            <a:ext cx="1006102" cy="1005840"/>
          </a:xfrm>
          <a:prstGeom prst="ellipse">
            <a:avLst/>
          </a:prstGeom>
          <a:solidFill>
            <a:srgbClr val="43B02A"/>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6" name="Oval 5">
            <a:extLst>
              <a:ext uri="{FF2B5EF4-FFF2-40B4-BE49-F238E27FC236}">
                <a16:creationId xmlns:a16="http://schemas.microsoft.com/office/drawing/2014/main" id="{ED793947-A3D0-1950-4D62-282F4E0A5B03}"/>
              </a:ext>
            </a:extLst>
          </p:cNvPr>
          <p:cNvSpPr>
            <a:spLocks noChangeArrowheads="1"/>
          </p:cNvSpPr>
          <p:nvPr userDrawn="1"/>
        </p:nvSpPr>
        <p:spPr bwMode="blackWhite">
          <a:xfrm>
            <a:off x="7848268" y="4251565"/>
            <a:ext cx="1006102" cy="1005840"/>
          </a:xfrm>
          <a:prstGeom prst="ellipse">
            <a:avLst/>
          </a:prstGeom>
          <a:solidFill>
            <a:srgbClr val="046A38"/>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7" name="Oval 6">
            <a:extLst>
              <a:ext uri="{FF2B5EF4-FFF2-40B4-BE49-F238E27FC236}">
                <a16:creationId xmlns:a16="http://schemas.microsoft.com/office/drawing/2014/main" id="{599CC2A1-0F94-DF41-DEEF-1B34A18ED5D0}"/>
              </a:ext>
            </a:extLst>
          </p:cNvPr>
          <p:cNvSpPr>
            <a:spLocks noChangeArrowheads="1"/>
          </p:cNvSpPr>
          <p:nvPr userDrawn="1"/>
        </p:nvSpPr>
        <p:spPr bwMode="blackWhite">
          <a:xfrm>
            <a:off x="9054963" y="2682513"/>
            <a:ext cx="1006102" cy="1005840"/>
          </a:xfrm>
          <a:prstGeom prst="ellipse">
            <a:avLst/>
          </a:prstGeom>
          <a:solidFill>
            <a:srgbClr val="86BC25"/>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grpSp>
        <p:nvGrpSpPr>
          <p:cNvPr id="8" name="Group 7">
            <a:extLst>
              <a:ext uri="{FF2B5EF4-FFF2-40B4-BE49-F238E27FC236}">
                <a16:creationId xmlns:a16="http://schemas.microsoft.com/office/drawing/2014/main" id="{B23A1283-46A2-7EAC-389B-84CC76624E6E}"/>
              </a:ext>
            </a:extLst>
          </p:cNvPr>
          <p:cNvGrpSpPr/>
          <p:nvPr userDrawn="1"/>
        </p:nvGrpSpPr>
        <p:grpSpPr>
          <a:xfrm>
            <a:off x="6429842" y="2589414"/>
            <a:ext cx="4115905" cy="2746375"/>
            <a:chOff x="4665630" y="2359025"/>
            <a:chExt cx="4061685" cy="2746375"/>
          </a:xfrm>
        </p:grpSpPr>
        <p:sp>
          <p:nvSpPr>
            <p:cNvPr id="9" name="Arc 20">
              <a:extLst>
                <a:ext uri="{FF2B5EF4-FFF2-40B4-BE49-F238E27FC236}">
                  <a16:creationId xmlns:a16="http://schemas.microsoft.com/office/drawing/2014/main" id="{2540066B-0AEC-637B-7CDD-A912B8F91678}"/>
                </a:ext>
              </a:extLst>
            </p:cNvPr>
            <p:cNvSpPr>
              <a:spLocks/>
            </p:cNvSpPr>
            <p:nvPr/>
          </p:nvSpPr>
          <p:spPr bwMode="auto">
            <a:xfrm>
              <a:off x="5380550" y="2867025"/>
              <a:ext cx="580769" cy="608013"/>
            </a:xfrm>
            <a:custGeom>
              <a:avLst/>
              <a:gdLst>
                <a:gd name="T0" fmla="*/ 0 w 21646"/>
                <a:gd name="T1" fmla="*/ 0 h 21600"/>
                <a:gd name="T2" fmla="*/ 0 w 21646"/>
                <a:gd name="T3" fmla="*/ 0 h 21600"/>
                <a:gd name="T4" fmla="*/ 0 w 21646"/>
                <a:gd name="T5" fmla="*/ 0 h 21600"/>
                <a:gd name="T6" fmla="*/ 0 60000 65536"/>
                <a:gd name="T7" fmla="*/ 0 60000 65536"/>
                <a:gd name="T8" fmla="*/ 0 60000 65536"/>
                <a:gd name="T9" fmla="*/ 0 w 21646"/>
                <a:gd name="T10" fmla="*/ 0 h 21600"/>
                <a:gd name="T11" fmla="*/ 21646 w 21646"/>
                <a:gd name="T12" fmla="*/ 21600 h 21600"/>
              </a:gdLst>
              <a:ahLst/>
              <a:cxnLst>
                <a:cxn ang="T6">
                  <a:pos x="T0" y="T1"/>
                </a:cxn>
                <a:cxn ang="T7">
                  <a:pos x="T2" y="T3"/>
                </a:cxn>
                <a:cxn ang="T8">
                  <a:pos x="T4" y="T5"/>
                </a:cxn>
              </a:cxnLst>
              <a:rect l="T9" t="T10" r="T11" b="T12"/>
              <a:pathLst>
                <a:path w="21646" h="21600" fill="none" extrusionOk="0">
                  <a:moveTo>
                    <a:pt x="0" y="0"/>
                  </a:moveTo>
                  <a:cubicBezTo>
                    <a:pt x="17" y="0"/>
                    <a:pt x="35" y="-1"/>
                    <a:pt x="53" y="0"/>
                  </a:cubicBezTo>
                  <a:cubicBezTo>
                    <a:pt x="11761" y="0"/>
                    <a:pt x="21337" y="9327"/>
                    <a:pt x="21645" y="21032"/>
                  </a:cubicBezTo>
                </a:path>
                <a:path w="21646" h="21600" stroke="0" extrusionOk="0">
                  <a:moveTo>
                    <a:pt x="0" y="0"/>
                  </a:moveTo>
                  <a:cubicBezTo>
                    <a:pt x="17" y="0"/>
                    <a:pt x="35" y="-1"/>
                    <a:pt x="53" y="0"/>
                  </a:cubicBezTo>
                  <a:cubicBezTo>
                    <a:pt x="11761" y="0"/>
                    <a:pt x="21337" y="9327"/>
                    <a:pt x="21645" y="21032"/>
                  </a:cubicBezTo>
                  <a:lnTo>
                    <a:pt x="53" y="21600"/>
                  </a:lnTo>
                  <a:close/>
                </a:path>
              </a:pathLst>
            </a:custGeom>
            <a:noFill/>
            <a:ln w="19050" cap="rnd">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0" name="Line 21">
              <a:extLst>
                <a:ext uri="{FF2B5EF4-FFF2-40B4-BE49-F238E27FC236}">
                  <a16:creationId xmlns:a16="http://schemas.microsoft.com/office/drawing/2014/main" id="{6A344969-8A71-5D22-AD9A-57FF10C7A5C3}"/>
                </a:ext>
              </a:extLst>
            </p:cNvPr>
            <p:cNvSpPr>
              <a:spLocks noChangeShapeType="1"/>
            </p:cNvSpPr>
            <p:nvPr/>
          </p:nvSpPr>
          <p:spPr bwMode="auto">
            <a:xfrm flipH="1">
              <a:off x="4665630" y="2867025"/>
              <a:ext cx="726372" cy="0"/>
            </a:xfrm>
            <a:prstGeom prst="line">
              <a:avLst/>
            </a:prstGeom>
            <a:noFill/>
            <a:ln w="19050">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1" name="Arc 22">
              <a:extLst>
                <a:ext uri="{FF2B5EF4-FFF2-40B4-BE49-F238E27FC236}">
                  <a16:creationId xmlns:a16="http://schemas.microsoft.com/office/drawing/2014/main" id="{AD0E4929-BDB1-CE90-BB29-C31F65146830}"/>
                </a:ext>
              </a:extLst>
            </p:cNvPr>
            <p:cNvSpPr>
              <a:spLocks/>
            </p:cNvSpPr>
            <p:nvPr/>
          </p:nvSpPr>
          <p:spPr bwMode="auto">
            <a:xfrm>
              <a:off x="5961319" y="4506913"/>
              <a:ext cx="1188720" cy="598487"/>
            </a:xfrm>
            <a:custGeom>
              <a:avLst/>
              <a:gdLst>
                <a:gd name="T0" fmla="*/ 0 w 43200"/>
                <a:gd name="T1" fmla="*/ 0 h 21705"/>
                <a:gd name="T2" fmla="*/ 0 w 43200"/>
                <a:gd name="T3" fmla="*/ 0 h 21705"/>
                <a:gd name="T4" fmla="*/ 0 w 43200"/>
                <a:gd name="T5" fmla="*/ 0 h 21705"/>
                <a:gd name="T6" fmla="*/ 0 60000 65536"/>
                <a:gd name="T7" fmla="*/ 0 60000 65536"/>
                <a:gd name="T8" fmla="*/ 0 60000 65536"/>
                <a:gd name="T9" fmla="*/ 0 w 43200"/>
                <a:gd name="T10" fmla="*/ 0 h 21705"/>
                <a:gd name="T11" fmla="*/ 43200 w 43200"/>
                <a:gd name="T12" fmla="*/ 21705 h 21705"/>
              </a:gdLst>
              <a:ahLst/>
              <a:cxnLst>
                <a:cxn ang="T6">
                  <a:pos x="T0" y="T1"/>
                </a:cxn>
                <a:cxn ang="T7">
                  <a:pos x="T2" y="T3"/>
                </a:cxn>
                <a:cxn ang="T8">
                  <a:pos x="T4" y="T5"/>
                </a:cxn>
              </a:cxnLst>
              <a:rect l="T9" t="T10" r="T11" b="T12"/>
              <a:pathLst>
                <a:path w="43200" h="21705" fill="none" extrusionOk="0">
                  <a:moveTo>
                    <a:pt x="43199" y="53"/>
                  </a:moveTo>
                  <a:cubicBezTo>
                    <a:pt x="43199" y="70"/>
                    <a:pt x="43200" y="87"/>
                    <a:pt x="43200" y="105"/>
                  </a:cubicBezTo>
                  <a:cubicBezTo>
                    <a:pt x="43200" y="12034"/>
                    <a:pt x="33529" y="21705"/>
                    <a:pt x="21600" y="21705"/>
                  </a:cubicBezTo>
                  <a:cubicBezTo>
                    <a:pt x="9670" y="21705"/>
                    <a:pt x="0" y="12034"/>
                    <a:pt x="0" y="105"/>
                  </a:cubicBezTo>
                  <a:cubicBezTo>
                    <a:pt x="-1" y="70"/>
                    <a:pt x="0" y="35"/>
                    <a:pt x="0" y="0"/>
                  </a:cubicBezTo>
                </a:path>
                <a:path w="43200" h="21705" stroke="0" extrusionOk="0">
                  <a:moveTo>
                    <a:pt x="43199" y="53"/>
                  </a:moveTo>
                  <a:cubicBezTo>
                    <a:pt x="43199" y="70"/>
                    <a:pt x="43200" y="87"/>
                    <a:pt x="43200" y="105"/>
                  </a:cubicBezTo>
                  <a:cubicBezTo>
                    <a:pt x="43200" y="12034"/>
                    <a:pt x="33529" y="21705"/>
                    <a:pt x="21600" y="21705"/>
                  </a:cubicBezTo>
                  <a:cubicBezTo>
                    <a:pt x="9670" y="21705"/>
                    <a:pt x="0" y="12034"/>
                    <a:pt x="0" y="105"/>
                  </a:cubicBezTo>
                  <a:cubicBezTo>
                    <a:pt x="-1" y="70"/>
                    <a:pt x="0" y="35"/>
                    <a:pt x="0" y="0"/>
                  </a:cubicBezTo>
                  <a:lnTo>
                    <a:pt x="21600" y="105"/>
                  </a:lnTo>
                  <a:close/>
                </a:path>
              </a:pathLst>
            </a:custGeom>
            <a:noFill/>
            <a:ln w="19050" cap="rnd">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2" name="Line 23">
              <a:extLst>
                <a:ext uri="{FF2B5EF4-FFF2-40B4-BE49-F238E27FC236}">
                  <a16:creationId xmlns:a16="http://schemas.microsoft.com/office/drawing/2014/main" id="{2655923A-A586-C9A6-EE61-BCFFF961669E}"/>
                </a:ext>
              </a:extLst>
            </p:cNvPr>
            <p:cNvSpPr>
              <a:spLocks noChangeShapeType="1"/>
            </p:cNvSpPr>
            <p:nvPr/>
          </p:nvSpPr>
          <p:spPr bwMode="auto">
            <a:xfrm flipV="1">
              <a:off x="5961319" y="3455011"/>
              <a:ext cx="0" cy="1073150"/>
            </a:xfrm>
            <a:prstGeom prst="line">
              <a:avLst/>
            </a:prstGeom>
            <a:noFill/>
            <a:ln w="19050">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3" name="Line 24">
              <a:extLst>
                <a:ext uri="{FF2B5EF4-FFF2-40B4-BE49-F238E27FC236}">
                  <a16:creationId xmlns:a16="http://schemas.microsoft.com/office/drawing/2014/main" id="{9186A25D-F68A-AB3C-3C20-FA7E0C363615}"/>
                </a:ext>
              </a:extLst>
            </p:cNvPr>
            <p:cNvSpPr>
              <a:spLocks noChangeShapeType="1"/>
            </p:cNvSpPr>
            <p:nvPr/>
          </p:nvSpPr>
          <p:spPr bwMode="auto">
            <a:xfrm flipV="1">
              <a:off x="7150039" y="2962275"/>
              <a:ext cx="0" cy="1565275"/>
            </a:xfrm>
            <a:prstGeom prst="line">
              <a:avLst/>
            </a:prstGeom>
            <a:noFill/>
            <a:ln w="19050">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4" name="Arc 25">
              <a:extLst>
                <a:ext uri="{FF2B5EF4-FFF2-40B4-BE49-F238E27FC236}">
                  <a16:creationId xmlns:a16="http://schemas.microsoft.com/office/drawing/2014/main" id="{31D41479-F6FF-0AD0-9362-0834874309A2}"/>
                </a:ext>
              </a:extLst>
            </p:cNvPr>
            <p:cNvSpPr>
              <a:spLocks/>
            </p:cNvSpPr>
            <p:nvPr/>
          </p:nvSpPr>
          <p:spPr bwMode="auto">
            <a:xfrm>
              <a:off x="7150039" y="2359025"/>
              <a:ext cx="580770" cy="604838"/>
            </a:xfrm>
            <a:custGeom>
              <a:avLst/>
              <a:gdLst>
                <a:gd name="T0" fmla="*/ 0 w 21600"/>
                <a:gd name="T1" fmla="*/ 0 h 21600"/>
                <a:gd name="T2" fmla="*/ 0 w 21600"/>
                <a:gd name="T3" fmla="*/ 0 h 21600"/>
                <a:gd name="T4" fmla="*/ 0 w 21600"/>
                <a:gd name="T5" fmla="*/ 0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0" y="21548"/>
                  </a:moveTo>
                  <a:cubicBezTo>
                    <a:pt x="28" y="9659"/>
                    <a:pt x="9658" y="29"/>
                    <a:pt x="21547" y="0"/>
                  </a:cubicBezTo>
                </a:path>
                <a:path w="21600" h="21600" stroke="0" extrusionOk="0">
                  <a:moveTo>
                    <a:pt x="0" y="21548"/>
                  </a:moveTo>
                  <a:cubicBezTo>
                    <a:pt x="28" y="9659"/>
                    <a:pt x="9658" y="29"/>
                    <a:pt x="21547" y="0"/>
                  </a:cubicBezTo>
                  <a:lnTo>
                    <a:pt x="21600" y="21600"/>
                  </a:lnTo>
                  <a:close/>
                </a:path>
              </a:pathLst>
            </a:custGeom>
            <a:noFill/>
            <a:ln w="19050" cap="rnd">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5" name="Line 26">
              <a:extLst>
                <a:ext uri="{FF2B5EF4-FFF2-40B4-BE49-F238E27FC236}">
                  <a16:creationId xmlns:a16="http://schemas.microsoft.com/office/drawing/2014/main" id="{C3ADE0B0-C97A-F0A6-61CB-32563761CEB2}"/>
                </a:ext>
              </a:extLst>
            </p:cNvPr>
            <p:cNvSpPr>
              <a:spLocks noChangeShapeType="1"/>
            </p:cNvSpPr>
            <p:nvPr/>
          </p:nvSpPr>
          <p:spPr bwMode="auto">
            <a:xfrm flipH="1">
              <a:off x="7717920" y="2359025"/>
              <a:ext cx="1009395" cy="0"/>
            </a:xfrm>
            <a:prstGeom prst="line">
              <a:avLst/>
            </a:prstGeom>
            <a:noFill/>
            <a:ln w="19050">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grpSp>
      <p:grpSp>
        <p:nvGrpSpPr>
          <p:cNvPr id="16" name="Group 15">
            <a:extLst>
              <a:ext uri="{FF2B5EF4-FFF2-40B4-BE49-F238E27FC236}">
                <a16:creationId xmlns:a16="http://schemas.microsoft.com/office/drawing/2014/main" id="{673DF5C5-417F-F0ED-35DB-96E44237464A}"/>
              </a:ext>
            </a:extLst>
          </p:cNvPr>
          <p:cNvGrpSpPr/>
          <p:nvPr userDrawn="1"/>
        </p:nvGrpSpPr>
        <p:grpSpPr>
          <a:xfrm>
            <a:off x="2440903" y="4433228"/>
            <a:ext cx="1405683" cy="1090202"/>
            <a:chOff x="1592131" y="4003675"/>
            <a:chExt cx="1405317" cy="1090202"/>
          </a:xfrm>
        </p:grpSpPr>
        <p:sp>
          <p:nvSpPr>
            <p:cNvPr id="17" name="Line 7">
              <a:extLst>
                <a:ext uri="{FF2B5EF4-FFF2-40B4-BE49-F238E27FC236}">
                  <a16:creationId xmlns:a16="http://schemas.microsoft.com/office/drawing/2014/main" id="{B3BBE7D4-8B7F-6DFB-CB0C-671285C8211A}"/>
                </a:ext>
              </a:extLst>
            </p:cNvPr>
            <p:cNvSpPr>
              <a:spLocks noChangeShapeType="1"/>
            </p:cNvSpPr>
            <p:nvPr/>
          </p:nvSpPr>
          <p:spPr bwMode="blackWhite">
            <a:xfrm>
              <a:off x="2408401" y="4003675"/>
              <a:ext cx="589047" cy="1090202"/>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18" name="Line 7">
              <a:extLst>
                <a:ext uri="{FF2B5EF4-FFF2-40B4-BE49-F238E27FC236}">
                  <a16:creationId xmlns:a16="http://schemas.microsoft.com/office/drawing/2014/main" id="{3E49AD04-7A87-70F9-E577-7AE2EEB7B681}"/>
                </a:ext>
              </a:extLst>
            </p:cNvPr>
            <p:cNvSpPr>
              <a:spLocks noChangeShapeType="1"/>
            </p:cNvSpPr>
            <p:nvPr/>
          </p:nvSpPr>
          <p:spPr bwMode="blackWhite">
            <a:xfrm flipH="1">
              <a:off x="1592131" y="4003675"/>
              <a:ext cx="589047" cy="1090202"/>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grpSp>
      <p:grpSp>
        <p:nvGrpSpPr>
          <p:cNvPr id="19" name="Group 18">
            <a:extLst>
              <a:ext uri="{FF2B5EF4-FFF2-40B4-BE49-F238E27FC236}">
                <a16:creationId xmlns:a16="http://schemas.microsoft.com/office/drawing/2014/main" id="{C5A07AAD-7415-E539-E110-0E9AC5C1C98C}"/>
              </a:ext>
            </a:extLst>
          </p:cNvPr>
          <p:cNvGrpSpPr/>
          <p:nvPr userDrawn="1"/>
        </p:nvGrpSpPr>
        <p:grpSpPr>
          <a:xfrm flipV="1">
            <a:off x="2440903" y="2827453"/>
            <a:ext cx="1405683" cy="1090202"/>
            <a:chOff x="1592131" y="4003675"/>
            <a:chExt cx="1405317" cy="1090202"/>
          </a:xfrm>
        </p:grpSpPr>
        <p:sp>
          <p:nvSpPr>
            <p:cNvPr id="20" name="Line 7">
              <a:extLst>
                <a:ext uri="{FF2B5EF4-FFF2-40B4-BE49-F238E27FC236}">
                  <a16:creationId xmlns:a16="http://schemas.microsoft.com/office/drawing/2014/main" id="{98E0239E-35DC-6133-81BC-D4C058E5BFF8}"/>
                </a:ext>
              </a:extLst>
            </p:cNvPr>
            <p:cNvSpPr>
              <a:spLocks noChangeShapeType="1"/>
            </p:cNvSpPr>
            <p:nvPr/>
          </p:nvSpPr>
          <p:spPr bwMode="blackWhite">
            <a:xfrm>
              <a:off x="2408401" y="4003675"/>
              <a:ext cx="589047" cy="1090202"/>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21" name="Line 7">
              <a:extLst>
                <a:ext uri="{FF2B5EF4-FFF2-40B4-BE49-F238E27FC236}">
                  <a16:creationId xmlns:a16="http://schemas.microsoft.com/office/drawing/2014/main" id="{DD97F721-D0AD-F721-FCCB-91A015269815}"/>
                </a:ext>
              </a:extLst>
            </p:cNvPr>
            <p:cNvSpPr>
              <a:spLocks noChangeShapeType="1"/>
            </p:cNvSpPr>
            <p:nvPr/>
          </p:nvSpPr>
          <p:spPr bwMode="blackWhite">
            <a:xfrm flipH="1">
              <a:off x="1592131" y="4003675"/>
              <a:ext cx="589047" cy="1090202"/>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grpSp>
      <p:grpSp>
        <p:nvGrpSpPr>
          <p:cNvPr id="22" name="Group 21">
            <a:extLst>
              <a:ext uri="{FF2B5EF4-FFF2-40B4-BE49-F238E27FC236}">
                <a16:creationId xmlns:a16="http://schemas.microsoft.com/office/drawing/2014/main" id="{6979AF4B-FF74-504E-104D-DD441AAE0EC9}"/>
              </a:ext>
            </a:extLst>
          </p:cNvPr>
          <p:cNvGrpSpPr/>
          <p:nvPr userDrawn="1"/>
        </p:nvGrpSpPr>
        <p:grpSpPr>
          <a:xfrm>
            <a:off x="1776158" y="3498191"/>
            <a:ext cx="2732192" cy="546100"/>
            <a:chOff x="927561" y="3068638"/>
            <a:chExt cx="2731480" cy="546100"/>
          </a:xfrm>
        </p:grpSpPr>
        <p:sp>
          <p:nvSpPr>
            <p:cNvPr id="23" name="Line 10">
              <a:extLst>
                <a:ext uri="{FF2B5EF4-FFF2-40B4-BE49-F238E27FC236}">
                  <a16:creationId xmlns:a16="http://schemas.microsoft.com/office/drawing/2014/main" id="{6BBF16DE-C762-7F85-D877-19104DF56ABD}"/>
                </a:ext>
              </a:extLst>
            </p:cNvPr>
            <p:cNvSpPr>
              <a:spLocks noChangeShapeType="1"/>
            </p:cNvSpPr>
            <p:nvPr/>
          </p:nvSpPr>
          <p:spPr bwMode="blackWhite">
            <a:xfrm flipH="1" flipV="1">
              <a:off x="927561" y="3068638"/>
              <a:ext cx="1103405" cy="546100"/>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24" name="Line 10">
              <a:extLst>
                <a:ext uri="{FF2B5EF4-FFF2-40B4-BE49-F238E27FC236}">
                  <a16:creationId xmlns:a16="http://schemas.microsoft.com/office/drawing/2014/main" id="{5B2D3EE2-0D82-C3E9-9E38-EF1094A371C4}"/>
                </a:ext>
              </a:extLst>
            </p:cNvPr>
            <p:cNvSpPr>
              <a:spLocks noChangeShapeType="1"/>
            </p:cNvSpPr>
            <p:nvPr/>
          </p:nvSpPr>
          <p:spPr bwMode="blackWhite">
            <a:xfrm flipV="1">
              <a:off x="2555636" y="3068638"/>
              <a:ext cx="1103405" cy="546100"/>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grpSp>
      <p:grpSp>
        <p:nvGrpSpPr>
          <p:cNvPr id="25" name="Group 24">
            <a:extLst>
              <a:ext uri="{FF2B5EF4-FFF2-40B4-BE49-F238E27FC236}">
                <a16:creationId xmlns:a16="http://schemas.microsoft.com/office/drawing/2014/main" id="{190A4D16-FCBD-A6C2-5310-3F52EB2C7C50}"/>
              </a:ext>
            </a:extLst>
          </p:cNvPr>
          <p:cNvGrpSpPr/>
          <p:nvPr userDrawn="1"/>
        </p:nvGrpSpPr>
        <p:grpSpPr>
          <a:xfrm flipV="1">
            <a:off x="1776158" y="4311293"/>
            <a:ext cx="2732192" cy="546100"/>
            <a:chOff x="927561" y="3068638"/>
            <a:chExt cx="2731480" cy="546100"/>
          </a:xfrm>
        </p:grpSpPr>
        <p:sp>
          <p:nvSpPr>
            <p:cNvPr id="26" name="Line 10">
              <a:extLst>
                <a:ext uri="{FF2B5EF4-FFF2-40B4-BE49-F238E27FC236}">
                  <a16:creationId xmlns:a16="http://schemas.microsoft.com/office/drawing/2014/main" id="{45096CB8-ACD5-0894-762E-3E0D8311B851}"/>
                </a:ext>
              </a:extLst>
            </p:cNvPr>
            <p:cNvSpPr>
              <a:spLocks noChangeShapeType="1"/>
            </p:cNvSpPr>
            <p:nvPr/>
          </p:nvSpPr>
          <p:spPr bwMode="blackWhite">
            <a:xfrm flipH="1" flipV="1">
              <a:off x="927561" y="3068638"/>
              <a:ext cx="1103405" cy="546100"/>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27" name="Line 10">
              <a:extLst>
                <a:ext uri="{FF2B5EF4-FFF2-40B4-BE49-F238E27FC236}">
                  <a16:creationId xmlns:a16="http://schemas.microsoft.com/office/drawing/2014/main" id="{6F9E1170-A510-53E6-1696-7913FBF00C08}"/>
                </a:ext>
              </a:extLst>
            </p:cNvPr>
            <p:cNvSpPr>
              <a:spLocks noChangeShapeType="1"/>
            </p:cNvSpPr>
            <p:nvPr/>
          </p:nvSpPr>
          <p:spPr bwMode="blackWhite">
            <a:xfrm flipV="1">
              <a:off x="2555636" y="3068638"/>
              <a:ext cx="1103405" cy="546100"/>
            </a:xfrm>
            <a:prstGeom prst="line">
              <a:avLst/>
            </a:prstGeom>
            <a:noFill/>
            <a:ln w="9525">
              <a:solidFill>
                <a:sysClr val="windowText" lastClr="000000"/>
              </a:solidFill>
              <a:round/>
              <a:headEnd type="none" w="sm" len="sm"/>
              <a:tailEnd type="none" w="sm" len="sm"/>
            </a:ln>
          </p:spPr>
          <p:txBody>
            <a:bodyPr wrap="none"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FFFFFF"/>
                </a:solidFill>
                <a:effectLst/>
                <a:uLnTx/>
                <a:uFillTx/>
                <a:latin typeface="Calibri"/>
                <a:ea typeface="+mn-ea"/>
                <a:cs typeface="Arial" pitchFamily="34" charset="0"/>
              </a:endParaRPr>
            </a:p>
          </p:txBody>
        </p:sp>
      </p:grpSp>
      <p:sp>
        <p:nvSpPr>
          <p:cNvPr id="28" name="Oval 27">
            <a:extLst>
              <a:ext uri="{FF2B5EF4-FFF2-40B4-BE49-F238E27FC236}">
                <a16:creationId xmlns:a16="http://schemas.microsoft.com/office/drawing/2014/main" id="{BA0F9BDE-786C-3025-BBC9-78AD8AE0B119}"/>
              </a:ext>
            </a:extLst>
          </p:cNvPr>
          <p:cNvSpPr>
            <a:spLocks noChangeArrowheads="1"/>
          </p:cNvSpPr>
          <p:nvPr userDrawn="1"/>
        </p:nvSpPr>
        <p:spPr bwMode="blackWhite">
          <a:xfrm>
            <a:off x="3761416" y="4787241"/>
            <a:ext cx="1006102" cy="1005840"/>
          </a:xfrm>
          <a:prstGeom prst="ellipse">
            <a:avLst/>
          </a:prstGeom>
          <a:solidFill>
            <a:srgbClr val="046A38"/>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29" name="Oval 28">
            <a:extLst>
              <a:ext uri="{FF2B5EF4-FFF2-40B4-BE49-F238E27FC236}">
                <a16:creationId xmlns:a16="http://schemas.microsoft.com/office/drawing/2014/main" id="{65F3A26C-58F9-4AED-2759-D17652C50DA1}"/>
              </a:ext>
            </a:extLst>
          </p:cNvPr>
          <p:cNvSpPr>
            <a:spLocks noChangeArrowheads="1"/>
          </p:cNvSpPr>
          <p:nvPr userDrawn="1"/>
        </p:nvSpPr>
        <p:spPr bwMode="blackWhite">
          <a:xfrm>
            <a:off x="1521721" y="2591728"/>
            <a:ext cx="1006102" cy="1005840"/>
          </a:xfrm>
          <a:prstGeom prst="ellipse">
            <a:avLst/>
          </a:prstGeom>
          <a:solidFill>
            <a:srgbClr val="43B02A"/>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srgbClr val="43B02A"/>
              </a:solidFill>
              <a:effectLst/>
              <a:uLnTx/>
              <a:uFillTx/>
              <a:latin typeface="Calibri"/>
              <a:ea typeface="+mn-ea"/>
              <a:cs typeface="Arial" pitchFamily="34" charset="0"/>
            </a:endParaRPr>
          </a:p>
        </p:txBody>
      </p:sp>
      <p:sp>
        <p:nvSpPr>
          <p:cNvPr id="30" name="Oval 29">
            <a:extLst>
              <a:ext uri="{FF2B5EF4-FFF2-40B4-BE49-F238E27FC236}">
                <a16:creationId xmlns:a16="http://schemas.microsoft.com/office/drawing/2014/main" id="{FFEAB854-AF51-4166-FDD3-42AE5B6A8E33}"/>
              </a:ext>
            </a:extLst>
          </p:cNvPr>
          <p:cNvSpPr>
            <a:spLocks noChangeArrowheads="1"/>
          </p:cNvSpPr>
          <p:nvPr userDrawn="1"/>
        </p:nvSpPr>
        <p:spPr bwMode="blackWhite">
          <a:xfrm>
            <a:off x="3761416" y="2591728"/>
            <a:ext cx="1006102" cy="1005840"/>
          </a:xfrm>
          <a:prstGeom prst="ellipse">
            <a:avLst/>
          </a:prstGeom>
          <a:solidFill>
            <a:srgbClr val="2C5234"/>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1" name="Oval 30">
            <a:extLst>
              <a:ext uri="{FF2B5EF4-FFF2-40B4-BE49-F238E27FC236}">
                <a16:creationId xmlns:a16="http://schemas.microsoft.com/office/drawing/2014/main" id="{1A3C49F9-0069-9C0C-45F9-76E0F51744AA}"/>
              </a:ext>
            </a:extLst>
          </p:cNvPr>
          <p:cNvSpPr>
            <a:spLocks noChangeArrowheads="1"/>
          </p:cNvSpPr>
          <p:nvPr userDrawn="1"/>
        </p:nvSpPr>
        <p:spPr bwMode="blackWhite">
          <a:xfrm>
            <a:off x="1521721" y="4787241"/>
            <a:ext cx="1006102" cy="1005840"/>
          </a:xfrm>
          <a:prstGeom prst="ellipse">
            <a:avLst/>
          </a:prstGeom>
          <a:solidFill>
            <a:srgbClr val="009A44"/>
          </a:solidFill>
          <a:ln w="12700">
            <a:noFill/>
            <a:round/>
            <a:headEnd/>
            <a:tailEnd/>
          </a:ln>
        </p:spPr>
        <p:txBody>
          <a:bodyPr wrap="square" lIns="88900" tIns="88900" rIns="88900" bIns="8890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Calibri"/>
              <a:ea typeface="+mn-ea"/>
              <a:cs typeface="Arial" pitchFamily="34" charset="0"/>
            </a:endParaRPr>
          </a:p>
        </p:txBody>
      </p:sp>
      <p:sp>
        <p:nvSpPr>
          <p:cNvPr id="32" name="Text Placeholder 54">
            <a:extLst>
              <a:ext uri="{FF2B5EF4-FFF2-40B4-BE49-F238E27FC236}">
                <a16:creationId xmlns:a16="http://schemas.microsoft.com/office/drawing/2014/main" id="{B2F20024-72FD-0DED-0ABB-C6CC3F3E1D3E}"/>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
        <p:nvSpPr>
          <p:cNvPr id="33" name="Text Placeholder 54">
            <a:extLst>
              <a:ext uri="{FF2B5EF4-FFF2-40B4-BE49-F238E27FC236}">
                <a16:creationId xmlns:a16="http://schemas.microsoft.com/office/drawing/2014/main" id="{98034857-480E-8472-2F2E-A04D94871982}"/>
              </a:ext>
            </a:extLst>
          </p:cNvPr>
          <p:cNvSpPr>
            <a:spLocks noGrp="1"/>
          </p:cNvSpPr>
          <p:nvPr>
            <p:ph type="body" sz="quarter" idx="20" hasCustomPrompt="1"/>
          </p:nvPr>
        </p:nvSpPr>
        <p:spPr>
          <a:xfrm>
            <a:off x="6101975"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
        <p:nvSpPr>
          <p:cNvPr id="34" name="Text Placeholder 54">
            <a:extLst>
              <a:ext uri="{FF2B5EF4-FFF2-40B4-BE49-F238E27FC236}">
                <a16:creationId xmlns:a16="http://schemas.microsoft.com/office/drawing/2014/main" id="{926AA9F4-6FE1-D407-583D-0E308C887002}"/>
              </a:ext>
            </a:extLst>
          </p:cNvPr>
          <p:cNvSpPr>
            <a:spLocks noGrp="1"/>
          </p:cNvSpPr>
          <p:nvPr>
            <p:ph type="body" sz="quarter" idx="13" hasCustomPrompt="1"/>
          </p:nvPr>
        </p:nvSpPr>
        <p:spPr>
          <a:xfrm>
            <a:off x="1688135" y="297899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35" name="Text Placeholder 54">
            <a:extLst>
              <a:ext uri="{FF2B5EF4-FFF2-40B4-BE49-F238E27FC236}">
                <a16:creationId xmlns:a16="http://schemas.microsoft.com/office/drawing/2014/main" id="{F57CD9E8-6929-A2C4-3A80-4D235DF9CC5D}"/>
              </a:ext>
            </a:extLst>
          </p:cNvPr>
          <p:cNvSpPr>
            <a:spLocks noGrp="1"/>
          </p:cNvSpPr>
          <p:nvPr>
            <p:ph type="body" sz="quarter" idx="21" hasCustomPrompt="1"/>
          </p:nvPr>
        </p:nvSpPr>
        <p:spPr>
          <a:xfrm>
            <a:off x="1654729" y="518243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36" name="Text Placeholder 54">
            <a:extLst>
              <a:ext uri="{FF2B5EF4-FFF2-40B4-BE49-F238E27FC236}">
                <a16:creationId xmlns:a16="http://schemas.microsoft.com/office/drawing/2014/main" id="{05152AE6-DCAA-838F-F57C-2B50AA927054}"/>
              </a:ext>
            </a:extLst>
          </p:cNvPr>
          <p:cNvSpPr>
            <a:spLocks noGrp="1"/>
          </p:cNvSpPr>
          <p:nvPr>
            <p:ph type="body" sz="quarter" idx="22" hasCustomPrompt="1"/>
          </p:nvPr>
        </p:nvSpPr>
        <p:spPr>
          <a:xfrm>
            <a:off x="3939631" y="2974714"/>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37" name="Text Placeholder 54">
            <a:extLst>
              <a:ext uri="{FF2B5EF4-FFF2-40B4-BE49-F238E27FC236}">
                <a16:creationId xmlns:a16="http://schemas.microsoft.com/office/drawing/2014/main" id="{6F05032C-4E3E-616C-0513-23BE8B3163EC}"/>
              </a:ext>
            </a:extLst>
          </p:cNvPr>
          <p:cNvSpPr>
            <a:spLocks noGrp="1"/>
          </p:cNvSpPr>
          <p:nvPr>
            <p:ph type="body" sz="quarter" idx="23" hasCustomPrompt="1"/>
          </p:nvPr>
        </p:nvSpPr>
        <p:spPr>
          <a:xfrm>
            <a:off x="3906225" y="5178160"/>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38" name="Text Placeholder 54">
            <a:extLst>
              <a:ext uri="{FF2B5EF4-FFF2-40B4-BE49-F238E27FC236}">
                <a16:creationId xmlns:a16="http://schemas.microsoft.com/office/drawing/2014/main" id="{4ECC3FE8-F672-C401-D1FB-0CC4729E4990}"/>
              </a:ext>
            </a:extLst>
          </p:cNvPr>
          <p:cNvSpPr>
            <a:spLocks noGrp="1"/>
          </p:cNvSpPr>
          <p:nvPr>
            <p:ph type="body" sz="quarter" idx="24" hasCustomPrompt="1"/>
          </p:nvPr>
        </p:nvSpPr>
        <p:spPr>
          <a:xfrm>
            <a:off x="8008484" y="4629579"/>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39" name="Text Placeholder 54">
            <a:extLst>
              <a:ext uri="{FF2B5EF4-FFF2-40B4-BE49-F238E27FC236}">
                <a16:creationId xmlns:a16="http://schemas.microsoft.com/office/drawing/2014/main" id="{D80B5A59-7CB1-B40C-975D-94713A381149}"/>
              </a:ext>
            </a:extLst>
          </p:cNvPr>
          <p:cNvSpPr>
            <a:spLocks noGrp="1"/>
          </p:cNvSpPr>
          <p:nvPr>
            <p:ph type="body" sz="quarter" idx="25" hasCustomPrompt="1"/>
          </p:nvPr>
        </p:nvSpPr>
        <p:spPr>
          <a:xfrm>
            <a:off x="6785634" y="357767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2" name="Text Placeholder 54">
            <a:extLst>
              <a:ext uri="{FF2B5EF4-FFF2-40B4-BE49-F238E27FC236}">
                <a16:creationId xmlns:a16="http://schemas.microsoft.com/office/drawing/2014/main" id="{90772DC3-54DF-E9FD-E405-3E07466DDB22}"/>
              </a:ext>
            </a:extLst>
          </p:cNvPr>
          <p:cNvSpPr>
            <a:spLocks noGrp="1"/>
          </p:cNvSpPr>
          <p:nvPr>
            <p:ph type="body" sz="quarter" idx="26" hasCustomPrompt="1"/>
          </p:nvPr>
        </p:nvSpPr>
        <p:spPr>
          <a:xfrm>
            <a:off x="9216060" y="3073141"/>
            <a:ext cx="673275" cy="215444"/>
          </a:xfrm>
        </p:spPr>
        <p:txBody>
          <a:bodyPr anchor="ctr">
            <a:spAutoFit/>
          </a:bodyPr>
          <a:lstStyle>
            <a:lvl1pPr algn="ctr">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3320200838"/>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Spheres_Viso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C7080-0062-357B-6C28-850B23CB59F8}"/>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AEA28F4-7D46-3AA2-9037-89A2AF20602A}"/>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CE6CBBC0-8B63-D792-8623-B8F679D60909}"/>
              </a:ext>
            </a:extLst>
          </p:cNvPr>
          <p:cNvGrpSpPr/>
          <p:nvPr userDrawn="1"/>
        </p:nvGrpSpPr>
        <p:grpSpPr>
          <a:xfrm>
            <a:off x="4106952" y="1976438"/>
            <a:ext cx="3981276" cy="3979656"/>
            <a:chOff x="2393229" y="1593134"/>
            <a:chExt cx="4346576" cy="4345939"/>
          </a:xfrm>
          <a:solidFill>
            <a:srgbClr val="86BC25"/>
          </a:solidFill>
        </p:grpSpPr>
        <p:sp>
          <p:nvSpPr>
            <p:cNvPr id="5" name="Oval 4">
              <a:extLst>
                <a:ext uri="{FF2B5EF4-FFF2-40B4-BE49-F238E27FC236}">
                  <a16:creationId xmlns:a16="http://schemas.microsoft.com/office/drawing/2014/main" id="{EDA4BE06-0192-A292-ED83-FA959E3FD091}"/>
                </a:ext>
              </a:extLst>
            </p:cNvPr>
            <p:cNvSpPr>
              <a:spLocks noChangeArrowheads="1"/>
            </p:cNvSpPr>
            <p:nvPr/>
          </p:nvSpPr>
          <p:spPr bwMode="auto">
            <a:xfrm>
              <a:off x="2393230" y="1593135"/>
              <a:ext cx="4346575" cy="4345938"/>
            </a:xfrm>
            <a:prstGeom prst="ellipse">
              <a:avLst/>
            </a:prstGeom>
            <a:solidFill>
              <a:srgbClr val="007680"/>
            </a:solidFill>
            <a:ln w="12700">
              <a:solidFill>
                <a:sysClr val="window" lastClr="FFFFFF"/>
              </a:solidFill>
              <a:round/>
              <a:headEnd/>
              <a:tailEnd/>
            </a:ln>
          </p:spPr>
          <p:txBody>
            <a:bodyPr wrap="none" lIns="86493" tIns="43247" rIns="86493" bIns="43247" anchor="ctr"/>
            <a:lstStyle/>
            <a:p>
              <a:pPr marL="0" marR="0" lvl="0" indent="0" algn="l" defTabSz="865188" rtl="0" eaLnBrk="1" fontAlgn="auto" latinLnBrk="0" hangingPunct="1">
                <a:lnSpc>
                  <a:spcPct val="100000"/>
                </a:lnSpc>
                <a:spcBef>
                  <a:spcPct val="20000"/>
                </a:spcBef>
                <a:spcAft>
                  <a:spcPts val="0"/>
                </a:spcAft>
                <a:buClrTx/>
                <a:buSzTx/>
                <a:buFontTx/>
                <a:buNone/>
                <a:tabLst/>
                <a:defRPr/>
              </a:pPr>
              <a:endParaRPr kumimoji="0" lang="de-DE" sz="17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6" name="Oval 5">
              <a:extLst>
                <a:ext uri="{FF2B5EF4-FFF2-40B4-BE49-F238E27FC236}">
                  <a16:creationId xmlns:a16="http://schemas.microsoft.com/office/drawing/2014/main" id="{31D22474-4455-335E-D941-1E134ED9AAE6}"/>
                </a:ext>
              </a:extLst>
            </p:cNvPr>
            <p:cNvSpPr>
              <a:spLocks noChangeArrowheads="1"/>
            </p:cNvSpPr>
            <p:nvPr/>
          </p:nvSpPr>
          <p:spPr bwMode="auto">
            <a:xfrm>
              <a:off x="2941711" y="2143044"/>
              <a:ext cx="3249613" cy="3246120"/>
            </a:xfrm>
            <a:prstGeom prst="ellipse">
              <a:avLst/>
            </a:prstGeom>
            <a:solidFill>
              <a:srgbClr val="00ABAB"/>
            </a:solidFill>
            <a:ln w="12700">
              <a:solidFill>
                <a:sysClr val="window" lastClr="FFFFFF"/>
              </a:solidFill>
              <a:round/>
              <a:headEnd/>
              <a:tailEnd/>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 name="Oval 6">
              <a:extLst>
                <a:ext uri="{FF2B5EF4-FFF2-40B4-BE49-F238E27FC236}">
                  <a16:creationId xmlns:a16="http://schemas.microsoft.com/office/drawing/2014/main" id="{FCDE889F-4C53-C18C-5F03-D7D843A66657}"/>
                </a:ext>
              </a:extLst>
            </p:cNvPr>
            <p:cNvSpPr>
              <a:spLocks noChangeArrowheads="1"/>
            </p:cNvSpPr>
            <p:nvPr/>
          </p:nvSpPr>
          <p:spPr bwMode="auto">
            <a:xfrm>
              <a:off x="3500511" y="2700828"/>
              <a:ext cx="2132013" cy="2130552"/>
            </a:xfrm>
            <a:prstGeom prst="ellipse">
              <a:avLst/>
            </a:prstGeom>
            <a:solidFill>
              <a:srgbClr val="009A44"/>
            </a:solidFill>
            <a:ln w="12700">
              <a:solidFill>
                <a:sysClr val="window" lastClr="FFFFFF"/>
              </a:solidFill>
              <a:round/>
              <a:headEnd/>
              <a:tailEnd/>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8" name="Oval 7">
              <a:extLst>
                <a:ext uri="{FF2B5EF4-FFF2-40B4-BE49-F238E27FC236}">
                  <a16:creationId xmlns:a16="http://schemas.microsoft.com/office/drawing/2014/main" id="{7F301DFA-E771-FC78-434D-8BC8EC91EEF5}"/>
                </a:ext>
              </a:extLst>
            </p:cNvPr>
            <p:cNvSpPr>
              <a:spLocks noChangeArrowheads="1"/>
            </p:cNvSpPr>
            <p:nvPr/>
          </p:nvSpPr>
          <p:spPr bwMode="auto">
            <a:xfrm>
              <a:off x="4075980" y="3276900"/>
              <a:ext cx="981075" cy="978408"/>
            </a:xfrm>
            <a:prstGeom prst="ellipse">
              <a:avLst/>
            </a:prstGeom>
            <a:solidFill>
              <a:srgbClr val="86BC25"/>
            </a:solidFill>
            <a:ln w="12700">
              <a:solidFill>
                <a:sysClr val="window" lastClr="FFFFFF"/>
              </a:solidFill>
              <a:round/>
              <a:headEnd/>
              <a:tailEnd/>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9" name="Line 7">
              <a:extLst>
                <a:ext uri="{FF2B5EF4-FFF2-40B4-BE49-F238E27FC236}">
                  <a16:creationId xmlns:a16="http://schemas.microsoft.com/office/drawing/2014/main" id="{1AD4FCF9-A6AC-B496-0260-2F269E4FD4F5}"/>
                </a:ext>
              </a:extLst>
            </p:cNvPr>
            <p:cNvSpPr>
              <a:spLocks noChangeShapeType="1"/>
            </p:cNvSpPr>
            <p:nvPr/>
          </p:nvSpPr>
          <p:spPr bwMode="auto">
            <a:xfrm>
              <a:off x="5057309" y="3766104"/>
              <a:ext cx="1682496" cy="0"/>
            </a:xfrm>
            <a:prstGeom prst="line">
              <a:avLst/>
            </a:prstGeom>
            <a:grpFill/>
            <a:ln w="12700">
              <a:solidFill>
                <a:sysClr val="window" lastClr="FFFFFF"/>
              </a:solidFill>
              <a:round/>
              <a:headEnd type="none" w="sm" len="sm"/>
              <a:tailEnd type="none" w="sm" len="sm"/>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US"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0" name="Line 8">
              <a:extLst>
                <a:ext uri="{FF2B5EF4-FFF2-40B4-BE49-F238E27FC236}">
                  <a16:creationId xmlns:a16="http://schemas.microsoft.com/office/drawing/2014/main" id="{349FA9C1-2984-1A74-548F-2373128469BD}"/>
                </a:ext>
              </a:extLst>
            </p:cNvPr>
            <p:cNvSpPr>
              <a:spLocks noChangeShapeType="1"/>
            </p:cNvSpPr>
            <p:nvPr/>
          </p:nvSpPr>
          <p:spPr bwMode="auto">
            <a:xfrm>
              <a:off x="4566517" y="1593134"/>
              <a:ext cx="0" cy="1682496"/>
            </a:xfrm>
            <a:prstGeom prst="line">
              <a:avLst/>
            </a:prstGeom>
            <a:grpFill/>
            <a:ln w="12700">
              <a:solidFill>
                <a:sysClr val="window" lastClr="FFFFFF"/>
              </a:solidFill>
              <a:round/>
              <a:headEnd type="none" w="sm" len="sm"/>
              <a:tailEnd type="none" w="sm" len="sm"/>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US"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1" name="Line 9">
              <a:extLst>
                <a:ext uri="{FF2B5EF4-FFF2-40B4-BE49-F238E27FC236}">
                  <a16:creationId xmlns:a16="http://schemas.microsoft.com/office/drawing/2014/main" id="{A0976730-1008-3703-8EA1-527FBEC0B5D2}"/>
                </a:ext>
              </a:extLst>
            </p:cNvPr>
            <p:cNvSpPr>
              <a:spLocks noChangeShapeType="1"/>
            </p:cNvSpPr>
            <p:nvPr/>
          </p:nvSpPr>
          <p:spPr bwMode="auto">
            <a:xfrm>
              <a:off x="2393229" y="3766104"/>
              <a:ext cx="1682496" cy="0"/>
            </a:xfrm>
            <a:prstGeom prst="line">
              <a:avLst/>
            </a:prstGeom>
            <a:grpFill/>
            <a:ln w="12700">
              <a:solidFill>
                <a:sysClr val="window" lastClr="FFFFFF"/>
              </a:solidFill>
              <a:round/>
              <a:headEnd type="none" w="sm" len="sm"/>
              <a:tailEnd type="none" w="sm" len="sm"/>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US" sz="11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2" name="Line 10">
              <a:extLst>
                <a:ext uri="{FF2B5EF4-FFF2-40B4-BE49-F238E27FC236}">
                  <a16:creationId xmlns:a16="http://schemas.microsoft.com/office/drawing/2014/main" id="{52962D41-D34F-AF9B-342B-D21A3BF5C0D8}"/>
                </a:ext>
              </a:extLst>
            </p:cNvPr>
            <p:cNvSpPr>
              <a:spLocks noChangeShapeType="1"/>
            </p:cNvSpPr>
            <p:nvPr/>
          </p:nvSpPr>
          <p:spPr bwMode="auto">
            <a:xfrm>
              <a:off x="4566517" y="4256577"/>
              <a:ext cx="0" cy="1682496"/>
            </a:xfrm>
            <a:prstGeom prst="line">
              <a:avLst/>
            </a:prstGeom>
            <a:grpFill/>
            <a:ln w="12700">
              <a:solidFill>
                <a:sysClr val="window" lastClr="FFFFFF"/>
              </a:solidFill>
              <a:round/>
              <a:headEnd type="none" w="sm" len="sm"/>
              <a:tailEnd type="none" w="sm" len="sm"/>
            </a:ln>
          </p:spPr>
          <p:txBody>
            <a:bodyPr wrap="none" lIns="86493" tIns="43247" rIns="86493" bIns="43247"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US" sz="1100" b="1" i="0" u="none" strike="noStrike" kern="0" cap="none" spc="0" normalizeH="0" baseline="0" noProof="0">
                <a:ln>
                  <a:noFill/>
                </a:ln>
                <a:solidFill>
                  <a:srgbClr val="002776"/>
                </a:solidFill>
                <a:effectLst/>
                <a:uLnTx/>
                <a:uFillTx/>
                <a:latin typeface="Calibri"/>
                <a:ea typeface="+mn-ea"/>
                <a:cs typeface="Arial" pitchFamily="34" charset="0"/>
              </a:endParaRPr>
            </a:p>
          </p:txBody>
        </p:sp>
      </p:grpSp>
      <p:sp>
        <p:nvSpPr>
          <p:cNvPr id="13" name="Text Placeholder 54">
            <a:extLst>
              <a:ext uri="{FF2B5EF4-FFF2-40B4-BE49-F238E27FC236}">
                <a16:creationId xmlns:a16="http://schemas.microsoft.com/office/drawing/2014/main" id="{0F123202-8F18-AE87-C9CD-9017EE8A71F2}"/>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Tree>
    <p:extLst>
      <p:ext uri="{BB962C8B-B14F-4D97-AF65-F5344CB8AC3E}">
        <p14:creationId xmlns:p14="http://schemas.microsoft.com/office/powerpoint/2010/main" val="1167965412"/>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Spheres_Piec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AA7D3-BA0F-23DF-7A13-2FCEED7B38D9}"/>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23AB4732-5A95-97FE-50F2-566794107352}"/>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A8153C73-D5C5-0A68-7E1C-5ABDA4572A99}"/>
              </a:ext>
            </a:extLst>
          </p:cNvPr>
          <p:cNvGrpSpPr>
            <a:grpSpLocks/>
          </p:cNvGrpSpPr>
          <p:nvPr userDrawn="1"/>
        </p:nvGrpSpPr>
        <p:grpSpPr bwMode="auto">
          <a:xfrm>
            <a:off x="6096898" y="1976440"/>
            <a:ext cx="1174446" cy="1993693"/>
            <a:chOff x="3356" y="1728"/>
            <a:chExt cx="678" cy="1153"/>
          </a:xfrm>
          <a:solidFill>
            <a:srgbClr val="86BC25"/>
          </a:solidFill>
        </p:grpSpPr>
        <p:sp>
          <p:nvSpPr>
            <p:cNvPr id="5" name="Arc 4">
              <a:extLst>
                <a:ext uri="{FF2B5EF4-FFF2-40B4-BE49-F238E27FC236}">
                  <a16:creationId xmlns:a16="http://schemas.microsoft.com/office/drawing/2014/main" id="{F48A290E-DB65-2CC7-6A18-AB4C768CCCEE}"/>
                </a:ext>
              </a:extLst>
            </p:cNvPr>
            <p:cNvSpPr>
              <a:spLocks/>
            </p:cNvSpPr>
            <p:nvPr/>
          </p:nvSpPr>
          <p:spPr bwMode="auto">
            <a:xfrm>
              <a:off x="3356" y="1728"/>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 y="0"/>
                  </a:moveTo>
                  <a:cubicBezTo>
                    <a:pt x="4561" y="0"/>
                    <a:pt x="9005" y="1444"/>
                    <a:pt x="12695" y="4125"/>
                  </a:cubicBezTo>
                </a:path>
                <a:path w="12696" h="21600" stroke="0" extrusionOk="0">
                  <a:moveTo>
                    <a:pt x="-1" y="0"/>
                  </a:moveTo>
                  <a:cubicBezTo>
                    <a:pt x="4561" y="0"/>
                    <a:pt x="9005" y="1444"/>
                    <a:pt x="12695" y="4125"/>
                  </a:cubicBezTo>
                  <a:lnTo>
                    <a:pt x="0" y="21600"/>
                  </a:lnTo>
                  <a:close/>
                </a:path>
              </a:pathLst>
            </a:custGeom>
            <a:grpFill/>
            <a:ln w="12700">
              <a:solidFill>
                <a:sysClr val="window" lastClr="FFFFFF"/>
              </a:solidFill>
              <a:round/>
              <a:headEnd/>
              <a:tailEnd/>
            </a:ln>
          </p:spPr>
          <p:txBody>
            <a:bodyPr lIns="44450" tIns="44450" rIns="274320" bIns="100584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6" name="Freeform 78">
              <a:extLst>
                <a:ext uri="{FF2B5EF4-FFF2-40B4-BE49-F238E27FC236}">
                  <a16:creationId xmlns:a16="http://schemas.microsoft.com/office/drawing/2014/main" id="{09A986A7-414F-269D-9F70-06C2EECDF5DC}"/>
                </a:ext>
              </a:extLst>
            </p:cNvPr>
            <p:cNvSpPr>
              <a:spLocks/>
            </p:cNvSpPr>
            <p:nvPr/>
          </p:nvSpPr>
          <p:spPr bwMode="auto">
            <a:xfrm>
              <a:off x="3356" y="1728"/>
              <a:ext cx="678" cy="1153"/>
            </a:xfrm>
            <a:custGeom>
              <a:avLst/>
              <a:gdLst>
                <a:gd name="T0" fmla="*/ 0 w 678"/>
                <a:gd name="T1" fmla="*/ 0 h 1153"/>
                <a:gd name="T2" fmla="*/ 0 w 678"/>
                <a:gd name="T3" fmla="*/ 1152 h 1153"/>
                <a:gd name="T4" fmla="*/ 677 w 678"/>
                <a:gd name="T5" fmla="*/ 220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0" y="0"/>
                  </a:moveTo>
                  <a:lnTo>
                    <a:pt x="0" y="1152"/>
                  </a:lnTo>
                  <a:lnTo>
                    <a:pt x="677" y="220"/>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7" name="Group 6">
            <a:extLst>
              <a:ext uri="{FF2B5EF4-FFF2-40B4-BE49-F238E27FC236}">
                <a16:creationId xmlns:a16="http://schemas.microsoft.com/office/drawing/2014/main" id="{065F5CFC-5798-C7E7-3B10-01ACE4B3CE3B}"/>
              </a:ext>
            </a:extLst>
          </p:cNvPr>
          <p:cNvGrpSpPr>
            <a:grpSpLocks/>
          </p:cNvGrpSpPr>
          <p:nvPr userDrawn="1"/>
        </p:nvGrpSpPr>
        <p:grpSpPr bwMode="auto">
          <a:xfrm>
            <a:off x="6096898" y="2357242"/>
            <a:ext cx="1897606" cy="1612891"/>
            <a:chOff x="3356" y="1948"/>
            <a:chExt cx="1097" cy="933"/>
          </a:xfrm>
          <a:solidFill>
            <a:srgbClr val="86BC25"/>
          </a:solidFill>
        </p:grpSpPr>
        <p:sp>
          <p:nvSpPr>
            <p:cNvPr id="8" name="Arc 7">
              <a:extLst>
                <a:ext uri="{FF2B5EF4-FFF2-40B4-BE49-F238E27FC236}">
                  <a16:creationId xmlns:a16="http://schemas.microsoft.com/office/drawing/2014/main" id="{16D3309C-FC10-7ADF-76BE-78C3915855D9}"/>
                </a:ext>
              </a:extLst>
            </p:cNvPr>
            <p:cNvSpPr>
              <a:spLocks/>
            </p:cNvSpPr>
            <p:nvPr/>
          </p:nvSpPr>
          <p:spPr bwMode="auto">
            <a:xfrm>
              <a:off x="3356" y="1948"/>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12695" y="0"/>
                  </a:moveTo>
                  <a:cubicBezTo>
                    <a:pt x="16386" y="2681"/>
                    <a:pt x="19133" y="6461"/>
                    <a:pt x="20542" y="10800"/>
                  </a:cubicBezTo>
                </a:path>
                <a:path w="20543" h="17475" stroke="0" extrusionOk="0">
                  <a:moveTo>
                    <a:pt x="12695" y="0"/>
                  </a:moveTo>
                  <a:cubicBezTo>
                    <a:pt x="16386" y="2681"/>
                    <a:pt x="19133" y="6461"/>
                    <a:pt x="20542" y="10800"/>
                  </a:cubicBezTo>
                  <a:lnTo>
                    <a:pt x="0" y="17475"/>
                  </a:lnTo>
                  <a:close/>
                </a:path>
              </a:pathLst>
            </a:custGeom>
            <a:grpFill/>
            <a:ln w="12700">
              <a:solidFill>
                <a:sysClr val="window" lastClr="FFFFFF"/>
              </a:solidFill>
              <a:round/>
              <a:headEnd/>
              <a:tailEnd/>
            </a:ln>
          </p:spPr>
          <p:txBody>
            <a:bodyPr lIns="731520" tIns="44450" rIns="44450" bIns="27432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9" name="Freeform 76">
              <a:extLst>
                <a:ext uri="{FF2B5EF4-FFF2-40B4-BE49-F238E27FC236}">
                  <a16:creationId xmlns:a16="http://schemas.microsoft.com/office/drawing/2014/main" id="{8E9250F0-332C-9C52-AE29-281A63249BFB}"/>
                </a:ext>
              </a:extLst>
            </p:cNvPr>
            <p:cNvSpPr>
              <a:spLocks/>
            </p:cNvSpPr>
            <p:nvPr/>
          </p:nvSpPr>
          <p:spPr bwMode="auto">
            <a:xfrm>
              <a:off x="3356" y="1948"/>
              <a:ext cx="1097" cy="933"/>
            </a:xfrm>
            <a:custGeom>
              <a:avLst/>
              <a:gdLst>
                <a:gd name="T0" fmla="*/ 677 w 1097"/>
                <a:gd name="T1" fmla="*/ 0 h 933"/>
                <a:gd name="T2" fmla="*/ 0 w 1097"/>
                <a:gd name="T3" fmla="*/ 932 h 933"/>
                <a:gd name="T4" fmla="*/ 1096 w 1097"/>
                <a:gd name="T5" fmla="*/ 576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677" y="0"/>
                  </a:moveTo>
                  <a:lnTo>
                    <a:pt x="0" y="932"/>
                  </a:lnTo>
                  <a:lnTo>
                    <a:pt x="1096" y="576"/>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10" name="Group 9">
            <a:extLst>
              <a:ext uri="{FF2B5EF4-FFF2-40B4-BE49-F238E27FC236}">
                <a16:creationId xmlns:a16="http://schemas.microsoft.com/office/drawing/2014/main" id="{0A796795-1C5B-40D5-4372-C493EFF5D75C}"/>
              </a:ext>
            </a:extLst>
          </p:cNvPr>
          <p:cNvGrpSpPr>
            <a:grpSpLocks/>
          </p:cNvGrpSpPr>
          <p:nvPr userDrawn="1"/>
        </p:nvGrpSpPr>
        <p:grpSpPr bwMode="auto">
          <a:xfrm>
            <a:off x="6096899" y="3352017"/>
            <a:ext cx="1992832" cy="1233468"/>
            <a:chOff x="3356" y="2524"/>
            <a:chExt cx="1152" cy="713"/>
          </a:xfrm>
          <a:solidFill>
            <a:srgbClr val="86BC25"/>
          </a:solidFill>
        </p:grpSpPr>
        <p:sp>
          <p:nvSpPr>
            <p:cNvPr id="11" name="Arc 10">
              <a:extLst>
                <a:ext uri="{FF2B5EF4-FFF2-40B4-BE49-F238E27FC236}">
                  <a16:creationId xmlns:a16="http://schemas.microsoft.com/office/drawing/2014/main" id="{4CE5FFA7-3885-C090-8FE6-8D0E57CBDEDB}"/>
                </a:ext>
              </a:extLst>
            </p:cNvPr>
            <p:cNvSpPr>
              <a:spLocks/>
            </p:cNvSpPr>
            <p:nvPr/>
          </p:nvSpPr>
          <p:spPr bwMode="auto">
            <a:xfrm>
              <a:off x="3356" y="2524"/>
              <a:ext cx="1152" cy="712"/>
            </a:xfrm>
            <a:custGeom>
              <a:avLst/>
              <a:gdLst>
                <a:gd name="T0" fmla="*/ 0 w 21600"/>
                <a:gd name="T1" fmla="*/ 0 h 13350"/>
                <a:gd name="T2" fmla="*/ 0 w 21600"/>
                <a:gd name="T3" fmla="*/ 0 h 13350"/>
                <a:gd name="T4" fmla="*/ 0 w 21600"/>
                <a:gd name="T5" fmla="*/ 0 h 13350"/>
                <a:gd name="T6" fmla="*/ 0 60000 65536"/>
                <a:gd name="T7" fmla="*/ 0 60000 65536"/>
                <a:gd name="T8" fmla="*/ 0 60000 65536"/>
                <a:gd name="T9" fmla="*/ 0 w 21600"/>
                <a:gd name="T10" fmla="*/ 0 h 13350"/>
                <a:gd name="T11" fmla="*/ 21600 w 21600"/>
                <a:gd name="T12" fmla="*/ 13350 h 13350"/>
              </a:gdLst>
              <a:ahLst/>
              <a:cxnLst>
                <a:cxn ang="T6">
                  <a:pos x="T0" y="T1"/>
                </a:cxn>
                <a:cxn ang="T7">
                  <a:pos x="T2" y="T3"/>
                </a:cxn>
                <a:cxn ang="T8">
                  <a:pos x="T4" y="T5"/>
                </a:cxn>
              </a:cxnLst>
              <a:rect l="T9" t="T10" r="T11" b="T12"/>
              <a:pathLst>
                <a:path w="21600" h="13350" fill="none" extrusionOk="0">
                  <a:moveTo>
                    <a:pt x="20542" y="0"/>
                  </a:moveTo>
                  <a:cubicBezTo>
                    <a:pt x="21243" y="2155"/>
                    <a:pt x="21600" y="4408"/>
                    <a:pt x="21600" y="6675"/>
                  </a:cubicBezTo>
                  <a:cubicBezTo>
                    <a:pt x="21600" y="8941"/>
                    <a:pt x="21243" y="11194"/>
                    <a:pt x="20542" y="13349"/>
                  </a:cubicBezTo>
                </a:path>
                <a:path w="21600" h="13350" stroke="0" extrusionOk="0">
                  <a:moveTo>
                    <a:pt x="20542" y="0"/>
                  </a:moveTo>
                  <a:cubicBezTo>
                    <a:pt x="21243" y="2155"/>
                    <a:pt x="21600" y="4408"/>
                    <a:pt x="21600" y="6675"/>
                  </a:cubicBezTo>
                  <a:cubicBezTo>
                    <a:pt x="21600" y="8941"/>
                    <a:pt x="21243" y="11194"/>
                    <a:pt x="20542" y="13349"/>
                  </a:cubicBezTo>
                  <a:lnTo>
                    <a:pt x="0" y="6675"/>
                  </a:lnTo>
                  <a:close/>
                </a:path>
              </a:pathLst>
            </a:custGeom>
            <a:grpFill/>
            <a:ln w="12700">
              <a:solidFill>
                <a:sysClr val="window" lastClr="FFFFFF"/>
              </a:solidFill>
              <a:round/>
              <a:headEnd/>
              <a:tailEnd/>
            </a:ln>
          </p:spPr>
          <p:txBody>
            <a:bodyPr lIns="109728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12" name="Freeform 74">
              <a:extLst>
                <a:ext uri="{FF2B5EF4-FFF2-40B4-BE49-F238E27FC236}">
                  <a16:creationId xmlns:a16="http://schemas.microsoft.com/office/drawing/2014/main" id="{83145C06-6636-47BC-511C-6EE52F9A046E}"/>
                </a:ext>
              </a:extLst>
            </p:cNvPr>
            <p:cNvSpPr>
              <a:spLocks/>
            </p:cNvSpPr>
            <p:nvPr/>
          </p:nvSpPr>
          <p:spPr bwMode="auto">
            <a:xfrm>
              <a:off x="3356" y="2524"/>
              <a:ext cx="1097" cy="713"/>
            </a:xfrm>
            <a:custGeom>
              <a:avLst/>
              <a:gdLst>
                <a:gd name="T0" fmla="*/ 1096 w 1097"/>
                <a:gd name="T1" fmla="*/ 0 h 713"/>
                <a:gd name="T2" fmla="*/ 0 w 1097"/>
                <a:gd name="T3" fmla="*/ 356 h 713"/>
                <a:gd name="T4" fmla="*/ 1096 w 1097"/>
                <a:gd name="T5" fmla="*/ 712 h 713"/>
                <a:gd name="T6" fmla="*/ 0 60000 65536"/>
                <a:gd name="T7" fmla="*/ 0 60000 65536"/>
                <a:gd name="T8" fmla="*/ 0 60000 65536"/>
                <a:gd name="T9" fmla="*/ 0 w 1097"/>
                <a:gd name="T10" fmla="*/ 0 h 713"/>
                <a:gd name="T11" fmla="*/ 1097 w 1097"/>
                <a:gd name="T12" fmla="*/ 713 h 713"/>
              </a:gdLst>
              <a:ahLst/>
              <a:cxnLst>
                <a:cxn ang="T6">
                  <a:pos x="T0" y="T1"/>
                </a:cxn>
                <a:cxn ang="T7">
                  <a:pos x="T2" y="T3"/>
                </a:cxn>
                <a:cxn ang="T8">
                  <a:pos x="T4" y="T5"/>
                </a:cxn>
              </a:cxnLst>
              <a:rect l="T9" t="T10" r="T11" b="T12"/>
              <a:pathLst>
                <a:path w="1097" h="713">
                  <a:moveTo>
                    <a:pt x="1096" y="0"/>
                  </a:moveTo>
                  <a:lnTo>
                    <a:pt x="0" y="356"/>
                  </a:lnTo>
                  <a:lnTo>
                    <a:pt x="1096" y="712"/>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13" name="Group 12">
            <a:extLst>
              <a:ext uri="{FF2B5EF4-FFF2-40B4-BE49-F238E27FC236}">
                <a16:creationId xmlns:a16="http://schemas.microsoft.com/office/drawing/2014/main" id="{48BB2F9F-EBD7-22BF-C7F2-26866675D7EB}"/>
              </a:ext>
            </a:extLst>
          </p:cNvPr>
          <p:cNvGrpSpPr>
            <a:grpSpLocks/>
          </p:cNvGrpSpPr>
          <p:nvPr userDrawn="1"/>
        </p:nvGrpSpPr>
        <p:grpSpPr bwMode="auto">
          <a:xfrm>
            <a:off x="6096898" y="3967371"/>
            <a:ext cx="1897606" cy="1612890"/>
            <a:chOff x="3356" y="2880"/>
            <a:chExt cx="1097" cy="933"/>
          </a:xfrm>
          <a:solidFill>
            <a:srgbClr val="86BC25"/>
          </a:solidFill>
        </p:grpSpPr>
        <p:sp>
          <p:nvSpPr>
            <p:cNvPr id="14" name="Arc 13">
              <a:extLst>
                <a:ext uri="{FF2B5EF4-FFF2-40B4-BE49-F238E27FC236}">
                  <a16:creationId xmlns:a16="http://schemas.microsoft.com/office/drawing/2014/main" id="{510B554C-05C6-D499-8298-81032619596F}"/>
                </a:ext>
              </a:extLst>
            </p:cNvPr>
            <p:cNvSpPr>
              <a:spLocks/>
            </p:cNvSpPr>
            <p:nvPr/>
          </p:nvSpPr>
          <p:spPr bwMode="auto">
            <a:xfrm>
              <a:off x="3356" y="2880"/>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20542" y="6674"/>
                  </a:moveTo>
                  <a:cubicBezTo>
                    <a:pt x="19133" y="11013"/>
                    <a:pt x="16386" y="14793"/>
                    <a:pt x="12695" y="17474"/>
                  </a:cubicBezTo>
                </a:path>
                <a:path w="20543" h="17475" stroke="0" extrusionOk="0">
                  <a:moveTo>
                    <a:pt x="20542" y="6674"/>
                  </a:moveTo>
                  <a:cubicBezTo>
                    <a:pt x="19133" y="11013"/>
                    <a:pt x="16386" y="14793"/>
                    <a:pt x="12695" y="17474"/>
                  </a:cubicBezTo>
                  <a:lnTo>
                    <a:pt x="0" y="0"/>
                  </a:lnTo>
                  <a:close/>
                </a:path>
              </a:pathLst>
            </a:custGeom>
            <a:grpFill/>
            <a:ln w="12700">
              <a:solidFill>
                <a:sysClr val="window" lastClr="FFFFFF"/>
              </a:solidFill>
              <a:round/>
              <a:headEnd/>
              <a:tailEnd/>
            </a:ln>
          </p:spPr>
          <p:txBody>
            <a:bodyPr lIns="731520" tIns="18288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15" name="Freeform 72">
              <a:extLst>
                <a:ext uri="{FF2B5EF4-FFF2-40B4-BE49-F238E27FC236}">
                  <a16:creationId xmlns:a16="http://schemas.microsoft.com/office/drawing/2014/main" id="{13451FE4-ED42-A993-A664-CFE19C522575}"/>
                </a:ext>
              </a:extLst>
            </p:cNvPr>
            <p:cNvSpPr>
              <a:spLocks/>
            </p:cNvSpPr>
            <p:nvPr/>
          </p:nvSpPr>
          <p:spPr bwMode="auto">
            <a:xfrm>
              <a:off x="3356" y="2880"/>
              <a:ext cx="1097" cy="933"/>
            </a:xfrm>
            <a:custGeom>
              <a:avLst/>
              <a:gdLst>
                <a:gd name="T0" fmla="*/ 1096 w 1097"/>
                <a:gd name="T1" fmla="*/ 356 h 933"/>
                <a:gd name="T2" fmla="*/ 0 w 1097"/>
                <a:gd name="T3" fmla="*/ 0 h 933"/>
                <a:gd name="T4" fmla="*/ 677 w 1097"/>
                <a:gd name="T5" fmla="*/ 932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1096" y="356"/>
                  </a:moveTo>
                  <a:lnTo>
                    <a:pt x="0" y="0"/>
                  </a:lnTo>
                  <a:lnTo>
                    <a:pt x="677" y="932"/>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16" name="Group 15">
            <a:extLst>
              <a:ext uri="{FF2B5EF4-FFF2-40B4-BE49-F238E27FC236}">
                <a16:creationId xmlns:a16="http://schemas.microsoft.com/office/drawing/2014/main" id="{D049A71E-815D-4C93-622F-09FFDE899A33}"/>
              </a:ext>
            </a:extLst>
          </p:cNvPr>
          <p:cNvGrpSpPr>
            <a:grpSpLocks/>
          </p:cNvGrpSpPr>
          <p:nvPr userDrawn="1"/>
        </p:nvGrpSpPr>
        <p:grpSpPr bwMode="auto">
          <a:xfrm>
            <a:off x="6096898" y="3967371"/>
            <a:ext cx="1174446" cy="1993692"/>
            <a:chOff x="3356" y="2880"/>
            <a:chExt cx="678" cy="1153"/>
          </a:xfrm>
          <a:solidFill>
            <a:srgbClr val="86BC25"/>
          </a:solidFill>
        </p:grpSpPr>
        <p:sp>
          <p:nvSpPr>
            <p:cNvPr id="17" name="Arc 16">
              <a:extLst>
                <a:ext uri="{FF2B5EF4-FFF2-40B4-BE49-F238E27FC236}">
                  <a16:creationId xmlns:a16="http://schemas.microsoft.com/office/drawing/2014/main" id="{63781BCC-C13A-D4FF-B62D-DC9B41DCDAB1}"/>
                </a:ext>
              </a:extLst>
            </p:cNvPr>
            <p:cNvSpPr>
              <a:spLocks/>
            </p:cNvSpPr>
            <p:nvPr/>
          </p:nvSpPr>
          <p:spPr bwMode="auto">
            <a:xfrm>
              <a:off x="3356" y="2880"/>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2695" y="17474"/>
                  </a:moveTo>
                  <a:cubicBezTo>
                    <a:pt x="9005" y="20155"/>
                    <a:pt x="4561" y="21599"/>
                    <a:pt x="0" y="21600"/>
                  </a:cubicBezTo>
                </a:path>
                <a:path w="12696" h="21600" stroke="0" extrusionOk="0">
                  <a:moveTo>
                    <a:pt x="12695" y="17474"/>
                  </a:moveTo>
                  <a:cubicBezTo>
                    <a:pt x="9005" y="20155"/>
                    <a:pt x="4561" y="21599"/>
                    <a:pt x="0" y="21600"/>
                  </a:cubicBezTo>
                  <a:lnTo>
                    <a:pt x="0" y="0"/>
                  </a:lnTo>
                  <a:close/>
                </a:path>
              </a:pathLst>
            </a:custGeom>
            <a:grpFill/>
            <a:ln w="12700">
              <a:solidFill>
                <a:sysClr val="window" lastClr="FFFFFF"/>
              </a:solidFill>
              <a:round/>
              <a:headEnd/>
              <a:tailEnd/>
            </a:ln>
          </p:spPr>
          <p:txBody>
            <a:bodyPr lIns="44450" tIns="1005840" rIns="27432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18" name="Freeform 70">
              <a:extLst>
                <a:ext uri="{FF2B5EF4-FFF2-40B4-BE49-F238E27FC236}">
                  <a16:creationId xmlns:a16="http://schemas.microsoft.com/office/drawing/2014/main" id="{18814A78-AF37-44A0-930B-EBB138A079E7}"/>
                </a:ext>
              </a:extLst>
            </p:cNvPr>
            <p:cNvSpPr>
              <a:spLocks/>
            </p:cNvSpPr>
            <p:nvPr/>
          </p:nvSpPr>
          <p:spPr bwMode="auto">
            <a:xfrm>
              <a:off x="3356" y="2880"/>
              <a:ext cx="678" cy="1153"/>
            </a:xfrm>
            <a:custGeom>
              <a:avLst/>
              <a:gdLst>
                <a:gd name="T0" fmla="*/ 677 w 678"/>
                <a:gd name="T1" fmla="*/ 932 h 1153"/>
                <a:gd name="T2" fmla="*/ 0 w 678"/>
                <a:gd name="T3" fmla="*/ 0 h 1153"/>
                <a:gd name="T4" fmla="*/ 0 w 678"/>
                <a:gd name="T5" fmla="*/ 1152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677" y="932"/>
                  </a:moveTo>
                  <a:lnTo>
                    <a:pt x="0" y="0"/>
                  </a:lnTo>
                  <a:lnTo>
                    <a:pt x="0" y="1152"/>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19" name="Group 18">
            <a:extLst>
              <a:ext uri="{FF2B5EF4-FFF2-40B4-BE49-F238E27FC236}">
                <a16:creationId xmlns:a16="http://schemas.microsoft.com/office/drawing/2014/main" id="{39BF0D78-5D08-8B7B-ACA4-66D28F475425}"/>
              </a:ext>
            </a:extLst>
          </p:cNvPr>
          <p:cNvGrpSpPr>
            <a:grpSpLocks/>
          </p:cNvGrpSpPr>
          <p:nvPr userDrawn="1"/>
        </p:nvGrpSpPr>
        <p:grpSpPr bwMode="auto">
          <a:xfrm>
            <a:off x="4926595" y="3967371"/>
            <a:ext cx="1171686" cy="1993692"/>
            <a:chOff x="2679" y="2880"/>
            <a:chExt cx="678" cy="1153"/>
          </a:xfrm>
          <a:solidFill>
            <a:srgbClr val="86BC25"/>
          </a:solidFill>
        </p:grpSpPr>
        <p:sp>
          <p:nvSpPr>
            <p:cNvPr id="20" name="Arc 19">
              <a:extLst>
                <a:ext uri="{FF2B5EF4-FFF2-40B4-BE49-F238E27FC236}">
                  <a16:creationId xmlns:a16="http://schemas.microsoft.com/office/drawing/2014/main" id="{847EB6DE-6ED6-5667-4D02-E1FB865977C0}"/>
                </a:ext>
              </a:extLst>
            </p:cNvPr>
            <p:cNvSpPr>
              <a:spLocks/>
            </p:cNvSpPr>
            <p:nvPr/>
          </p:nvSpPr>
          <p:spPr bwMode="auto">
            <a:xfrm>
              <a:off x="2679" y="2880"/>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12696" y="21600"/>
                  </a:moveTo>
                  <a:cubicBezTo>
                    <a:pt x="8134" y="21600"/>
                    <a:pt x="3690" y="20155"/>
                    <a:pt x="0" y="17474"/>
                  </a:cubicBezTo>
                </a:path>
                <a:path w="12696" h="21600" stroke="0" extrusionOk="0">
                  <a:moveTo>
                    <a:pt x="12696" y="21600"/>
                  </a:moveTo>
                  <a:cubicBezTo>
                    <a:pt x="8134" y="21600"/>
                    <a:pt x="3690" y="20155"/>
                    <a:pt x="0" y="17474"/>
                  </a:cubicBezTo>
                  <a:lnTo>
                    <a:pt x="12696" y="0"/>
                  </a:lnTo>
                  <a:close/>
                </a:path>
              </a:pathLst>
            </a:custGeom>
            <a:grpFill/>
            <a:ln w="12700">
              <a:solidFill>
                <a:sysClr val="window" lastClr="FFFFFF"/>
              </a:solidFill>
              <a:round/>
              <a:headEnd/>
              <a:tailEnd/>
            </a:ln>
          </p:spPr>
          <p:txBody>
            <a:bodyPr lIns="274320" tIns="100584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21" name="Freeform 68">
              <a:extLst>
                <a:ext uri="{FF2B5EF4-FFF2-40B4-BE49-F238E27FC236}">
                  <a16:creationId xmlns:a16="http://schemas.microsoft.com/office/drawing/2014/main" id="{02F97B58-0F9A-E612-621A-9288577DF1C6}"/>
                </a:ext>
              </a:extLst>
            </p:cNvPr>
            <p:cNvSpPr>
              <a:spLocks/>
            </p:cNvSpPr>
            <p:nvPr/>
          </p:nvSpPr>
          <p:spPr bwMode="auto">
            <a:xfrm>
              <a:off x="2679" y="2880"/>
              <a:ext cx="678" cy="1153"/>
            </a:xfrm>
            <a:custGeom>
              <a:avLst/>
              <a:gdLst>
                <a:gd name="T0" fmla="*/ 677 w 678"/>
                <a:gd name="T1" fmla="*/ 1152 h 1153"/>
                <a:gd name="T2" fmla="*/ 677 w 678"/>
                <a:gd name="T3" fmla="*/ 0 h 1153"/>
                <a:gd name="T4" fmla="*/ 0 w 678"/>
                <a:gd name="T5" fmla="*/ 932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677" y="1152"/>
                  </a:moveTo>
                  <a:lnTo>
                    <a:pt x="677" y="0"/>
                  </a:lnTo>
                  <a:lnTo>
                    <a:pt x="0" y="932"/>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22" name="Group 21">
            <a:extLst>
              <a:ext uri="{FF2B5EF4-FFF2-40B4-BE49-F238E27FC236}">
                <a16:creationId xmlns:a16="http://schemas.microsoft.com/office/drawing/2014/main" id="{DB6E63ED-31C4-591E-4231-330F83BD2692}"/>
              </a:ext>
            </a:extLst>
          </p:cNvPr>
          <p:cNvGrpSpPr>
            <a:grpSpLocks/>
          </p:cNvGrpSpPr>
          <p:nvPr userDrawn="1"/>
        </p:nvGrpSpPr>
        <p:grpSpPr bwMode="auto">
          <a:xfrm>
            <a:off x="4202052" y="3967371"/>
            <a:ext cx="1896226" cy="1612890"/>
            <a:chOff x="2260" y="2880"/>
            <a:chExt cx="1097" cy="933"/>
          </a:xfrm>
          <a:solidFill>
            <a:srgbClr val="86BC25"/>
          </a:solidFill>
        </p:grpSpPr>
        <p:sp>
          <p:nvSpPr>
            <p:cNvPr id="23" name="Arc 22">
              <a:extLst>
                <a:ext uri="{FF2B5EF4-FFF2-40B4-BE49-F238E27FC236}">
                  <a16:creationId xmlns:a16="http://schemas.microsoft.com/office/drawing/2014/main" id="{25B4F24F-87B2-0EA5-7127-318D9C9DB657}"/>
                </a:ext>
              </a:extLst>
            </p:cNvPr>
            <p:cNvSpPr>
              <a:spLocks/>
            </p:cNvSpPr>
            <p:nvPr/>
          </p:nvSpPr>
          <p:spPr bwMode="auto">
            <a:xfrm>
              <a:off x="2260" y="2880"/>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7847" y="17474"/>
                  </a:moveTo>
                  <a:cubicBezTo>
                    <a:pt x="4156" y="14793"/>
                    <a:pt x="1409" y="11013"/>
                    <a:pt x="0" y="6674"/>
                  </a:cubicBezTo>
                </a:path>
                <a:path w="20543" h="17475" stroke="0" extrusionOk="0">
                  <a:moveTo>
                    <a:pt x="7847" y="17474"/>
                  </a:moveTo>
                  <a:cubicBezTo>
                    <a:pt x="4156" y="14793"/>
                    <a:pt x="1409" y="11013"/>
                    <a:pt x="0" y="6674"/>
                  </a:cubicBezTo>
                  <a:lnTo>
                    <a:pt x="20543" y="0"/>
                  </a:lnTo>
                  <a:close/>
                </a:path>
              </a:pathLst>
            </a:custGeom>
            <a:grpFill/>
            <a:ln w="12700">
              <a:solidFill>
                <a:sysClr val="window" lastClr="FFFFFF"/>
              </a:solidFill>
              <a:round/>
              <a:headEnd/>
              <a:tailEnd/>
            </a:ln>
          </p:spPr>
          <p:txBody>
            <a:bodyPr lIns="45720" tIns="182880" rIns="731520" bIns="4572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24" name="Freeform 66">
              <a:extLst>
                <a:ext uri="{FF2B5EF4-FFF2-40B4-BE49-F238E27FC236}">
                  <a16:creationId xmlns:a16="http://schemas.microsoft.com/office/drawing/2014/main" id="{B1205F2D-D3C3-CBF9-4E54-18C3553671CF}"/>
                </a:ext>
              </a:extLst>
            </p:cNvPr>
            <p:cNvSpPr>
              <a:spLocks/>
            </p:cNvSpPr>
            <p:nvPr/>
          </p:nvSpPr>
          <p:spPr bwMode="auto">
            <a:xfrm>
              <a:off x="2260" y="2880"/>
              <a:ext cx="1097" cy="933"/>
            </a:xfrm>
            <a:custGeom>
              <a:avLst/>
              <a:gdLst>
                <a:gd name="T0" fmla="*/ 419 w 1097"/>
                <a:gd name="T1" fmla="*/ 932 h 933"/>
                <a:gd name="T2" fmla="*/ 1096 w 1097"/>
                <a:gd name="T3" fmla="*/ 0 h 933"/>
                <a:gd name="T4" fmla="*/ 0 w 1097"/>
                <a:gd name="T5" fmla="*/ 356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419" y="932"/>
                  </a:moveTo>
                  <a:lnTo>
                    <a:pt x="1096" y="0"/>
                  </a:lnTo>
                  <a:lnTo>
                    <a:pt x="0" y="356"/>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25" name="Group 24">
            <a:extLst>
              <a:ext uri="{FF2B5EF4-FFF2-40B4-BE49-F238E27FC236}">
                <a16:creationId xmlns:a16="http://schemas.microsoft.com/office/drawing/2014/main" id="{8C616B56-570B-349C-49DD-E5A754B4DD5D}"/>
              </a:ext>
            </a:extLst>
          </p:cNvPr>
          <p:cNvGrpSpPr>
            <a:grpSpLocks/>
          </p:cNvGrpSpPr>
          <p:nvPr userDrawn="1"/>
        </p:nvGrpSpPr>
        <p:grpSpPr bwMode="auto">
          <a:xfrm>
            <a:off x="4105449" y="3352017"/>
            <a:ext cx="1992832" cy="1233468"/>
            <a:chOff x="2204" y="2524"/>
            <a:chExt cx="1153" cy="713"/>
          </a:xfrm>
          <a:solidFill>
            <a:srgbClr val="86BC25"/>
          </a:solidFill>
        </p:grpSpPr>
        <p:sp>
          <p:nvSpPr>
            <p:cNvPr id="26" name="Arc 25">
              <a:extLst>
                <a:ext uri="{FF2B5EF4-FFF2-40B4-BE49-F238E27FC236}">
                  <a16:creationId xmlns:a16="http://schemas.microsoft.com/office/drawing/2014/main" id="{BE9F089C-1CE4-A68A-E993-1823DB21B19D}"/>
                </a:ext>
              </a:extLst>
            </p:cNvPr>
            <p:cNvSpPr>
              <a:spLocks/>
            </p:cNvSpPr>
            <p:nvPr/>
          </p:nvSpPr>
          <p:spPr bwMode="auto">
            <a:xfrm>
              <a:off x="2204" y="2524"/>
              <a:ext cx="1152" cy="712"/>
            </a:xfrm>
            <a:custGeom>
              <a:avLst/>
              <a:gdLst>
                <a:gd name="T0" fmla="*/ 0 w 21600"/>
                <a:gd name="T1" fmla="*/ 0 h 13350"/>
                <a:gd name="T2" fmla="*/ 0 w 21600"/>
                <a:gd name="T3" fmla="*/ 0 h 13350"/>
                <a:gd name="T4" fmla="*/ 0 w 21600"/>
                <a:gd name="T5" fmla="*/ 0 h 13350"/>
                <a:gd name="T6" fmla="*/ 0 60000 65536"/>
                <a:gd name="T7" fmla="*/ 0 60000 65536"/>
                <a:gd name="T8" fmla="*/ 0 60000 65536"/>
                <a:gd name="T9" fmla="*/ 0 w 21600"/>
                <a:gd name="T10" fmla="*/ 0 h 13350"/>
                <a:gd name="T11" fmla="*/ 21600 w 21600"/>
                <a:gd name="T12" fmla="*/ 13350 h 13350"/>
              </a:gdLst>
              <a:ahLst/>
              <a:cxnLst>
                <a:cxn ang="T6">
                  <a:pos x="T0" y="T1"/>
                </a:cxn>
                <a:cxn ang="T7">
                  <a:pos x="T2" y="T3"/>
                </a:cxn>
                <a:cxn ang="T8">
                  <a:pos x="T4" y="T5"/>
                </a:cxn>
              </a:cxnLst>
              <a:rect l="T9" t="T10" r="T11" b="T12"/>
              <a:pathLst>
                <a:path w="21600" h="13350" fill="none" extrusionOk="0">
                  <a:moveTo>
                    <a:pt x="1057" y="13349"/>
                  </a:moveTo>
                  <a:cubicBezTo>
                    <a:pt x="356" y="11194"/>
                    <a:pt x="0" y="8941"/>
                    <a:pt x="0" y="6675"/>
                  </a:cubicBezTo>
                  <a:cubicBezTo>
                    <a:pt x="-1" y="4408"/>
                    <a:pt x="356" y="2155"/>
                    <a:pt x="1057" y="0"/>
                  </a:cubicBezTo>
                </a:path>
                <a:path w="21600" h="13350" stroke="0" extrusionOk="0">
                  <a:moveTo>
                    <a:pt x="1057" y="13349"/>
                  </a:moveTo>
                  <a:cubicBezTo>
                    <a:pt x="356" y="11194"/>
                    <a:pt x="0" y="8941"/>
                    <a:pt x="0" y="6675"/>
                  </a:cubicBezTo>
                  <a:cubicBezTo>
                    <a:pt x="-1" y="4408"/>
                    <a:pt x="356" y="2155"/>
                    <a:pt x="1057" y="0"/>
                  </a:cubicBezTo>
                  <a:lnTo>
                    <a:pt x="21600" y="6675"/>
                  </a:lnTo>
                  <a:close/>
                </a:path>
              </a:pathLst>
            </a:custGeom>
            <a:grpFill/>
            <a:ln w="12700">
              <a:solidFill>
                <a:sysClr val="window" lastClr="FFFFFF"/>
              </a:solidFill>
              <a:round/>
              <a:headEnd/>
              <a:tailEnd/>
            </a:ln>
          </p:spPr>
          <p:txBody>
            <a:bodyPr lIns="44450" tIns="44450" rIns="109728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27" name="Freeform 64">
              <a:extLst>
                <a:ext uri="{FF2B5EF4-FFF2-40B4-BE49-F238E27FC236}">
                  <a16:creationId xmlns:a16="http://schemas.microsoft.com/office/drawing/2014/main" id="{2BDDBB92-883B-65E3-0D0D-349A2B8C6AEB}"/>
                </a:ext>
              </a:extLst>
            </p:cNvPr>
            <p:cNvSpPr>
              <a:spLocks/>
            </p:cNvSpPr>
            <p:nvPr/>
          </p:nvSpPr>
          <p:spPr bwMode="auto">
            <a:xfrm>
              <a:off x="2260" y="2524"/>
              <a:ext cx="1097" cy="713"/>
            </a:xfrm>
            <a:custGeom>
              <a:avLst/>
              <a:gdLst>
                <a:gd name="T0" fmla="*/ 0 w 1097"/>
                <a:gd name="T1" fmla="*/ 712 h 713"/>
                <a:gd name="T2" fmla="*/ 1096 w 1097"/>
                <a:gd name="T3" fmla="*/ 356 h 713"/>
                <a:gd name="T4" fmla="*/ 0 w 1097"/>
                <a:gd name="T5" fmla="*/ 0 h 713"/>
                <a:gd name="T6" fmla="*/ 0 60000 65536"/>
                <a:gd name="T7" fmla="*/ 0 60000 65536"/>
                <a:gd name="T8" fmla="*/ 0 60000 65536"/>
                <a:gd name="T9" fmla="*/ 0 w 1097"/>
                <a:gd name="T10" fmla="*/ 0 h 713"/>
                <a:gd name="T11" fmla="*/ 1097 w 1097"/>
                <a:gd name="T12" fmla="*/ 713 h 713"/>
              </a:gdLst>
              <a:ahLst/>
              <a:cxnLst>
                <a:cxn ang="T6">
                  <a:pos x="T0" y="T1"/>
                </a:cxn>
                <a:cxn ang="T7">
                  <a:pos x="T2" y="T3"/>
                </a:cxn>
                <a:cxn ang="T8">
                  <a:pos x="T4" y="T5"/>
                </a:cxn>
              </a:cxnLst>
              <a:rect l="T9" t="T10" r="T11" b="T12"/>
              <a:pathLst>
                <a:path w="1097" h="713">
                  <a:moveTo>
                    <a:pt x="0" y="712"/>
                  </a:moveTo>
                  <a:lnTo>
                    <a:pt x="1096" y="356"/>
                  </a:lnTo>
                  <a:lnTo>
                    <a:pt x="0" y="0"/>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28" name="Group 27">
            <a:extLst>
              <a:ext uri="{FF2B5EF4-FFF2-40B4-BE49-F238E27FC236}">
                <a16:creationId xmlns:a16="http://schemas.microsoft.com/office/drawing/2014/main" id="{CFB00903-4331-A450-7A34-E10705E82469}"/>
              </a:ext>
            </a:extLst>
          </p:cNvPr>
          <p:cNvGrpSpPr>
            <a:grpSpLocks/>
          </p:cNvGrpSpPr>
          <p:nvPr userDrawn="1"/>
        </p:nvGrpSpPr>
        <p:grpSpPr bwMode="auto">
          <a:xfrm>
            <a:off x="4202052" y="2357242"/>
            <a:ext cx="1896226" cy="1612891"/>
            <a:chOff x="2260" y="1948"/>
            <a:chExt cx="1097" cy="933"/>
          </a:xfrm>
          <a:solidFill>
            <a:srgbClr val="86BC25"/>
          </a:solidFill>
        </p:grpSpPr>
        <p:sp>
          <p:nvSpPr>
            <p:cNvPr id="29" name="Arc 28">
              <a:extLst>
                <a:ext uri="{FF2B5EF4-FFF2-40B4-BE49-F238E27FC236}">
                  <a16:creationId xmlns:a16="http://schemas.microsoft.com/office/drawing/2014/main" id="{5F90B68E-F710-2B53-8967-921D22F23A44}"/>
                </a:ext>
              </a:extLst>
            </p:cNvPr>
            <p:cNvSpPr>
              <a:spLocks/>
            </p:cNvSpPr>
            <p:nvPr/>
          </p:nvSpPr>
          <p:spPr bwMode="auto">
            <a:xfrm>
              <a:off x="2260" y="1948"/>
              <a:ext cx="1096" cy="932"/>
            </a:xfrm>
            <a:custGeom>
              <a:avLst/>
              <a:gdLst>
                <a:gd name="T0" fmla="*/ 0 w 20543"/>
                <a:gd name="T1" fmla="*/ 0 h 17475"/>
                <a:gd name="T2" fmla="*/ 0 w 20543"/>
                <a:gd name="T3" fmla="*/ 0 h 17475"/>
                <a:gd name="T4" fmla="*/ 0 w 20543"/>
                <a:gd name="T5" fmla="*/ 0 h 17475"/>
                <a:gd name="T6" fmla="*/ 0 60000 65536"/>
                <a:gd name="T7" fmla="*/ 0 60000 65536"/>
                <a:gd name="T8" fmla="*/ 0 60000 65536"/>
                <a:gd name="T9" fmla="*/ 0 w 20543"/>
                <a:gd name="T10" fmla="*/ 0 h 17475"/>
                <a:gd name="T11" fmla="*/ 20543 w 20543"/>
                <a:gd name="T12" fmla="*/ 17475 h 17475"/>
              </a:gdLst>
              <a:ahLst/>
              <a:cxnLst>
                <a:cxn ang="T6">
                  <a:pos x="T0" y="T1"/>
                </a:cxn>
                <a:cxn ang="T7">
                  <a:pos x="T2" y="T3"/>
                </a:cxn>
                <a:cxn ang="T8">
                  <a:pos x="T4" y="T5"/>
                </a:cxn>
              </a:cxnLst>
              <a:rect l="T9" t="T10" r="T11" b="T12"/>
              <a:pathLst>
                <a:path w="20543" h="17475" fill="none" extrusionOk="0">
                  <a:moveTo>
                    <a:pt x="0" y="10800"/>
                  </a:moveTo>
                  <a:cubicBezTo>
                    <a:pt x="1409" y="6461"/>
                    <a:pt x="4156" y="2681"/>
                    <a:pt x="7847" y="0"/>
                  </a:cubicBezTo>
                </a:path>
                <a:path w="20543" h="17475" stroke="0" extrusionOk="0">
                  <a:moveTo>
                    <a:pt x="0" y="10800"/>
                  </a:moveTo>
                  <a:cubicBezTo>
                    <a:pt x="1409" y="6461"/>
                    <a:pt x="4156" y="2681"/>
                    <a:pt x="7847" y="0"/>
                  </a:cubicBezTo>
                  <a:lnTo>
                    <a:pt x="20543" y="17475"/>
                  </a:lnTo>
                  <a:close/>
                </a:path>
              </a:pathLst>
            </a:custGeom>
            <a:grpFill/>
            <a:ln w="12700">
              <a:solidFill>
                <a:sysClr val="window" lastClr="FFFFFF"/>
              </a:solidFill>
              <a:round/>
              <a:headEnd/>
              <a:tailEnd/>
            </a:ln>
          </p:spPr>
          <p:txBody>
            <a:bodyPr lIns="45720" tIns="44450" rIns="731520" bIns="27432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30" name="Freeform 62">
              <a:extLst>
                <a:ext uri="{FF2B5EF4-FFF2-40B4-BE49-F238E27FC236}">
                  <a16:creationId xmlns:a16="http://schemas.microsoft.com/office/drawing/2014/main" id="{DE5466CB-4300-76FF-263D-D33EB2E59612}"/>
                </a:ext>
              </a:extLst>
            </p:cNvPr>
            <p:cNvSpPr>
              <a:spLocks/>
            </p:cNvSpPr>
            <p:nvPr/>
          </p:nvSpPr>
          <p:spPr bwMode="auto">
            <a:xfrm>
              <a:off x="2260" y="1948"/>
              <a:ext cx="1097" cy="933"/>
            </a:xfrm>
            <a:custGeom>
              <a:avLst/>
              <a:gdLst>
                <a:gd name="T0" fmla="*/ 0 w 1097"/>
                <a:gd name="T1" fmla="*/ 576 h 933"/>
                <a:gd name="T2" fmla="*/ 1096 w 1097"/>
                <a:gd name="T3" fmla="*/ 932 h 933"/>
                <a:gd name="T4" fmla="*/ 419 w 1097"/>
                <a:gd name="T5" fmla="*/ 0 h 933"/>
                <a:gd name="T6" fmla="*/ 0 60000 65536"/>
                <a:gd name="T7" fmla="*/ 0 60000 65536"/>
                <a:gd name="T8" fmla="*/ 0 60000 65536"/>
                <a:gd name="T9" fmla="*/ 0 w 1097"/>
                <a:gd name="T10" fmla="*/ 0 h 933"/>
                <a:gd name="T11" fmla="*/ 1097 w 1097"/>
                <a:gd name="T12" fmla="*/ 933 h 933"/>
              </a:gdLst>
              <a:ahLst/>
              <a:cxnLst>
                <a:cxn ang="T6">
                  <a:pos x="T0" y="T1"/>
                </a:cxn>
                <a:cxn ang="T7">
                  <a:pos x="T2" y="T3"/>
                </a:cxn>
                <a:cxn ang="T8">
                  <a:pos x="T4" y="T5"/>
                </a:cxn>
              </a:cxnLst>
              <a:rect l="T9" t="T10" r="T11" b="T12"/>
              <a:pathLst>
                <a:path w="1097" h="933">
                  <a:moveTo>
                    <a:pt x="0" y="576"/>
                  </a:moveTo>
                  <a:lnTo>
                    <a:pt x="1096" y="932"/>
                  </a:lnTo>
                  <a:lnTo>
                    <a:pt x="419" y="0"/>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grpSp>
        <p:nvGrpSpPr>
          <p:cNvPr id="31" name="Group 30">
            <a:extLst>
              <a:ext uri="{FF2B5EF4-FFF2-40B4-BE49-F238E27FC236}">
                <a16:creationId xmlns:a16="http://schemas.microsoft.com/office/drawing/2014/main" id="{DDA722C4-A67E-227F-7C8A-747B42002700}"/>
              </a:ext>
            </a:extLst>
          </p:cNvPr>
          <p:cNvGrpSpPr>
            <a:grpSpLocks/>
          </p:cNvGrpSpPr>
          <p:nvPr userDrawn="1"/>
        </p:nvGrpSpPr>
        <p:grpSpPr bwMode="auto">
          <a:xfrm>
            <a:off x="4926595" y="1976440"/>
            <a:ext cx="1171686" cy="1993693"/>
            <a:chOff x="2679" y="1728"/>
            <a:chExt cx="678" cy="1153"/>
          </a:xfrm>
          <a:solidFill>
            <a:srgbClr val="86BC25"/>
          </a:solidFill>
        </p:grpSpPr>
        <p:sp>
          <p:nvSpPr>
            <p:cNvPr id="32" name="Arc 31">
              <a:extLst>
                <a:ext uri="{FF2B5EF4-FFF2-40B4-BE49-F238E27FC236}">
                  <a16:creationId xmlns:a16="http://schemas.microsoft.com/office/drawing/2014/main" id="{69C685EE-CF8B-D8BC-07DC-6D7164AC52FF}"/>
                </a:ext>
              </a:extLst>
            </p:cNvPr>
            <p:cNvSpPr>
              <a:spLocks/>
            </p:cNvSpPr>
            <p:nvPr/>
          </p:nvSpPr>
          <p:spPr bwMode="auto">
            <a:xfrm>
              <a:off x="2679" y="1728"/>
              <a:ext cx="677" cy="1152"/>
            </a:xfrm>
            <a:custGeom>
              <a:avLst/>
              <a:gdLst>
                <a:gd name="T0" fmla="*/ 0 w 12696"/>
                <a:gd name="T1" fmla="*/ 0 h 21600"/>
                <a:gd name="T2" fmla="*/ 0 w 12696"/>
                <a:gd name="T3" fmla="*/ 0 h 21600"/>
                <a:gd name="T4" fmla="*/ 0 w 12696"/>
                <a:gd name="T5" fmla="*/ 0 h 21600"/>
                <a:gd name="T6" fmla="*/ 0 60000 65536"/>
                <a:gd name="T7" fmla="*/ 0 60000 65536"/>
                <a:gd name="T8" fmla="*/ 0 60000 65536"/>
                <a:gd name="T9" fmla="*/ 0 w 12696"/>
                <a:gd name="T10" fmla="*/ 0 h 21600"/>
                <a:gd name="T11" fmla="*/ 12696 w 12696"/>
                <a:gd name="T12" fmla="*/ 21600 h 21600"/>
              </a:gdLst>
              <a:ahLst/>
              <a:cxnLst>
                <a:cxn ang="T6">
                  <a:pos x="T0" y="T1"/>
                </a:cxn>
                <a:cxn ang="T7">
                  <a:pos x="T2" y="T3"/>
                </a:cxn>
                <a:cxn ang="T8">
                  <a:pos x="T4" y="T5"/>
                </a:cxn>
              </a:cxnLst>
              <a:rect l="T9" t="T10" r="T11" b="T12"/>
              <a:pathLst>
                <a:path w="12696" h="21600" fill="none" extrusionOk="0">
                  <a:moveTo>
                    <a:pt x="0" y="4125"/>
                  </a:moveTo>
                  <a:cubicBezTo>
                    <a:pt x="3690" y="1444"/>
                    <a:pt x="8134" y="0"/>
                    <a:pt x="12695" y="0"/>
                  </a:cubicBezTo>
                </a:path>
                <a:path w="12696" h="21600" stroke="0" extrusionOk="0">
                  <a:moveTo>
                    <a:pt x="0" y="4125"/>
                  </a:moveTo>
                  <a:cubicBezTo>
                    <a:pt x="3690" y="1444"/>
                    <a:pt x="8134" y="0"/>
                    <a:pt x="12695" y="0"/>
                  </a:cubicBezTo>
                  <a:lnTo>
                    <a:pt x="12696" y="21600"/>
                  </a:lnTo>
                  <a:close/>
                </a:path>
              </a:pathLst>
            </a:custGeom>
            <a:grpFill/>
            <a:ln w="12700">
              <a:solidFill>
                <a:sysClr val="window" lastClr="FFFFFF"/>
              </a:solidFill>
              <a:round/>
              <a:headEnd/>
              <a:tailEnd/>
            </a:ln>
          </p:spPr>
          <p:txBody>
            <a:bodyPr lIns="274320" tIns="45720" rIns="44450" bIns="100584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sp>
          <p:nvSpPr>
            <p:cNvPr id="33" name="Freeform 60">
              <a:extLst>
                <a:ext uri="{FF2B5EF4-FFF2-40B4-BE49-F238E27FC236}">
                  <a16:creationId xmlns:a16="http://schemas.microsoft.com/office/drawing/2014/main" id="{F4986C03-E881-40CC-81D2-6DEF342B0D48}"/>
                </a:ext>
              </a:extLst>
            </p:cNvPr>
            <p:cNvSpPr>
              <a:spLocks/>
            </p:cNvSpPr>
            <p:nvPr/>
          </p:nvSpPr>
          <p:spPr bwMode="auto">
            <a:xfrm>
              <a:off x="2679" y="1728"/>
              <a:ext cx="678" cy="1153"/>
            </a:xfrm>
            <a:custGeom>
              <a:avLst/>
              <a:gdLst>
                <a:gd name="T0" fmla="*/ 0 w 678"/>
                <a:gd name="T1" fmla="*/ 220 h 1153"/>
                <a:gd name="T2" fmla="*/ 677 w 678"/>
                <a:gd name="T3" fmla="*/ 1152 h 1153"/>
                <a:gd name="T4" fmla="*/ 677 w 678"/>
                <a:gd name="T5" fmla="*/ 0 h 1153"/>
                <a:gd name="T6" fmla="*/ 0 60000 65536"/>
                <a:gd name="T7" fmla="*/ 0 60000 65536"/>
                <a:gd name="T8" fmla="*/ 0 60000 65536"/>
                <a:gd name="T9" fmla="*/ 0 w 678"/>
                <a:gd name="T10" fmla="*/ 0 h 1153"/>
                <a:gd name="T11" fmla="*/ 678 w 678"/>
                <a:gd name="T12" fmla="*/ 1153 h 1153"/>
              </a:gdLst>
              <a:ahLst/>
              <a:cxnLst>
                <a:cxn ang="T6">
                  <a:pos x="T0" y="T1"/>
                </a:cxn>
                <a:cxn ang="T7">
                  <a:pos x="T2" y="T3"/>
                </a:cxn>
                <a:cxn ang="T8">
                  <a:pos x="T4" y="T5"/>
                </a:cxn>
              </a:cxnLst>
              <a:rect l="T9" t="T10" r="T11" b="T12"/>
              <a:pathLst>
                <a:path w="678" h="1153">
                  <a:moveTo>
                    <a:pt x="0" y="220"/>
                  </a:moveTo>
                  <a:lnTo>
                    <a:pt x="677" y="1152"/>
                  </a:lnTo>
                  <a:lnTo>
                    <a:pt x="677" y="0"/>
                  </a:lnTo>
                </a:path>
              </a:pathLst>
            </a:custGeom>
            <a:grpFill/>
            <a:ln w="12700">
              <a:solidFill>
                <a:sysClr val="window" lastClr="FFFFFF"/>
              </a:solidFill>
              <a:round/>
              <a:headEnd/>
              <a:tailEnd/>
            </a:ln>
          </p:spPr>
          <p:txBody>
            <a:bodyPr lIns="44450" tIns="44450" rIns="44450" bIns="44450" anchor="ct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black"/>
                </a:solidFill>
                <a:effectLst/>
                <a:uLnTx/>
                <a:uFillTx/>
                <a:latin typeface="Calibri"/>
                <a:ea typeface="+mn-ea"/>
                <a:cs typeface="Arial" pitchFamily="34" charset="0"/>
              </a:endParaRPr>
            </a:p>
          </p:txBody>
        </p:sp>
      </p:grpSp>
      <p:sp>
        <p:nvSpPr>
          <p:cNvPr id="34" name="Oval 33">
            <a:extLst>
              <a:ext uri="{FF2B5EF4-FFF2-40B4-BE49-F238E27FC236}">
                <a16:creationId xmlns:a16="http://schemas.microsoft.com/office/drawing/2014/main" id="{51587B5A-6BAB-56DA-A291-B0A0D9C07DF5}"/>
              </a:ext>
            </a:extLst>
          </p:cNvPr>
          <p:cNvSpPr>
            <a:spLocks noChangeArrowheads="1"/>
          </p:cNvSpPr>
          <p:nvPr userDrawn="1"/>
        </p:nvSpPr>
        <p:spPr bwMode="auto">
          <a:xfrm>
            <a:off x="5099709" y="2971410"/>
            <a:ext cx="1992832" cy="1990933"/>
          </a:xfrm>
          <a:prstGeom prst="ellipse">
            <a:avLst/>
          </a:prstGeom>
          <a:solidFill>
            <a:srgbClr val="007680"/>
          </a:solidFill>
          <a:ln w="57150">
            <a:solidFill>
              <a:srgbClr val="FFFFFF"/>
            </a:solidFill>
            <a:round/>
            <a:headEnd/>
            <a:tailEnd/>
          </a:ln>
        </p:spPr>
        <p:txBody>
          <a:bodyPr lIns="44450" tIns="44450" rIns="44450" bIns="44450" anchor="ctr"/>
          <a:lstStyle/>
          <a:p>
            <a:pPr marL="0" marR="0" lvl="0" indent="0" algn="ctr" defTabSz="914400" rtl="0" eaLnBrk="1" fontAlgn="auto" latinLnBrk="0" hangingPunct="1">
              <a:lnSpc>
                <a:spcPct val="95000"/>
              </a:lnSpc>
              <a:spcBef>
                <a:spcPct val="20000"/>
              </a:spcBef>
              <a:spcAft>
                <a:spcPct val="3700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ＭＳ Ｐゴシック" pitchFamily="50" charset="-128"/>
              <a:cs typeface="Arial" pitchFamily="34" charset="0"/>
            </a:endParaRPr>
          </a:p>
        </p:txBody>
      </p:sp>
      <p:sp>
        <p:nvSpPr>
          <p:cNvPr id="35" name="Text Placeholder 54">
            <a:extLst>
              <a:ext uri="{FF2B5EF4-FFF2-40B4-BE49-F238E27FC236}">
                <a16:creationId xmlns:a16="http://schemas.microsoft.com/office/drawing/2014/main" id="{04A6288C-954E-0509-DEAF-08D5E6F58FE1}"/>
              </a:ext>
            </a:extLst>
          </p:cNvPr>
          <p:cNvSpPr>
            <a:spLocks noGrp="1"/>
          </p:cNvSpPr>
          <p:nvPr>
            <p:ph type="body" sz="quarter" idx="22" hasCustomPrompt="1"/>
          </p:nvPr>
        </p:nvSpPr>
        <p:spPr>
          <a:xfrm>
            <a:off x="4494730" y="297121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36" name="Text Placeholder 54">
            <a:extLst>
              <a:ext uri="{FF2B5EF4-FFF2-40B4-BE49-F238E27FC236}">
                <a16:creationId xmlns:a16="http://schemas.microsoft.com/office/drawing/2014/main" id="{B7945FC4-5A35-1152-9B49-2EA14D2E8C74}"/>
              </a:ext>
            </a:extLst>
          </p:cNvPr>
          <p:cNvSpPr>
            <a:spLocks noGrp="1"/>
          </p:cNvSpPr>
          <p:nvPr>
            <p:ph type="body" sz="quarter" idx="23" hasCustomPrompt="1"/>
          </p:nvPr>
        </p:nvSpPr>
        <p:spPr>
          <a:xfrm>
            <a:off x="5260290" y="244014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37" name="Text Placeholder 54">
            <a:extLst>
              <a:ext uri="{FF2B5EF4-FFF2-40B4-BE49-F238E27FC236}">
                <a16:creationId xmlns:a16="http://schemas.microsoft.com/office/drawing/2014/main" id="{2B829611-C448-1848-5198-9D73E8C91B44}"/>
              </a:ext>
            </a:extLst>
          </p:cNvPr>
          <p:cNvSpPr>
            <a:spLocks noGrp="1"/>
          </p:cNvSpPr>
          <p:nvPr>
            <p:ph type="body" sz="quarter" idx="24" hasCustomPrompt="1"/>
          </p:nvPr>
        </p:nvSpPr>
        <p:spPr>
          <a:xfrm>
            <a:off x="6250757" y="244014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38" name="Text Placeholder 54">
            <a:extLst>
              <a:ext uri="{FF2B5EF4-FFF2-40B4-BE49-F238E27FC236}">
                <a16:creationId xmlns:a16="http://schemas.microsoft.com/office/drawing/2014/main" id="{B705CB9B-072E-7C8C-16CA-99D27673402F}"/>
              </a:ext>
            </a:extLst>
          </p:cNvPr>
          <p:cNvSpPr>
            <a:spLocks noGrp="1"/>
          </p:cNvSpPr>
          <p:nvPr>
            <p:ph type="body" sz="quarter" idx="25" hasCustomPrompt="1"/>
          </p:nvPr>
        </p:nvSpPr>
        <p:spPr>
          <a:xfrm>
            <a:off x="6957051" y="297903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3" name="Text Placeholder 54">
            <a:extLst>
              <a:ext uri="{FF2B5EF4-FFF2-40B4-BE49-F238E27FC236}">
                <a16:creationId xmlns:a16="http://schemas.microsoft.com/office/drawing/2014/main" id="{2EC1A35D-39C8-912B-C579-30F14A264E06}"/>
              </a:ext>
            </a:extLst>
          </p:cNvPr>
          <p:cNvSpPr>
            <a:spLocks noGrp="1"/>
          </p:cNvSpPr>
          <p:nvPr>
            <p:ph type="body" sz="quarter" idx="26" hasCustomPrompt="1"/>
          </p:nvPr>
        </p:nvSpPr>
        <p:spPr>
          <a:xfrm>
            <a:off x="7238351" y="386830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4" name="Text Placeholder 54">
            <a:extLst>
              <a:ext uri="{FF2B5EF4-FFF2-40B4-BE49-F238E27FC236}">
                <a16:creationId xmlns:a16="http://schemas.microsoft.com/office/drawing/2014/main" id="{31D2ABBC-4D8E-0FB8-C686-108DD21E7C5B}"/>
              </a:ext>
            </a:extLst>
          </p:cNvPr>
          <p:cNvSpPr>
            <a:spLocks noGrp="1"/>
          </p:cNvSpPr>
          <p:nvPr>
            <p:ph type="body" sz="quarter" idx="27" hasCustomPrompt="1"/>
          </p:nvPr>
        </p:nvSpPr>
        <p:spPr>
          <a:xfrm>
            <a:off x="6929017" y="474129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5" name="Text Placeholder 54">
            <a:extLst>
              <a:ext uri="{FF2B5EF4-FFF2-40B4-BE49-F238E27FC236}">
                <a16:creationId xmlns:a16="http://schemas.microsoft.com/office/drawing/2014/main" id="{6E94D7E3-F752-7C7E-7482-77B39CB395C6}"/>
              </a:ext>
            </a:extLst>
          </p:cNvPr>
          <p:cNvSpPr>
            <a:spLocks noGrp="1"/>
          </p:cNvSpPr>
          <p:nvPr>
            <p:ph type="body" sz="quarter" idx="28" hasCustomPrompt="1"/>
          </p:nvPr>
        </p:nvSpPr>
        <p:spPr>
          <a:xfrm>
            <a:off x="6193154" y="525038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6" name="Text Placeholder 54">
            <a:extLst>
              <a:ext uri="{FF2B5EF4-FFF2-40B4-BE49-F238E27FC236}">
                <a16:creationId xmlns:a16="http://schemas.microsoft.com/office/drawing/2014/main" id="{5DC4A43F-9048-4755-D7F7-35462023498A}"/>
              </a:ext>
            </a:extLst>
          </p:cNvPr>
          <p:cNvSpPr>
            <a:spLocks noGrp="1"/>
          </p:cNvSpPr>
          <p:nvPr>
            <p:ph type="body" sz="quarter" idx="29" hasCustomPrompt="1"/>
          </p:nvPr>
        </p:nvSpPr>
        <p:spPr>
          <a:xfrm>
            <a:off x="5320873" y="525038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7" name="Text Placeholder 54">
            <a:extLst>
              <a:ext uri="{FF2B5EF4-FFF2-40B4-BE49-F238E27FC236}">
                <a16:creationId xmlns:a16="http://schemas.microsoft.com/office/drawing/2014/main" id="{CB336735-1696-68A4-655C-86BB68C6416F}"/>
              </a:ext>
            </a:extLst>
          </p:cNvPr>
          <p:cNvSpPr>
            <a:spLocks noGrp="1"/>
          </p:cNvSpPr>
          <p:nvPr>
            <p:ph type="body" sz="quarter" idx="30" hasCustomPrompt="1"/>
          </p:nvPr>
        </p:nvSpPr>
        <p:spPr>
          <a:xfrm>
            <a:off x="4533249" y="474129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8" name="Text Placeholder 54">
            <a:extLst>
              <a:ext uri="{FF2B5EF4-FFF2-40B4-BE49-F238E27FC236}">
                <a16:creationId xmlns:a16="http://schemas.microsoft.com/office/drawing/2014/main" id="{0BA44867-CBF9-EFDD-DF4B-1F1B50E7C383}"/>
              </a:ext>
            </a:extLst>
          </p:cNvPr>
          <p:cNvSpPr>
            <a:spLocks noGrp="1"/>
          </p:cNvSpPr>
          <p:nvPr>
            <p:ph type="body" sz="quarter" idx="31" hasCustomPrompt="1"/>
          </p:nvPr>
        </p:nvSpPr>
        <p:spPr>
          <a:xfrm>
            <a:off x="4285472" y="3871022"/>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9" name="Text Placeholder 54">
            <a:extLst>
              <a:ext uri="{FF2B5EF4-FFF2-40B4-BE49-F238E27FC236}">
                <a16:creationId xmlns:a16="http://schemas.microsoft.com/office/drawing/2014/main" id="{6C0D1A91-3C67-2EE8-16EA-1B939562AFC8}"/>
              </a:ext>
            </a:extLst>
          </p:cNvPr>
          <p:cNvSpPr>
            <a:spLocks noGrp="1"/>
          </p:cNvSpPr>
          <p:nvPr>
            <p:ph type="body" sz="quarter" idx="32" hasCustomPrompt="1"/>
          </p:nvPr>
        </p:nvSpPr>
        <p:spPr>
          <a:xfrm>
            <a:off x="5759486" y="3854401"/>
            <a:ext cx="673275" cy="246221"/>
          </a:xfrm>
        </p:spPr>
        <p:txBody>
          <a:bodyPr anchor="ctr">
            <a:spAutoFit/>
          </a:bodyPr>
          <a:lstStyle>
            <a:lvl1pPr algn="ctr">
              <a:defRPr sz="1600">
                <a:solidFill>
                  <a:srgbClr val="FFFFFF"/>
                </a:solidFill>
              </a:defRPr>
            </a:lvl1pPr>
          </a:lstStyle>
          <a:p>
            <a:pPr lvl="0"/>
            <a:r>
              <a:rPr lang="en-US"/>
              <a:t>Text</a:t>
            </a:r>
            <a:endParaRPr lang="en-IN"/>
          </a:p>
        </p:txBody>
      </p:sp>
      <p:sp>
        <p:nvSpPr>
          <p:cNvPr id="50" name="Text Placeholder 54">
            <a:extLst>
              <a:ext uri="{FF2B5EF4-FFF2-40B4-BE49-F238E27FC236}">
                <a16:creationId xmlns:a16="http://schemas.microsoft.com/office/drawing/2014/main" id="{27E9C55E-726F-77E7-2A59-D40FEEDEF8C0}"/>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Tree>
    <p:extLst>
      <p:ext uri="{BB962C8B-B14F-4D97-AF65-F5344CB8AC3E}">
        <p14:creationId xmlns:p14="http://schemas.microsoft.com/office/powerpoint/2010/main" val="3261646692"/>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oxes_Matric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97928-98AB-AB5E-1CD4-5A39BB60444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45B9849-591C-0AF5-D807-21540E08B78B}"/>
              </a:ext>
            </a:extLst>
          </p:cNvPr>
          <p:cNvSpPr>
            <a:spLocks noGrp="1"/>
          </p:cNvSpPr>
          <p:nvPr>
            <p:ph type="sldNum" sz="quarter" idx="10"/>
          </p:nvPr>
        </p:nvSpPr>
        <p:spPr/>
        <p:txBody>
          <a:bodyPr/>
          <a:lstStyle>
            <a:lvl1pPr>
              <a:defRPr sz="900"/>
            </a:lvl1pPr>
          </a:lstStyle>
          <a:p>
            <a:pPr algn="ctr">
              <a:defRPr/>
            </a:pPr>
            <a:fld id="{95CC1D26-A9BD-4BDE-BDD9-08EDBAE96860}" type="slidenum">
              <a:rPr lang="en-IN" smtClean="0">
                <a:solidFill>
                  <a:prstClr val="black"/>
                </a:solidFill>
              </a:rPr>
              <a:pPr algn="ctr">
                <a:defRPr/>
              </a:pPr>
              <a:t>‹#›</a:t>
            </a:fld>
            <a:endParaRPr lang="en-IN">
              <a:solidFill>
                <a:prstClr val="black"/>
              </a:solidFill>
            </a:endParaRPr>
          </a:p>
        </p:txBody>
      </p:sp>
      <p:grpSp>
        <p:nvGrpSpPr>
          <p:cNvPr id="4" name="Group 3">
            <a:extLst>
              <a:ext uri="{FF2B5EF4-FFF2-40B4-BE49-F238E27FC236}">
                <a16:creationId xmlns:a16="http://schemas.microsoft.com/office/drawing/2014/main" id="{F81A51C7-AC88-8A29-3550-5DE7DBF1DD32}"/>
              </a:ext>
            </a:extLst>
          </p:cNvPr>
          <p:cNvGrpSpPr>
            <a:grpSpLocks noChangeAspect="1"/>
          </p:cNvGrpSpPr>
          <p:nvPr userDrawn="1"/>
        </p:nvGrpSpPr>
        <p:grpSpPr>
          <a:xfrm>
            <a:off x="520356" y="2025108"/>
            <a:ext cx="5030510" cy="3829048"/>
            <a:chOff x="1821827" y="2026695"/>
            <a:chExt cx="4104553" cy="3125056"/>
          </a:xfrm>
        </p:grpSpPr>
        <p:grpSp>
          <p:nvGrpSpPr>
            <p:cNvPr id="5" name="Group 3">
              <a:extLst>
                <a:ext uri="{FF2B5EF4-FFF2-40B4-BE49-F238E27FC236}">
                  <a16:creationId xmlns:a16="http://schemas.microsoft.com/office/drawing/2014/main" id="{183582B3-1FD5-1941-D931-294F861B7275}"/>
                </a:ext>
              </a:extLst>
            </p:cNvPr>
            <p:cNvGrpSpPr>
              <a:grpSpLocks/>
            </p:cNvGrpSpPr>
            <p:nvPr/>
          </p:nvGrpSpPr>
          <p:grpSpPr bwMode="auto">
            <a:xfrm>
              <a:off x="2634541" y="2026695"/>
              <a:ext cx="3291839" cy="2820988"/>
              <a:chOff x="470" y="1382"/>
              <a:chExt cx="2515" cy="1777"/>
            </a:xfrm>
            <a:solidFill>
              <a:srgbClr val="86BC25"/>
            </a:solidFill>
          </p:grpSpPr>
          <p:sp>
            <p:nvSpPr>
              <p:cNvPr id="12" name="Rectangle 4">
                <a:extLst>
                  <a:ext uri="{FF2B5EF4-FFF2-40B4-BE49-F238E27FC236}">
                    <a16:creationId xmlns:a16="http://schemas.microsoft.com/office/drawing/2014/main" id="{AB3C2CC8-3023-7232-C50D-58697B9445CE}"/>
                  </a:ext>
                </a:extLst>
              </p:cNvPr>
              <p:cNvSpPr>
                <a:spLocks noChangeArrowheads="1"/>
              </p:cNvSpPr>
              <p:nvPr/>
            </p:nvSpPr>
            <p:spPr bwMode="auto">
              <a:xfrm>
                <a:off x="1727" y="2271"/>
                <a:ext cx="1258" cy="888"/>
              </a:xfrm>
              <a:prstGeom prst="rect">
                <a:avLst/>
              </a:prstGeom>
              <a:solidFill>
                <a:srgbClr val="43B02A"/>
              </a:solidFill>
              <a:ln w="9525">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13" name="Rectangle 5">
                <a:extLst>
                  <a:ext uri="{FF2B5EF4-FFF2-40B4-BE49-F238E27FC236}">
                    <a16:creationId xmlns:a16="http://schemas.microsoft.com/office/drawing/2014/main" id="{54957A90-7979-04F8-860C-DBDD35246939}"/>
                  </a:ext>
                </a:extLst>
              </p:cNvPr>
              <p:cNvSpPr>
                <a:spLocks noChangeArrowheads="1"/>
              </p:cNvSpPr>
              <p:nvPr/>
            </p:nvSpPr>
            <p:spPr bwMode="auto">
              <a:xfrm>
                <a:off x="470" y="2271"/>
                <a:ext cx="1257" cy="888"/>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14" name="Rectangle 6">
                <a:extLst>
                  <a:ext uri="{FF2B5EF4-FFF2-40B4-BE49-F238E27FC236}">
                    <a16:creationId xmlns:a16="http://schemas.microsoft.com/office/drawing/2014/main" id="{8D9E5628-3294-C04A-2D69-65762BF343E3}"/>
                  </a:ext>
                </a:extLst>
              </p:cNvPr>
              <p:cNvSpPr>
                <a:spLocks noChangeArrowheads="1"/>
              </p:cNvSpPr>
              <p:nvPr/>
            </p:nvSpPr>
            <p:spPr bwMode="auto">
              <a:xfrm>
                <a:off x="470" y="1382"/>
                <a:ext cx="1257" cy="888"/>
              </a:xfrm>
              <a:prstGeom prst="rect">
                <a:avLst/>
              </a:prstGeom>
              <a:solidFill>
                <a:srgbClr val="43B02A"/>
              </a:solidFill>
              <a:ln w="9525" algn="ctr">
                <a:solidFill>
                  <a:srgbClr val="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15" name="Rectangle 7">
                <a:extLst>
                  <a:ext uri="{FF2B5EF4-FFF2-40B4-BE49-F238E27FC236}">
                    <a16:creationId xmlns:a16="http://schemas.microsoft.com/office/drawing/2014/main" id="{B0AE4F16-1328-CAC1-500E-B9351DC0BD59}"/>
                  </a:ext>
                </a:extLst>
              </p:cNvPr>
              <p:cNvSpPr>
                <a:spLocks noChangeArrowheads="1"/>
              </p:cNvSpPr>
              <p:nvPr/>
            </p:nvSpPr>
            <p:spPr bwMode="auto">
              <a:xfrm>
                <a:off x="1727" y="1382"/>
                <a:ext cx="1258" cy="888"/>
              </a:xfrm>
              <a:prstGeom prst="rect">
                <a:avLst/>
              </a:prstGeom>
              <a:solidFill>
                <a:srgbClr val="43B02A"/>
              </a:solidFill>
              <a:ln w="9525" algn="ctr">
                <a:solidFill>
                  <a:srgbClr val="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rPr>
                  <a:t> </a:t>
                </a:r>
              </a:p>
            </p:txBody>
          </p:sp>
        </p:grpSp>
        <p:sp>
          <p:nvSpPr>
            <p:cNvPr id="6" name="Text Box 8">
              <a:extLst>
                <a:ext uri="{FF2B5EF4-FFF2-40B4-BE49-F238E27FC236}">
                  <a16:creationId xmlns:a16="http://schemas.microsoft.com/office/drawing/2014/main" id="{8019F724-CC91-995A-E0DA-BA21FE16073A}"/>
                </a:ext>
              </a:extLst>
            </p:cNvPr>
            <p:cNvSpPr txBox="1">
              <a:spLocks noChangeAspect="1" noChangeArrowheads="1"/>
            </p:cNvSpPr>
            <p:nvPr/>
          </p:nvSpPr>
          <p:spPr bwMode="auto">
            <a:xfrm>
              <a:off x="1821827" y="3374390"/>
              <a:ext cx="671591" cy="125595"/>
            </a:xfrm>
            <a:prstGeom prst="rect">
              <a:avLst/>
            </a:prstGeom>
            <a:noFill/>
            <a:ln w="9525">
              <a:noFill/>
              <a:miter lim="800000"/>
              <a:headEnd/>
              <a:tailEnd/>
            </a:ln>
          </p:spPr>
          <p:txBody>
            <a:bodyPr wrap="square" lIns="0" tIns="0" rIns="0" bIns="0" anchor="ctr" anchorCtr="0">
              <a:sp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r>
                <a:rPr kumimoji="0" lang="en-GB" sz="1000" b="0" i="0" u="none" strike="noStrike" kern="0" cap="none" spc="0" normalizeH="0" baseline="0" noProof="0">
                  <a:ln>
                    <a:noFill/>
                  </a:ln>
                  <a:solidFill>
                    <a:prstClr val="black"/>
                  </a:solidFill>
                  <a:effectLst/>
                  <a:uLnTx/>
                  <a:uFillTx/>
                  <a:latin typeface="Calibri"/>
                  <a:ea typeface="ＭＳ Ｐゴシック" charset="-128"/>
                  <a:cs typeface="Arial" pitchFamily="34" charset="0"/>
                </a:rPr>
                <a:t>Vertical axis</a:t>
              </a:r>
            </a:p>
          </p:txBody>
        </p:sp>
        <p:sp>
          <p:nvSpPr>
            <p:cNvPr id="7" name="Text Box 9">
              <a:extLst>
                <a:ext uri="{FF2B5EF4-FFF2-40B4-BE49-F238E27FC236}">
                  <a16:creationId xmlns:a16="http://schemas.microsoft.com/office/drawing/2014/main" id="{DDF3C990-F6AF-6456-B8EB-45A33B74A34E}"/>
                </a:ext>
              </a:extLst>
            </p:cNvPr>
            <p:cNvSpPr txBox="1">
              <a:spLocks noChangeAspect="1" noChangeArrowheads="1"/>
            </p:cNvSpPr>
            <p:nvPr/>
          </p:nvSpPr>
          <p:spPr bwMode="auto">
            <a:xfrm>
              <a:off x="2397228" y="2087007"/>
              <a:ext cx="196242" cy="12559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High</a:t>
              </a:r>
            </a:p>
          </p:txBody>
        </p:sp>
        <p:sp>
          <p:nvSpPr>
            <p:cNvPr id="8" name="Text Box 10">
              <a:extLst>
                <a:ext uri="{FF2B5EF4-FFF2-40B4-BE49-F238E27FC236}">
                  <a16:creationId xmlns:a16="http://schemas.microsoft.com/office/drawing/2014/main" id="{6143222B-D1F4-7EA4-59B7-BC36BFF570B9}"/>
                </a:ext>
              </a:extLst>
            </p:cNvPr>
            <p:cNvSpPr txBox="1">
              <a:spLocks noChangeAspect="1" noChangeArrowheads="1"/>
            </p:cNvSpPr>
            <p:nvPr/>
          </p:nvSpPr>
          <p:spPr bwMode="auto">
            <a:xfrm>
              <a:off x="2627373" y="4917520"/>
              <a:ext cx="230258" cy="125595"/>
            </a:xfrm>
            <a:prstGeom prst="rect">
              <a:avLst/>
            </a:prstGeom>
            <a:noFill/>
            <a:ln w="9525">
              <a:noFill/>
              <a:miter lim="800000"/>
              <a:headEnd/>
              <a:tailEnd/>
            </a:ln>
          </p:spPr>
          <p:txBody>
            <a:bodyPr wrap="none" lIns="0" tIns="0" rIns="0" bIns="0" anchor="ctr" anchorCtr="0">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Small</a:t>
              </a:r>
            </a:p>
          </p:txBody>
        </p:sp>
        <p:sp>
          <p:nvSpPr>
            <p:cNvPr id="9" name="Text Box 11">
              <a:extLst>
                <a:ext uri="{FF2B5EF4-FFF2-40B4-BE49-F238E27FC236}">
                  <a16:creationId xmlns:a16="http://schemas.microsoft.com/office/drawing/2014/main" id="{32F68E75-1D54-ECF9-4370-6C02D1DF43C3}"/>
                </a:ext>
              </a:extLst>
            </p:cNvPr>
            <p:cNvSpPr txBox="1">
              <a:spLocks noChangeAspect="1" noChangeArrowheads="1"/>
            </p:cNvSpPr>
            <p:nvPr/>
          </p:nvSpPr>
          <p:spPr bwMode="auto">
            <a:xfrm>
              <a:off x="3758968" y="5026156"/>
              <a:ext cx="1042987" cy="125595"/>
            </a:xfrm>
            <a:prstGeom prst="rect">
              <a:avLst/>
            </a:prstGeom>
            <a:noFill/>
            <a:ln w="9525">
              <a:noFill/>
              <a:miter lim="800000"/>
              <a:headEnd/>
              <a:tailEnd/>
            </a:ln>
          </p:spPr>
          <p:txBody>
            <a:bodyPr lIns="0" tIns="0" rIns="0" bIns="0" anchor="ctr" anchorCtr="0">
              <a:sp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r>
                <a:rPr kumimoji="0" lang="en-GB" sz="1000" b="0" i="0" u="none" strike="noStrike" kern="0" cap="none" spc="0" normalizeH="0" baseline="0" noProof="0">
                  <a:ln>
                    <a:noFill/>
                  </a:ln>
                  <a:solidFill>
                    <a:prstClr val="black"/>
                  </a:solidFill>
                  <a:effectLst/>
                  <a:uLnTx/>
                  <a:uFillTx/>
                  <a:latin typeface="Calibri"/>
                  <a:ea typeface="ＭＳ Ｐゴシック" charset="-128"/>
                  <a:cs typeface="Arial" pitchFamily="34" charset="0"/>
                </a:rPr>
                <a:t>Horizontal axis</a:t>
              </a:r>
            </a:p>
          </p:txBody>
        </p:sp>
        <p:sp>
          <p:nvSpPr>
            <p:cNvPr id="10" name="Text Box 12">
              <a:extLst>
                <a:ext uri="{FF2B5EF4-FFF2-40B4-BE49-F238E27FC236}">
                  <a16:creationId xmlns:a16="http://schemas.microsoft.com/office/drawing/2014/main" id="{24C5DA6C-3DB8-8BD7-2ACA-40091BC71B1F}"/>
                </a:ext>
              </a:extLst>
            </p:cNvPr>
            <p:cNvSpPr txBox="1">
              <a:spLocks noChangeAspect="1" noChangeArrowheads="1"/>
            </p:cNvSpPr>
            <p:nvPr/>
          </p:nvSpPr>
          <p:spPr bwMode="auto">
            <a:xfrm>
              <a:off x="2420777" y="4657514"/>
              <a:ext cx="172693" cy="12559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Low</a:t>
              </a:r>
            </a:p>
          </p:txBody>
        </p:sp>
        <p:sp>
          <p:nvSpPr>
            <p:cNvPr id="11" name="Text Box 13">
              <a:extLst>
                <a:ext uri="{FF2B5EF4-FFF2-40B4-BE49-F238E27FC236}">
                  <a16:creationId xmlns:a16="http://schemas.microsoft.com/office/drawing/2014/main" id="{CF121E58-D5F1-0DDF-3F1C-DB1B88CDA31A}"/>
                </a:ext>
              </a:extLst>
            </p:cNvPr>
            <p:cNvSpPr txBox="1">
              <a:spLocks noChangeAspect="1" noChangeArrowheads="1"/>
            </p:cNvSpPr>
            <p:nvPr/>
          </p:nvSpPr>
          <p:spPr bwMode="auto">
            <a:xfrm>
              <a:off x="5689580" y="4917520"/>
              <a:ext cx="236799" cy="12559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Large</a:t>
              </a:r>
            </a:p>
          </p:txBody>
        </p:sp>
      </p:grpSp>
      <p:grpSp>
        <p:nvGrpSpPr>
          <p:cNvPr id="16" name="Group 15">
            <a:extLst>
              <a:ext uri="{FF2B5EF4-FFF2-40B4-BE49-F238E27FC236}">
                <a16:creationId xmlns:a16="http://schemas.microsoft.com/office/drawing/2014/main" id="{1F89A03B-FBBA-61F4-48C9-00FA5AFD46A6}"/>
              </a:ext>
            </a:extLst>
          </p:cNvPr>
          <p:cNvGrpSpPr>
            <a:grpSpLocks/>
          </p:cNvGrpSpPr>
          <p:nvPr userDrawn="1"/>
        </p:nvGrpSpPr>
        <p:grpSpPr>
          <a:xfrm>
            <a:off x="6176953" y="2025107"/>
            <a:ext cx="5030510" cy="3832020"/>
            <a:chOff x="6165071" y="2025108"/>
            <a:chExt cx="4109229" cy="3118525"/>
          </a:xfrm>
        </p:grpSpPr>
        <p:grpSp>
          <p:nvGrpSpPr>
            <p:cNvPr id="17" name="Group 44">
              <a:extLst>
                <a:ext uri="{FF2B5EF4-FFF2-40B4-BE49-F238E27FC236}">
                  <a16:creationId xmlns:a16="http://schemas.microsoft.com/office/drawing/2014/main" id="{DD1AEC78-3BE5-6162-69F0-C4766244CF8B}"/>
                </a:ext>
              </a:extLst>
            </p:cNvPr>
            <p:cNvGrpSpPr>
              <a:grpSpLocks/>
            </p:cNvGrpSpPr>
            <p:nvPr/>
          </p:nvGrpSpPr>
          <p:grpSpPr bwMode="auto">
            <a:xfrm>
              <a:off x="6982460" y="2025108"/>
              <a:ext cx="3291840" cy="2822575"/>
              <a:chOff x="5505152" y="2133600"/>
              <a:chExt cx="3992563" cy="2881313"/>
            </a:xfrm>
            <a:solidFill>
              <a:srgbClr val="86BC25"/>
            </a:solidFill>
          </p:grpSpPr>
          <p:sp>
            <p:nvSpPr>
              <p:cNvPr id="24" name="Rectangle 21">
                <a:extLst>
                  <a:ext uri="{FF2B5EF4-FFF2-40B4-BE49-F238E27FC236}">
                    <a16:creationId xmlns:a16="http://schemas.microsoft.com/office/drawing/2014/main" id="{2BD84326-56D5-8756-0489-8DCC20982D98}"/>
                  </a:ext>
                </a:extLst>
              </p:cNvPr>
              <p:cNvSpPr>
                <a:spLocks noChangeArrowheads="1"/>
              </p:cNvSpPr>
              <p:nvPr/>
            </p:nvSpPr>
            <p:spPr bwMode="auto">
              <a:xfrm>
                <a:off x="6834286" y="4040970"/>
                <a:ext cx="1330854" cy="973943"/>
              </a:xfrm>
              <a:prstGeom prst="rect">
                <a:avLst/>
              </a:prstGeom>
              <a:solidFill>
                <a:srgbClr val="43B02A"/>
              </a:solidFill>
              <a:ln w="9525">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25" name="Rectangle 22">
                <a:extLst>
                  <a:ext uri="{FF2B5EF4-FFF2-40B4-BE49-F238E27FC236}">
                    <a16:creationId xmlns:a16="http://schemas.microsoft.com/office/drawing/2014/main" id="{38E79310-93B0-0713-9E4B-C1FD1D87F665}"/>
                  </a:ext>
                </a:extLst>
              </p:cNvPr>
              <p:cNvSpPr>
                <a:spLocks noChangeArrowheads="1"/>
              </p:cNvSpPr>
              <p:nvPr/>
            </p:nvSpPr>
            <p:spPr bwMode="auto">
              <a:xfrm>
                <a:off x="5505152" y="4040970"/>
                <a:ext cx="1329134" cy="973943"/>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26" name="Rectangle 23">
                <a:extLst>
                  <a:ext uri="{FF2B5EF4-FFF2-40B4-BE49-F238E27FC236}">
                    <a16:creationId xmlns:a16="http://schemas.microsoft.com/office/drawing/2014/main" id="{2ECEDF5E-D402-D570-7AD0-F5A9B73A257F}"/>
                  </a:ext>
                </a:extLst>
              </p:cNvPr>
              <p:cNvSpPr>
                <a:spLocks noChangeArrowheads="1"/>
              </p:cNvSpPr>
              <p:nvPr/>
            </p:nvSpPr>
            <p:spPr bwMode="auto">
              <a:xfrm>
                <a:off x="5505152" y="3068649"/>
                <a:ext cx="1329134" cy="972322"/>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27" name="Rectangle 24">
                <a:extLst>
                  <a:ext uri="{FF2B5EF4-FFF2-40B4-BE49-F238E27FC236}">
                    <a16:creationId xmlns:a16="http://schemas.microsoft.com/office/drawing/2014/main" id="{293F04E3-E2EC-BF83-25C7-89B9FD4334E7}"/>
                  </a:ext>
                </a:extLst>
              </p:cNvPr>
              <p:cNvSpPr>
                <a:spLocks noChangeArrowheads="1"/>
              </p:cNvSpPr>
              <p:nvPr/>
            </p:nvSpPr>
            <p:spPr bwMode="auto">
              <a:xfrm>
                <a:off x="6834286" y="3068649"/>
                <a:ext cx="1330854" cy="972322"/>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28" name="Rectangle 25">
                <a:extLst>
                  <a:ext uri="{FF2B5EF4-FFF2-40B4-BE49-F238E27FC236}">
                    <a16:creationId xmlns:a16="http://schemas.microsoft.com/office/drawing/2014/main" id="{FAFCB060-76FB-30DD-694C-1651D65A5804}"/>
                  </a:ext>
                </a:extLst>
              </p:cNvPr>
              <p:cNvSpPr>
                <a:spLocks noChangeArrowheads="1"/>
              </p:cNvSpPr>
              <p:nvPr/>
            </p:nvSpPr>
            <p:spPr bwMode="auto">
              <a:xfrm>
                <a:off x="5505152" y="2133600"/>
                <a:ext cx="1328738" cy="973138"/>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29" name="Rectangle 26">
                <a:extLst>
                  <a:ext uri="{FF2B5EF4-FFF2-40B4-BE49-F238E27FC236}">
                    <a16:creationId xmlns:a16="http://schemas.microsoft.com/office/drawing/2014/main" id="{9B23747A-DF6D-B3F4-D54B-46776186206C}"/>
                  </a:ext>
                </a:extLst>
              </p:cNvPr>
              <p:cNvSpPr>
                <a:spLocks noChangeArrowheads="1"/>
              </p:cNvSpPr>
              <p:nvPr/>
            </p:nvSpPr>
            <p:spPr bwMode="auto">
              <a:xfrm>
                <a:off x="6833890" y="2133600"/>
                <a:ext cx="1331913" cy="973138"/>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30" name="Rectangle 27">
                <a:extLst>
                  <a:ext uri="{FF2B5EF4-FFF2-40B4-BE49-F238E27FC236}">
                    <a16:creationId xmlns:a16="http://schemas.microsoft.com/office/drawing/2014/main" id="{EDBEB46A-A4F7-27B4-112F-A77369D65ABE}"/>
                  </a:ext>
                </a:extLst>
              </p:cNvPr>
              <p:cNvSpPr>
                <a:spLocks noChangeArrowheads="1"/>
              </p:cNvSpPr>
              <p:nvPr/>
            </p:nvSpPr>
            <p:spPr bwMode="auto">
              <a:xfrm>
                <a:off x="8166861" y="4040970"/>
                <a:ext cx="1330854" cy="973943"/>
              </a:xfrm>
              <a:prstGeom prst="rect">
                <a:avLst/>
              </a:prstGeom>
              <a:solidFill>
                <a:srgbClr val="43B02A"/>
              </a:solidFill>
              <a:ln w="9525">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31" name="Rectangle 28">
                <a:extLst>
                  <a:ext uri="{FF2B5EF4-FFF2-40B4-BE49-F238E27FC236}">
                    <a16:creationId xmlns:a16="http://schemas.microsoft.com/office/drawing/2014/main" id="{DA3F0B5B-7584-DC22-AB27-D03166185AE5}"/>
                  </a:ext>
                </a:extLst>
              </p:cNvPr>
              <p:cNvSpPr>
                <a:spLocks noChangeArrowheads="1"/>
              </p:cNvSpPr>
              <p:nvPr/>
            </p:nvSpPr>
            <p:spPr bwMode="auto">
              <a:xfrm>
                <a:off x="8166861" y="3068649"/>
                <a:ext cx="1330854" cy="972322"/>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sp>
            <p:nvSpPr>
              <p:cNvPr id="32" name="Rectangle 29">
                <a:extLst>
                  <a:ext uri="{FF2B5EF4-FFF2-40B4-BE49-F238E27FC236}">
                    <a16:creationId xmlns:a16="http://schemas.microsoft.com/office/drawing/2014/main" id="{72B8E48E-63A8-8194-3D0B-D2F7A18F2D61}"/>
                  </a:ext>
                </a:extLst>
              </p:cNvPr>
              <p:cNvSpPr>
                <a:spLocks noChangeArrowheads="1"/>
              </p:cNvSpPr>
              <p:nvPr/>
            </p:nvSpPr>
            <p:spPr bwMode="auto">
              <a:xfrm>
                <a:off x="8166861" y="2133600"/>
                <a:ext cx="1330854" cy="973942"/>
              </a:xfrm>
              <a:prstGeom prst="rect">
                <a:avLst/>
              </a:prstGeom>
              <a:solidFill>
                <a:srgbClr val="43B02A"/>
              </a:solidFill>
              <a:ln w="9525" algn="ctr">
                <a:solidFill>
                  <a:sysClr val="window" lastClr="FFFFFF"/>
                </a:solidFill>
                <a:miter lim="800000"/>
                <a:headEnd/>
                <a:tailEnd/>
              </a:ln>
            </p:spPr>
            <p:txBody>
              <a:bodyPr lIns="88900" tIns="88900" rIns="88900" bIns="88900"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altLang="ja-JP" sz="1000" b="1"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grpSp>
        <p:sp>
          <p:nvSpPr>
            <p:cNvPr id="18" name="Text Box 9">
              <a:extLst>
                <a:ext uri="{FF2B5EF4-FFF2-40B4-BE49-F238E27FC236}">
                  <a16:creationId xmlns:a16="http://schemas.microsoft.com/office/drawing/2014/main" id="{35FC42DE-7CAC-19E1-BD00-DCE93FB35109}"/>
                </a:ext>
              </a:extLst>
            </p:cNvPr>
            <p:cNvSpPr txBox="1">
              <a:spLocks noChangeAspect="1" noChangeArrowheads="1"/>
            </p:cNvSpPr>
            <p:nvPr/>
          </p:nvSpPr>
          <p:spPr bwMode="auto">
            <a:xfrm>
              <a:off x="6736515" y="2101474"/>
              <a:ext cx="196465" cy="12523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High</a:t>
              </a:r>
            </a:p>
          </p:txBody>
        </p:sp>
        <p:sp>
          <p:nvSpPr>
            <p:cNvPr id="19" name="Text Box 10">
              <a:extLst>
                <a:ext uri="{FF2B5EF4-FFF2-40B4-BE49-F238E27FC236}">
                  <a16:creationId xmlns:a16="http://schemas.microsoft.com/office/drawing/2014/main" id="{6E73A352-9553-56C5-4A98-BD9DD0F57DF4}"/>
                </a:ext>
              </a:extLst>
            </p:cNvPr>
            <p:cNvSpPr txBox="1">
              <a:spLocks noChangeAspect="1" noChangeArrowheads="1"/>
            </p:cNvSpPr>
            <p:nvPr/>
          </p:nvSpPr>
          <p:spPr bwMode="auto">
            <a:xfrm>
              <a:off x="6975293" y="4909761"/>
              <a:ext cx="230520" cy="125235"/>
            </a:xfrm>
            <a:prstGeom prst="rect">
              <a:avLst/>
            </a:prstGeom>
            <a:noFill/>
            <a:ln w="9525">
              <a:noFill/>
              <a:miter lim="800000"/>
              <a:headEnd/>
              <a:tailEnd/>
            </a:ln>
          </p:spPr>
          <p:txBody>
            <a:bodyPr wrap="none" lIns="0" tIns="0" rIns="0" bIns="0" anchor="ctr" anchorCtr="0">
              <a:spAutoFit/>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Small</a:t>
              </a:r>
            </a:p>
          </p:txBody>
        </p:sp>
        <p:sp>
          <p:nvSpPr>
            <p:cNvPr id="20" name="Text Box 11">
              <a:extLst>
                <a:ext uri="{FF2B5EF4-FFF2-40B4-BE49-F238E27FC236}">
                  <a16:creationId xmlns:a16="http://schemas.microsoft.com/office/drawing/2014/main" id="{957ED227-BFA1-F4B6-5F14-D6B32A99405F}"/>
                </a:ext>
              </a:extLst>
            </p:cNvPr>
            <p:cNvSpPr txBox="1">
              <a:spLocks noChangeAspect="1" noChangeArrowheads="1"/>
            </p:cNvSpPr>
            <p:nvPr/>
          </p:nvSpPr>
          <p:spPr bwMode="auto">
            <a:xfrm>
              <a:off x="8107680" y="5018398"/>
              <a:ext cx="1041400" cy="125235"/>
            </a:xfrm>
            <a:prstGeom prst="rect">
              <a:avLst/>
            </a:prstGeom>
            <a:noFill/>
            <a:ln w="9525">
              <a:noFill/>
              <a:miter lim="800000"/>
              <a:headEnd/>
              <a:tailEnd/>
            </a:ln>
          </p:spPr>
          <p:txBody>
            <a:bodyPr lIns="0" tIns="0" rIns="0" bIns="0" anchor="ctr" anchorCtr="0">
              <a:sp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r>
                <a:rPr kumimoji="0" lang="en-GB" sz="1000" b="0" i="0" u="none" strike="noStrike" kern="0" cap="none" spc="0" normalizeH="0" baseline="0" noProof="0">
                  <a:ln>
                    <a:noFill/>
                  </a:ln>
                  <a:solidFill>
                    <a:prstClr val="black"/>
                  </a:solidFill>
                  <a:effectLst/>
                  <a:uLnTx/>
                  <a:uFillTx/>
                  <a:latin typeface="Calibri"/>
                  <a:ea typeface="ＭＳ Ｐゴシック" charset="-128"/>
                  <a:cs typeface="Arial" pitchFamily="34" charset="0"/>
                </a:rPr>
                <a:t>Horizontal axis</a:t>
              </a:r>
            </a:p>
          </p:txBody>
        </p:sp>
        <p:sp>
          <p:nvSpPr>
            <p:cNvPr id="21" name="Text Box 12">
              <a:extLst>
                <a:ext uri="{FF2B5EF4-FFF2-40B4-BE49-F238E27FC236}">
                  <a16:creationId xmlns:a16="http://schemas.microsoft.com/office/drawing/2014/main" id="{C19F3560-FEEF-9EE0-435A-3486067A6489}"/>
                </a:ext>
              </a:extLst>
            </p:cNvPr>
            <p:cNvSpPr txBox="1">
              <a:spLocks noChangeAspect="1" noChangeArrowheads="1"/>
            </p:cNvSpPr>
            <p:nvPr/>
          </p:nvSpPr>
          <p:spPr bwMode="auto">
            <a:xfrm>
              <a:off x="6760090" y="4671979"/>
              <a:ext cx="172890" cy="12523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Low</a:t>
              </a:r>
            </a:p>
          </p:txBody>
        </p:sp>
        <p:sp>
          <p:nvSpPr>
            <p:cNvPr id="22" name="Text Box 13">
              <a:extLst>
                <a:ext uri="{FF2B5EF4-FFF2-40B4-BE49-F238E27FC236}">
                  <a16:creationId xmlns:a16="http://schemas.microsoft.com/office/drawing/2014/main" id="{3EEA5084-747A-BDE5-0495-4184A2D9798E}"/>
                </a:ext>
              </a:extLst>
            </p:cNvPr>
            <p:cNvSpPr txBox="1">
              <a:spLocks noChangeAspect="1" noChangeArrowheads="1"/>
            </p:cNvSpPr>
            <p:nvPr/>
          </p:nvSpPr>
          <p:spPr bwMode="auto">
            <a:xfrm>
              <a:off x="10037231" y="4909761"/>
              <a:ext cx="237069" cy="125235"/>
            </a:xfrm>
            <a:prstGeom prst="rect">
              <a:avLst/>
            </a:prstGeom>
            <a:noFill/>
            <a:ln w="9525">
              <a:noFill/>
              <a:miter lim="800000"/>
              <a:headEnd/>
              <a:tailEnd/>
            </a:ln>
          </p:spPr>
          <p:txBody>
            <a:bodyPr wrap="none" lIns="0" tIns="0" rIns="0" bIns="0" anchor="ctr" anchorCtr="0">
              <a:spAutoFit/>
            </a:bodyPr>
            <a:lstStyle/>
            <a:p>
              <a:pPr marL="0" marR="0" lvl="0" indent="0" algn="r" defTabSz="914400" rtl="0" eaLnBrk="1" fontAlgn="auto" latinLnBrk="0" hangingPunct="1">
                <a:lnSpc>
                  <a:spcPct val="100000"/>
                </a:lnSpc>
                <a:spcBef>
                  <a:spcPct val="20000"/>
                </a:spcBef>
                <a:spcAft>
                  <a:spcPts val="0"/>
                </a:spcAft>
                <a:buClrTx/>
                <a:buSzTx/>
                <a:buFontTx/>
                <a:buNone/>
                <a:tabLst/>
                <a:defRPr/>
              </a:pPr>
              <a:r>
                <a:rPr kumimoji="0" lang="en-GB" sz="1000" b="0" i="1" u="none" strike="noStrike" kern="0" cap="none" spc="0" normalizeH="0" baseline="0" noProof="0">
                  <a:ln>
                    <a:noFill/>
                  </a:ln>
                  <a:solidFill>
                    <a:prstClr val="black"/>
                  </a:solidFill>
                  <a:effectLst/>
                  <a:uLnTx/>
                  <a:uFillTx/>
                  <a:latin typeface="Calibri"/>
                  <a:ea typeface="ＭＳ Ｐゴシック" charset="-128"/>
                  <a:cs typeface="Arial" pitchFamily="34" charset="0"/>
                </a:rPr>
                <a:t>Large</a:t>
              </a:r>
            </a:p>
          </p:txBody>
        </p:sp>
        <p:sp>
          <p:nvSpPr>
            <p:cNvPr id="23" name="Text Box 8">
              <a:extLst>
                <a:ext uri="{FF2B5EF4-FFF2-40B4-BE49-F238E27FC236}">
                  <a16:creationId xmlns:a16="http://schemas.microsoft.com/office/drawing/2014/main" id="{7FF90B10-6F60-ED16-E7D7-598D7437E047}"/>
                </a:ext>
              </a:extLst>
            </p:cNvPr>
            <p:cNvSpPr txBox="1">
              <a:spLocks noChangeAspect="1" noChangeArrowheads="1"/>
            </p:cNvSpPr>
            <p:nvPr/>
          </p:nvSpPr>
          <p:spPr bwMode="auto">
            <a:xfrm>
              <a:off x="6165071" y="3373776"/>
              <a:ext cx="671591" cy="125235"/>
            </a:xfrm>
            <a:prstGeom prst="rect">
              <a:avLst/>
            </a:prstGeom>
            <a:noFill/>
            <a:ln w="9525">
              <a:noFill/>
              <a:miter lim="800000"/>
              <a:headEnd/>
              <a:tailEnd/>
            </a:ln>
          </p:spPr>
          <p:txBody>
            <a:bodyPr wrap="square" lIns="0" tIns="0" rIns="0" bIns="0" anchor="ctr" anchorCtr="0">
              <a:sp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r>
                <a:rPr kumimoji="0" lang="en-GB" sz="1000" b="0" i="0" u="none" strike="noStrike" kern="0" cap="none" spc="0" normalizeH="0" baseline="0" noProof="0">
                  <a:ln>
                    <a:noFill/>
                  </a:ln>
                  <a:solidFill>
                    <a:prstClr val="black"/>
                  </a:solidFill>
                  <a:effectLst/>
                  <a:uLnTx/>
                  <a:uFillTx/>
                  <a:latin typeface="Calibri"/>
                  <a:ea typeface="ＭＳ Ｐゴシック" charset="-128"/>
                  <a:cs typeface="Arial" pitchFamily="34" charset="0"/>
                </a:rPr>
                <a:t>Vertical axis</a:t>
              </a:r>
            </a:p>
          </p:txBody>
        </p:sp>
      </p:grpSp>
      <p:sp>
        <p:nvSpPr>
          <p:cNvPr id="35" name="Text Placeholder 54">
            <a:extLst>
              <a:ext uri="{FF2B5EF4-FFF2-40B4-BE49-F238E27FC236}">
                <a16:creationId xmlns:a16="http://schemas.microsoft.com/office/drawing/2014/main" id="{402CE3C6-A9AF-B51F-1E2B-7FD7B70B333A}"/>
              </a:ext>
            </a:extLst>
          </p:cNvPr>
          <p:cNvSpPr>
            <a:spLocks noGrp="1"/>
          </p:cNvSpPr>
          <p:nvPr>
            <p:ph type="body" sz="quarter" idx="19" hasCustomPrompt="1"/>
          </p:nvPr>
        </p:nvSpPr>
        <p:spPr>
          <a:xfrm>
            <a:off x="616658"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
        <p:nvSpPr>
          <p:cNvPr id="36" name="Text Placeholder 54">
            <a:extLst>
              <a:ext uri="{FF2B5EF4-FFF2-40B4-BE49-F238E27FC236}">
                <a16:creationId xmlns:a16="http://schemas.microsoft.com/office/drawing/2014/main" id="{607E2FB4-6F32-4C7E-6E93-11BBB341F0B4}"/>
              </a:ext>
            </a:extLst>
          </p:cNvPr>
          <p:cNvSpPr>
            <a:spLocks noGrp="1"/>
          </p:cNvSpPr>
          <p:nvPr>
            <p:ph type="body" sz="quarter" idx="20" hasCustomPrompt="1"/>
          </p:nvPr>
        </p:nvSpPr>
        <p:spPr>
          <a:xfrm>
            <a:off x="6101975" y="1326858"/>
            <a:ext cx="2199702" cy="246221"/>
          </a:xfrm>
        </p:spPr>
        <p:txBody>
          <a:bodyPr anchor="ctr">
            <a:spAutoFit/>
          </a:bodyPr>
          <a:lstStyle>
            <a:lvl1pPr algn="l">
              <a:defRPr sz="1600" b="1">
                <a:solidFill>
                  <a:srgbClr val="000000"/>
                </a:solidFill>
                <a:latin typeface="+mn-lt"/>
              </a:defRPr>
            </a:lvl1pPr>
          </a:lstStyle>
          <a:p>
            <a:pPr lvl="0"/>
            <a:r>
              <a:rPr lang="en-US"/>
              <a:t>Title Text</a:t>
            </a:r>
            <a:endParaRPr lang="en-IN"/>
          </a:p>
        </p:txBody>
      </p:sp>
      <p:sp>
        <p:nvSpPr>
          <p:cNvPr id="37" name="Text Placeholder 54">
            <a:extLst>
              <a:ext uri="{FF2B5EF4-FFF2-40B4-BE49-F238E27FC236}">
                <a16:creationId xmlns:a16="http://schemas.microsoft.com/office/drawing/2014/main" id="{FBC5530F-4544-FD6A-A8A5-04CE6780200F}"/>
              </a:ext>
            </a:extLst>
          </p:cNvPr>
          <p:cNvSpPr>
            <a:spLocks noGrp="1"/>
          </p:cNvSpPr>
          <p:nvPr>
            <p:ph type="body" sz="quarter" idx="22" hasCustomPrompt="1"/>
          </p:nvPr>
        </p:nvSpPr>
        <p:spPr>
          <a:xfrm>
            <a:off x="2187987" y="2672488"/>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51" name="Text Placeholder 54">
            <a:extLst>
              <a:ext uri="{FF2B5EF4-FFF2-40B4-BE49-F238E27FC236}">
                <a16:creationId xmlns:a16="http://schemas.microsoft.com/office/drawing/2014/main" id="{84930C77-B45F-421C-B51A-999BF51E5F25}"/>
              </a:ext>
            </a:extLst>
          </p:cNvPr>
          <p:cNvSpPr>
            <a:spLocks noGrp="1"/>
          </p:cNvSpPr>
          <p:nvPr>
            <p:ph type="body" sz="quarter" idx="23" hasCustomPrompt="1"/>
          </p:nvPr>
        </p:nvSpPr>
        <p:spPr>
          <a:xfrm>
            <a:off x="2187987" y="290813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2" name="Text Placeholder 54">
            <a:extLst>
              <a:ext uri="{FF2B5EF4-FFF2-40B4-BE49-F238E27FC236}">
                <a16:creationId xmlns:a16="http://schemas.microsoft.com/office/drawing/2014/main" id="{D072AC51-0D8C-CB65-DC0E-2DC56969FB56}"/>
              </a:ext>
            </a:extLst>
          </p:cNvPr>
          <p:cNvSpPr>
            <a:spLocks noGrp="1"/>
          </p:cNvSpPr>
          <p:nvPr>
            <p:ph type="body" sz="quarter" idx="24" hasCustomPrompt="1"/>
          </p:nvPr>
        </p:nvSpPr>
        <p:spPr>
          <a:xfrm>
            <a:off x="4200714" y="2672488"/>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53" name="Text Placeholder 54">
            <a:extLst>
              <a:ext uri="{FF2B5EF4-FFF2-40B4-BE49-F238E27FC236}">
                <a16:creationId xmlns:a16="http://schemas.microsoft.com/office/drawing/2014/main" id="{F2E76405-B903-D416-E2E0-0E68B482642B}"/>
              </a:ext>
            </a:extLst>
          </p:cNvPr>
          <p:cNvSpPr>
            <a:spLocks noGrp="1"/>
          </p:cNvSpPr>
          <p:nvPr>
            <p:ph type="body" sz="quarter" idx="25" hasCustomPrompt="1"/>
          </p:nvPr>
        </p:nvSpPr>
        <p:spPr>
          <a:xfrm>
            <a:off x="4200714" y="290813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4" name="Text Placeholder 54">
            <a:extLst>
              <a:ext uri="{FF2B5EF4-FFF2-40B4-BE49-F238E27FC236}">
                <a16:creationId xmlns:a16="http://schemas.microsoft.com/office/drawing/2014/main" id="{62D21A13-8FD6-5E12-4463-0CDADBE2B2A8}"/>
              </a:ext>
            </a:extLst>
          </p:cNvPr>
          <p:cNvSpPr>
            <a:spLocks noGrp="1"/>
          </p:cNvSpPr>
          <p:nvPr>
            <p:ph type="body" sz="quarter" idx="26" hasCustomPrompt="1"/>
          </p:nvPr>
        </p:nvSpPr>
        <p:spPr>
          <a:xfrm>
            <a:off x="2159550" y="4405340"/>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55" name="Text Placeholder 54">
            <a:extLst>
              <a:ext uri="{FF2B5EF4-FFF2-40B4-BE49-F238E27FC236}">
                <a16:creationId xmlns:a16="http://schemas.microsoft.com/office/drawing/2014/main" id="{AFC4DE95-F4D8-43A1-785F-89D33D5496F8}"/>
              </a:ext>
            </a:extLst>
          </p:cNvPr>
          <p:cNvSpPr>
            <a:spLocks noGrp="1"/>
          </p:cNvSpPr>
          <p:nvPr>
            <p:ph type="body" sz="quarter" idx="27" hasCustomPrompt="1"/>
          </p:nvPr>
        </p:nvSpPr>
        <p:spPr>
          <a:xfrm>
            <a:off x="2159550" y="4640991"/>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6" name="Text Placeholder 54">
            <a:extLst>
              <a:ext uri="{FF2B5EF4-FFF2-40B4-BE49-F238E27FC236}">
                <a16:creationId xmlns:a16="http://schemas.microsoft.com/office/drawing/2014/main" id="{C0759060-CE2A-D411-1294-19AEF09C3C10}"/>
              </a:ext>
            </a:extLst>
          </p:cNvPr>
          <p:cNvSpPr>
            <a:spLocks noGrp="1"/>
          </p:cNvSpPr>
          <p:nvPr>
            <p:ph type="body" sz="quarter" idx="28" hasCustomPrompt="1"/>
          </p:nvPr>
        </p:nvSpPr>
        <p:spPr>
          <a:xfrm>
            <a:off x="4172277" y="4405340"/>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57" name="Text Placeholder 54">
            <a:extLst>
              <a:ext uri="{FF2B5EF4-FFF2-40B4-BE49-F238E27FC236}">
                <a16:creationId xmlns:a16="http://schemas.microsoft.com/office/drawing/2014/main" id="{50BCDAAE-4C59-4C3F-85D4-7769FE7EB5F1}"/>
              </a:ext>
            </a:extLst>
          </p:cNvPr>
          <p:cNvSpPr>
            <a:spLocks noGrp="1"/>
          </p:cNvSpPr>
          <p:nvPr>
            <p:ph type="body" sz="quarter" idx="29" hasCustomPrompt="1"/>
          </p:nvPr>
        </p:nvSpPr>
        <p:spPr>
          <a:xfrm>
            <a:off x="4172277" y="4640991"/>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8" name="Text Placeholder 54">
            <a:extLst>
              <a:ext uri="{FF2B5EF4-FFF2-40B4-BE49-F238E27FC236}">
                <a16:creationId xmlns:a16="http://schemas.microsoft.com/office/drawing/2014/main" id="{FAF063BA-6586-A2EC-3C92-C9C33E418379}"/>
              </a:ext>
            </a:extLst>
          </p:cNvPr>
          <p:cNvSpPr>
            <a:spLocks noGrp="1"/>
          </p:cNvSpPr>
          <p:nvPr>
            <p:ph type="body" sz="quarter" idx="30" hasCustomPrompt="1"/>
          </p:nvPr>
        </p:nvSpPr>
        <p:spPr>
          <a:xfrm>
            <a:off x="7507969" y="2424048"/>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59" name="Text Placeholder 54">
            <a:extLst>
              <a:ext uri="{FF2B5EF4-FFF2-40B4-BE49-F238E27FC236}">
                <a16:creationId xmlns:a16="http://schemas.microsoft.com/office/drawing/2014/main" id="{EA67902F-AAC7-578F-7015-94AA7F1808BE}"/>
              </a:ext>
            </a:extLst>
          </p:cNvPr>
          <p:cNvSpPr>
            <a:spLocks noGrp="1"/>
          </p:cNvSpPr>
          <p:nvPr>
            <p:ph type="body" sz="quarter" idx="31" hasCustomPrompt="1"/>
          </p:nvPr>
        </p:nvSpPr>
        <p:spPr>
          <a:xfrm>
            <a:off x="7507969" y="265969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0" name="Text Placeholder 54">
            <a:extLst>
              <a:ext uri="{FF2B5EF4-FFF2-40B4-BE49-F238E27FC236}">
                <a16:creationId xmlns:a16="http://schemas.microsoft.com/office/drawing/2014/main" id="{5D9809F0-CA53-96B2-AC70-880D73D84946}"/>
              </a:ext>
            </a:extLst>
          </p:cNvPr>
          <p:cNvSpPr>
            <a:spLocks noGrp="1"/>
          </p:cNvSpPr>
          <p:nvPr>
            <p:ph type="body" sz="quarter" idx="32" hasCustomPrompt="1"/>
          </p:nvPr>
        </p:nvSpPr>
        <p:spPr>
          <a:xfrm>
            <a:off x="8849122" y="2403147"/>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61" name="Text Placeholder 54">
            <a:extLst>
              <a:ext uri="{FF2B5EF4-FFF2-40B4-BE49-F238E27FC236}">
                <a16:creationId xmlns:a16="http://schemas.microsoft.com/office/drawing/2014/main" id="{8FC25673-168B-A7EC-5FFB-069264A82C80}"/>
              </a:ext>
            </a:extLst>
          </p:cNvPr>
          <p:cNvSpPr>
            <a:spLocks noGrp="1"/>
          </p:cNvSpPr>
          <p:nvPr>
            <p:ph type="body" sz="quarter" idx="33" hasCustomPrompt="1"/>
          </p:nvPr>
        </p:nvSpPr>
        <p:spPr>
          <a:xfrm>
            <a:off x="8849122" y="2638798"/>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2" name="Text Placeholder 54">
            <a:extLst>
              <a:ext uri="{FF2B5EF4-FFF2-40B4-BE49-F238E27FC236}">
                <a16:creationId xmlns:a16="http://schemas.microsoft.com/office/drawing/2014/main" id="{72DB78B0-E06D-CDAD-6E08-E33604A2345A}"/>
              </a:ext>
            </a:extLst>
          </p:cNvPr>
          <p:cNvSpPr>
            <a:spLocks noGrp="1"/>
          </p:cNvSpPr>
          <p:nvPr>
            <p:ph type="body" sz="quarter" idx="34" hasCustomPrompt="1"/>
          </p:nvPr>
        </p:nvSpPr>
        <p:spPr>
          <a:xfrm>
            <a:off x="10193479" y="2424048"/>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63" name="Text Placeholder 54">
            <a:extLst>
              <a:ext uri="{FF2B5EF4-FFF2-40B4-BE49-F238E27FC236}">
                <a16:creationId xmlns:a16="http://schemas.microsoft.com/office/drawing/2014/main" id="{9D49BF77-240A-4A28-B8B1-CD088B12AE3E}"/>
              </a:ext>
            </a:extLst>
          </p:cNvPr>
          <p:cNvSpPr>
            <a:spLocks noGrp="1"/>
          </p:cNvSpPr>
          <p:nvPr>
            <p:ph type="body" sz="quarter" idx="35" hasCustomPrompt="1"/>
          </p:nvPr>
        </p:nvSpPr>
        <p:spPr>
          <a:xfrm>
            <a:off x="10193479" y="265969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10" name="Text Placeholder 54">
            <a:extLst>
              <a:ext uri="{FF2B5EF4-FFF2-40B4-BE49-F238E27FC236}">
                <a16:creationId xmlns:a16="http://schemas.microsoft.com/office/drawing/2014/main" id="{4FC98165-D6F6-19B0-6DB5-160C7DB42110}"/>
              </a:ext>
            </a:extLst>
          </p:cNvPr>
          <p:cNvSpPr>
            <a:spLocks noGrp="1"/>
          </p:cNvSpPr>
          <p:nvPr>
            <p:ph type="body" sz="quarter" idx="36" hasCustomPrompt="1"/>
          </p:nvPr>
        </p:nvSpPr>
        <p:spPr>
          <a:xfrm>
            <a:off x="7493485" y="3550389"/>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11" name="Text Placeholder 54">
            <a:extLst>
              <a:ext uri="{FF2B5EF4-FFF2-40B4-BE49-F238E27FC236}">
                <a16:creationId xmlns:a16="http://schemas.microsoft.com/office/drawing/2014/main" id="{184BBB5B-750C-A366-B1C3-93E3FADA450B}"/>
              </a:ext>
            </a:extLst>
          </p:cNvPr>
          <p:cNvSpPr>
            <a:spLocks noGrp="1"/>
          </p:cNvSpPr>
          <p:nvPr>
            <p:ph type="body" sz="quarter" idx="37" hasCustomPrompt="1"/>
          </p:nvPr>
        </p:nvSpPr>
        <p:spPr>
          <a:xfrm>
            <a:off x="7493485" y="3786040"/>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12" name="Text Placeholder 54">
            <a:extLst>
              <a:ext uri="{FF2B5EF4-FFF2-40B4-BE49-F238E27FC236}">
                <a16:creationId xmlns:a16="http://schemas.microsoft.com/office/drawing/2014/main" id="{7C78A484-36EA-1BC1-35B4-B3AC09F12554}"/>
              </a:ext>
            </a:extLst>
          </p:cNvPr>
          <p:cNvSpPr>
            <a:spLocks noGrp="1"/>
          </p:cNvSpPr>
          <p:nvPr>
            <p:ph type="body" sz="quarter" idx="38" hasCustomPrompt="1"/>
          </p:nvPr>
        </p:nvSpPr>
        <p:spPr>
          <a:xfrm>
            <a:off x="8834637" y="3529488"/>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13" name="Text Placeholder 54">
            <a:extLst>
              <a:ext uri="{FF2B5EF4-FFF2-40B4-BE49-F238E27FC236}">
                <a16:creationId xmlns:a16="http://schemas.microsoft.com/office/drawing/2014/main" id="{54959ED4-19B4-50D9-386B-F84879293353}"/>
              </a:ext>
            </a:extLst>
          </p:cNvPr>
          <p:cNvSpPr>
            <a:spLocks noGrp="1"/>
          </p:cNvSpPr>
          <p:nvPr>
            <p:ph type="body" sz="quarter" idx="39" hasCustomPrompt="1"/>
          </p:nvPr>
        </p:nvSpPr>
        <p:spPr>
          <a:xfrm>
            <a:off x="8834637" y="376513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14" name="Text Placeholder 54">
            <a:extLst>
              <a:ext uri="{FF2B5EF4-FFF2-40B4-BE49-F238E27FC236}">
                <a16:creationId xmlns:a16="http://schemas.microsoft.com/office/drawing/2014/main" id="{D4429029-5383-2C9B-3056-BEEC87E45085}"/>
              </a:ext>
            </a:extLst>
          </p:cNvPr>
          <p:cNvSpPr>
            <a:spLocks noGrp="1"/>
          </p:cNvSpPr>
          <p:nvPr>
            <p:ph type="body" sz="quarter" idx="40" hasCustomPrompt="1"/>
          </p:nvPr>
        </p:nvSpPr>
        <p:spPr>
          <a:xfrm>
            <a:off x="10178994" y="3550389"/>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15" name="Text Placeholder 54">
            <a:extLst>
              <a:ext uri="{FF2B5EF4-FFF2-40B4-BE49-F238E27FC236}">
                <a16:creationId xmlns:a16="http://schemas.microsoft.com/office/drawing/2014/main" id="{FECAC3EE-5764-21B7-62B7-53831730E1F6}"/>
              </a:ext>
            </a:extLst>
          </p:cNvPr>
          <p:cNvSpPr>
            <a:spLocks noGrp="1"/>
          </p:cNvSpPr>
          <p:nvPr>
            <p:ph type="body" sz="quarter" idx="41" hasCustomPrompt="1"/>
          </p:nvPr>
        </p:nvSpPr>
        <p:spPr>
          <a:xfrm>
            <a:off x="10178994" y="3786040"/>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16" name="Text Placeholder 54">
            <a:extLst>
              <a:ext uri="{FF2B5EF4-FFF2-40B4-BE49-F238E27FC236}">
                <a16:creationId xmlns:a16="http://schemas.microsoft.com/office/drawing/2014/main" id="{657666F4-B18D-F2A2-AE98-DB8707EEF46B}"/>
              </a:ext>
            </a:extLst>
          </p:cNvPr>
          <p:cNvSpPr>
            <a:spLocks noGrp="1"/>
          </p:cNvSpPr>
          <p:nvPr>
            <p:ph type="body" sz="quarter" idx="42" hasCustomPrompt="1"/>
          </p:nvPr>
        </p:nvSpPr>
        <p:spPr>
          <a:xfrm>
            <a:off x="7493485" y="4640611"/>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17" name="Text Placeholder 54">
            <a:extLst>
              <a:ext uri="{FF2B5EF4-FFF2-40B4-BE49-F238E27FC236}">
                <a16:creationId xmlns:a16="http://schemas.microsoft.com/office/drawing/2014/main" id="{EE629134-8ECB-3B16-19D3-E51A0434CCBC}"/>
              </a:ext>
            </a:extLst>
          </p:cNvPr>
          <p:cNvSpPr>
            <a:spLocks noGrp="1"/>
          </p:cNvSpPr>
          <p:nvPr>
            <p:ph type="body" sz="quarter" idx="43" hasCustomPrompt="1"/>
          </p:nvPr>
        </p:nvSpPr>
        <p:spPr>
          <a:xfrm>
            <a:off x="7493485" y="4876262"/>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18" name="Text Placeholder 54">
            <a:extLst>
              <a:ext uri="{FF2B5EF4-FFF2-40B4-BE49-F238E27FC236}">
                <a16:creationId xmlns:a16="http://schemas.microsoft.com/office/drawing/2014/main" id="{31E88D17-D685-920D-7BF2-0C1A415C777E}"/>
              </a:ext>
            </a:extLst>
          </p:cNvPr>
          <p:cNvSpPr>
            <a:spLocks noGrp="1"/>
          </p:cNvSpPr>
          <p:nvPr>
            <p:ph type="body" sz="quarter" idx="44" hasCustomPrompt="1"/>
          </p:nvPr>
        </p:nvSpPr>
        <p:spPr>
          <a:xfrm>
            <a:off x="8834637" y="4619710"/>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19" name="Text Placeholder 54">
            <a:extLst>
              <a:ext uri="{FF2B5EF4-FFF2-40B4-BE49-F238E27FC236}">
                <a16:creationId xmlns:a16="http://schemas.microsoft.com/office/drawing/2014/main" id="{372A0F85-0A14-762B-0948-7B22561D2735}"/>
              </a:ext>
            </a:extLst>
          </p:cNvPr>
          <p:cNvSpPr>
            <a:spLocks noGrp="1"/>
          </p:cNvSpPr>
          <p:nvPr>
            <p:ph type="body" sz="quarter" idx="45" hasCustomPrompt="1"/>
          </p:nvPr>
        </p:nvSpPr>
        <p:spPr>
          <a:xfrm>
            <a:off x="8834637" y="4855361"/>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20" name="Text Placeholder 54">
            <a:extLst>
              <a:ext uri="{FF2B5EF4-FFF2-40B4-BE49-F238E27FC236}">
                <a16:creationId xmlns:a16="http://schemas.microsoft.com/office/drawing/2014/main" id="{89E4BEB5-C6FB-AE8E-BA1D-7A241FFB5811}"/>
              </a:ext>
            </a:extLst>
          </p:cNvPr>
          <p:cNvSpPr>
            <a:spLocks noGrp="1"/>
          </p:cNvSpPr>
          <p:nvPr>
            <p:ph type="body" sz="quarter" idx="46" hasCustomPrompt="1"/>
          </p:nvPr>
        </p:nvSpPr>
        <p:spPr>
          <a:xfrm>
            <a:off x="10178994" y="4640611"/>
            <a:ext cx="673275" cy="215444"/>
          </a:xfrm>
        </p:spPr>
        <p:txBody>
          <a:bodyPr anchor="ctr">
            <a:spAutoFit/>
          </a:bodyPr>
          <a:lstStyle>
            <a:lvl1pPr algn="ctr">
              <a:defRPr sz="1400" b="1">
                <a:solidFill>
                  <a:srgbClr val="000000"/>
                </a:solidFill>
              </a:defRPr>
            </a:lvl1pPr>
          </a:lstStyle>
          <a:p>
            <a:pPr lvl="0"/>
            <a:r>
              <a:rPr lang="en-US"/>
              <a:t>Title</a:t>
            </a:r>
            <a:endParaRPr lang="en-IN"/>
          </a:p>
        </p:txBody>
      </p:sp>
      <p:sp>
        <p:nvSpPr>
          <p:cNvPr id="121" name="Text Placeholder 54">
            <a:extLst>
              <a:ext uri="{FF2B5EF4-FFF2-40B4-BE49-F238E27FC236}">
                <a16:creationId xmlns:a16="http://schemas.microsoft.com/office/drawing/2014/main" id="{52E3FC46-C6E1-1643-093E-A6AD803B365D}"/>
              </a:ext>
            </a:extLst>
          </p:cNvPr>
          <p:cNvSpPr>
            <a:spLocks noGrp="1"/>
          </p:cNvSpPr>
          <p:nvPr>
            <p:ph type="body" sz="quarter" idx="47" hasCustomPrompt="1"/>
          </p:nvPr>
        </p:nvSpPr>
        <p:spPr>
          <a:xfrm>
            <a:off x="10178994" y="4876262"/>
            <a:ext cx="673275" cy="215444"/>
          </a:xfrm>
        </p:spPr>
        <p:txBody>
          <a:bodyPr anchor="ctr">
            <a:spAutoFit/>
          </a:bodyPr>
          <a:lstStyle>
            <a:lvl1pPr algn="ctr">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133467884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escription 02">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8CAC8B9-69F4-BABB-8A2D-454FA5BC2CBB}"/>
              </a:ext>
            </a:extLst>
          </p:cNvPr>
          <p:cNvSpPr/>
          <p:nvPr userDrawn="1"/>
        </p:nvSpPr>
        <p:spPr>
          <a:xfrm>
            <a:off x="7183721" y="967813"/>
            <a:ext cx="4239729" cy="5518888"/>
          </a:xfrm>
          <a:prstGeom prst="rect">
            <a:avLst/>
          </a:prstGeom>
          <a:solidFill>
            <a:srgbClr val="0D839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alibri"/>
              <a:ea typeface="+mn-ea"/>
              <a:cs typeface="+mn-cs"/>
            </a:endParaRPr>
          </a:p>
        </p:txBody>
      </p:sp>
      <p:sp>
        <p:nvSpPr>
          <p:cNvPr id="2" name="Title 1">
            <a:extLst>
              <a:ext uri="{FF2B5EF4-FFF2-40B4-BE49-F238E27FC236}">
                <a16:creationId xmlns:a16="http://schemas.microsoft.com/office/drawing/2014/main" id="{993DBFC3-448E-4B5F-7B06-DDA8AEBDE966}"/>
              </a:ext>
            </a:extLst>
          </p:cNvPr>
          <p:cNvSpPr>
            <a:spLocks noGrp="1"/>
          </p:cNvSpPr>
          <p:nvPr>
            <p:ph type="title"/>
          </p:nvPr>
        </p:nvSpPr>
        <p:spPr/>
        <p:txBody>
          <a:bodyPr/>
          <a:lstStyle/>
          <a:p>
            <a:r>
              <a:rPr lang="en-US"/>
              <a:t>Click to edit Master title style</a:t>
            </a:r>
            <a:endParaRPr lang="en-IN"/>
          </a:p>
        </p:txBody>
      </p:sp>
      <p:cxnSp>
        <p:nvCxnSpPr>
          <p:cNvPr id="5" name="Straight Connector 4">
            <a:extLst>
              <a:ext uri="{FF2B5EF4-FFF2-40B4-BE49-F238E27FC236}">
                <a16:creationId xmlns:a16="http://schemas.microsoft.com/office/drawing/2014/main" id="{DAA93EE5-20C3-FAE5-7D9D-26D3C0F1881C}"/>
              </a:ext>
            </a:extLst>
          </p:cNvPr>
          <p:cNvCxnSpPr/>
          <p:nvPr userDrawn="1"/>
        </p:nvCxnSpPr>
        <p:spPr>
          <a:xfrm>
            <a:off x="695081" y="968532"/>
            <a:ext cx="11500095" cy="0"/>
          </a:xfrm>
          <a:prstGeom prst="line">
            <a:avLst/>
          </a:prstGeom>
          <a:noFill/>
          <a:ln w="12700" cap="flat" cmpd="sng" algn="ctr">
            <a:gradFill>
              <a:gsLst>
                <a:gs pos="0">
                  <a:srgbClr val="86BC25"/>
                </a:gs>
                <a:gs pos="100000">
                  <a:srgbClr val="0076A8"/>
                </a:gs>
              </a:gsLst>
              <a:lin ang="10800000" scaled="0"/>
            </a:gradFill>
            <a:prstDash val="solid"/>
            <a:miter lim="800000"/>
          </a:ln>
          <a:effectLst/>
        </p:spPr>
      </p:cxnSp>
      <p:sp>
        <p:nvSpPr>
          <p:cNvPr id="6" name="Rectangle 5">
            <a:extLst>
              <a:ext uri="{FF2B5EF4-FFF2-40B4-BE49-F238E27FC236}">
                <a16:creationId xmlns:a16="http://schemas.microsoft.com/office/drawing/2014/main" id="{DDCDB5E1-F767-9419-CFB0-A8DED96C1013}"/>
              </a:ext>
            </a:extLst>
          </p:cNvPr>
          <p:cNvSpPr/>
          <p:nvPr userDrawn="1"/>
        </p:nvSpPr>
        <p:spPr>
          <a:xfrm>
            <a:off x="249235" y="701491"/>
            <a:ext cx="521447" cy="521311"/>
          </a:xfrm>
          <a:prstGeom prst="rect">
            <a:avLst/>
          </a:prstGeom>
          <a:solidFill>
            <a:sysClr val="window" lastClr="FFFFFF"/>
          </a:solidFill>
          <a:ln w="12700" cap="flat" cmpd="sng" algn="ctr">
            <a:solidFill>
              <a:srgbClr val="007CB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7" name="TextBox 6">
            <a:extLst>
              <a:ext uri="{FF2B5EF4-FFF2-40B4-BE49-F238E27FC236}">
                <a16:creationId xmlns:a16="http://schemas.microsoft.com/office/drawing/2014/main" id="{D85736F8-A7AB-0EB7-CE2F-33892BC2AB3E}"/>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sp>
        <p:nvSpPr>
          <p:cNvPr id="22" name="Text Placeholder 21">
            <a:extLst>
              <a:ext uri="{FF2B5EF4-FFF2-40B4-BE49-F238E27FC236}">
                <a16:creationId xmlns:a16="http://schemas.microsoft.com/office/drawing/2014/main" id="{FEBEB0A4-61D1-DE39-01AC-F31A14FC8B4F}"/>
              </a:ext>
            </a:extLst>
          </p:cNvPr>
          <p:cNvSpPr>
            <a:spLocks noGrp="1"/>
          </p:cNvSpPr>
          <p:nvPr>
            <p:ph type="body" sz="quarter" idx="11" hasCustomPrompt="1"/>
          </p:nvPr>
        </p:nvSpPr>
        <p:spPr>
          <a:xfrm>
            <a:off x="896346" y="1234440"/>
            <a:ext cx="5661610" cy="1819656"/>
          </a:xfrm>
        </p:spPr>
        <p:txBody>
          <a:bodyPr lIns="91440" tIns="45720" rIns="91440" bIns="45720"/>
          <a:lstStyle>
            <a:lvl1pPr>
              <a:defRPr sz="1600">
                <a:latin typeface="+mn-lt"/>
              </a:defRPr>
            </a:lvl1pPr>
            <a:lvl2pPr>
              <a:defRPr sz="1600">
                <a:latin typeface="+mn-lt"/>
              </a:defRPr>
            </a:lvl2pPr>
            <a:lvl3pPr marL="228560" indent="0">
              <a:buNone/>
              <a:defRPr sz="1600">
                <a:latin typeface="Calibri "/>
              </a:defRPr>
            </a:lvl3pPr>
            <a:lvl4pPr>
              <a:defRPr sz="1600">
                <a:latin typeface="Calibri "/>
              </a:defRPr>
            </a:lvl4pPr>
            <a:lvl5pPr>
              <a:defRPr sz="1600">
                <a:latin typeface="Calibri "/>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a:t>
            </a:r>
          </a:p>
          <a:p>
            <a:pPr lvl="1"/>
            <a:r>
              <a:rPr lang="en-US"/>
              <a:t>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endParaRPr lang="en-US"/>
          </a:p>
          <a:p>
            <a:pPr lvl="1"/>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sunt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endParaRPr lang="en-US"/>
          </a:p>
        </p:txBody>
      </p:sp>
      <p:sp>
        <p:nvSpPr>
          <p:cNvPr id="23" name="Text Placeholder 56">
            <a:extLst>
              <a:ext uri="{FF2B5EF4-FFF2-40B4-BE49-F238E27FC236}">
                <a16:creationId xmlns:a16="http://schemas.microsoft.com/office/drawing/2014/main" id="{B9790393-22E9-D8A8-FC9A-A9CE1968325E}"/>
              </a:ext>
            </a:extLst>
          </p:cNvPr>
          <p:cNvSpPr>
            <a:spLocks noGrp="1"/>
          </p:cNvSpPr>
          <p:nvPr>
            <p:ph type="body" sz="quarter" idx="13"/>
          </p:nvPr>
        </p:nvSpPr>
        <p:spPr>
          <a:xfrm>
            <a:off x="8469931" y="1774524"/>
            <a:ext cx="2625012" cy="338554"/>
          </a:xfrm>
          <a:noFill/>
        </p:spPr>
        <p:txBody>
          <a:bodyPr wrap="square" lIns="91440" tIns="45720" rIns="91440" bIns="45720" rtlCol="0" anchor="ctr">
            <a:spAutoFit/>
          </a:bodyPr>
          <a:lstStyle>
            <a:lvl1pPr>
              <a:defRPr kumimoji="0" lang="en-IN"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24" name="Text Placeholder 56">
            <a:extLst>
              <a:ext uri="{FF2B5EF4-FFF2-40B4-BE49-F238E27FC236}">
                <a16:creationId xmlns:a16="http://schemas.microsoft.com/office/drawing/2014/main" id="{FB98693C-546A-ABB0-0A1D-4EFC996EA948}"/>
              </a:ext>
            </a:extLst>
          </p:cNvPr>
          <p:cNvSpPr>
            <a:spLocks noGrp="1"/>
          </p:cNvSpPr>
          <p:nvPr>
            <p:ph type="body" sz="quarter" idx="14"/>
          </p:nvPr>
        </p:nvSpPr>
        <p:spPr>
          <a:xfrm>
            <a:off x="8469931" y="2962194"/>
            <a:ext cx="2625012" cy="338554"/>
          </a:xfrm>
          <a:noFill/>
        </p:spPr>
        <p:txBody>
          <a:bodyPr wrap="square" lIns="91440" tIns="45720" rIns="91440" bIns="45720" rtlCol="0" anchor="ctr">
            <a:spAutoFit/>
          </a:bodyPr>
          <a:lstStyle>
            <a:lvl1pPr>
              <a:defRPr kumimoji="0" lang="en-IN"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25" name="Text Placeholder 56">
            <a:extLst>
              <a:ext uri="{FF2B5EF4-FFF2-40B4-BE49-F238E27FC236}">
                <a16:creationId xmlns:a16="http://schemas.microsoft.com/office/drawing/2014/main" id="{A2C779CE-A80E-7BF0-D719-68E7B3C7E339}"/>
              </a:ext>
            </a:extLst>
          </p:cNvPr>
          <p:cNvSpPr>
            <a:spLocks noGrp="1"/>
          </p:cNvSpPr>
          <p:nvPr>
            <p:ph type="body" sz="quarter" idx="15"/>
          </p:nvPr>
        </p:nvSpPr>
        <p:spPr>
          <a:xfrm>
            <a:off x="8469931" y="4147872"/>
            <a:ext cx="2625012" cy="338554"/>
          </a:xfrm>
          <a:noFill/>
        </p:spPr>
        <p:txBody>
          <a:bodyPr wrap="square" lIns="91440" tIns="45720" rIns="91440" bIns="45720" rtlCol="0" anchor="ctr">
            <a:spAutoFit/>
          </a:bodyPr>
          <a:lstStyle>
            <a:lvl1pPr>
              <a:defRPr kumimoji="0" lang="en-IN"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26" name="Text Placeholder 56">
            <a:extLst>
              <a:ext uri="{FF2B5EF4-FFF2-40B4-BE49-F238E27FC236}">
                <a16:creationId xmlns:a16="http://schemas.microsoft.com/office/drawing/2014/main" id="{622026F8-1F8F-78E4-CD00-229CF763A878}"/>
              </a:ext>
            </a:extLst>
          </p:cNvPr>
          <p:cNvSpPr>
            <a:spLocks noGrp="1"/>
          </p:cNvSpPr>
          <p:nvPr>
            <p:ph type="body" sz="quarter" idx="16"/>
          </p:nvPr>
        </p:nvSpPr>
        <p:spPr>
          <a:xfrm>
            <a:off x="8469931" y="5333548"/>
            <a:ext cx="2625012" cy="338554"/>
          </a:xfrm>
          <a:noFill/>
        </p:spPr>
        <p:txBody>
          <a:bodyPr wrap="square" lIns="91440" tIns="45720" rIns="91440" bIns="45720" rtlCol="0" anchor="ctr">
            <a:spAutoFit/>
          </a:bodyPr>
          <a:lstStyle>
            <a:lvl1pPr>
              <a:defRPr kumimoji="0" lang="en-IN" i="0" u="none" strike="noStrike" kern="0" cap="none" spc="0" normalizeH="0" baseline="0" dirty="0">
                <a:ln>
                  <a:noFill/>
                </a:ln>
                <a:solidFill>
                  <a:schemeClr val="bg1"/>
                </a:solidFill>
                <a:effectLst/>
                <a:uLnTx/>
                <a:uFillTx/>
              </a:defRPr>
            </a:lvl1pPr>
          </a:lstStyle>
          <a:p>
            <a:pPr marR="0" lvl="0" defTabSz="914400" fontAlgn="auto">
              <a:lnSpc>
                <a:spcPct val="100000"/>
              </a:lnSpc>
              <a:spcBef>
                <a:spcPts val="0"/>
              </a:spcBef>
              <a:buClrTx/>
              <a:buSzTx/>
              <a:tabLst/>
            </a:pPr>
            <a:endParaRPr lang="en-IN"/>
          </a:p>
        </p:txBody>
      </p:sp>
      <p:sp>
        <p:nvSpPr>
          <p:cNvPr id="30" name="Slide Number Placeholder 7">
            <a:extLst>
              <a:ext uri="{FF2B5EF4-FFF2-40B4-BE49-F238E27FC236}">
                <a16:creationId xmlns:a16="http://schemas.microsoft.com/office/drawing/2014/main" id="{19FF94DB-4CE2-36CA-887D-FB56CE172DBD}"/>
              </a:ext>
            </a:extLst>
          </p:cNvPr>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4" name="Picture Placeholder 3">
            <a:extLst>
              <a:ext uri="{FF2B5EF4-FFF2-40B4-BE49-F238E27FC236}">
                <a16:creationId xmlns:a16="http://schemas.microsoft.com/office/drawing/2014/main" id="{4C389D17-5080-8B9E-6661-75844B19D20B}"/>
              </a:ext>
            </a:extLst>
          </p:cNvPr>
          <p:cNvSpPr>
            <a:spLocks noGrp="1" noChangeAspect="1"/>
          </p:cNvSpPr>
          <p:nvPr>
            <p:ph type="pic" sz="quarter" idx="17"/>
          </p:nvPr>
        </p:nvSpPr>
        <p:spPr>
          <a:xfrm>
            <a:off x="7572800" y="1583801"/>
            <a:ext cx="731711" cy="731520"/>
          </a:xfrm>
          <a:prstGeom prst="ellipse">
            <a:avLst/>
          </a:prstGeom>
        </p:spPr>
        <p:txBody>
          <a:bodyPr anchor="ctr"/>
          <a:lstStyle>
            <a:lvl1pPr algn="ctr">
              <a:defRPr sz="1000">
                <a:solidFill>
                  <a:schemeClr val="bg1"/>
                </a:solidFill>
              </a:defRPr>
            </a:lvl1pPr>
          </a:lstStyle>
          <a:p>
            <a:endParaRPr lang="en-IN"/>
          </a:p>
        </p:txBody>
      </p:sp>
      <p:sp>
        <p:nvSpPr>
          <p:cNvPr id="29" name="Picture Placeholder 3">
            <a:extLst>
              <a:ext uri="{FF2B5EF4-FFF2-40B4-BE49-F238E27FC236}">
                <a16:creationId xmlns:a16="http://schemas.microsoft.com/office/drawing/2014/main" id="{D609FA1D-0892-A630-5F98-41D7C92586C7}"/>
              </a:ext>
            </a:extLst>
          </p:cNvPr>
          <p:cNvSpPr>
            <a:spLocks noGrp="1" noChangeAspect="1"/>
          </p:cNvSpPr>
          <p:nvPr>
            <p:ph type="pic" sz="quarter" idx="18"/>
          </p:nvPr>
        </p:nvSpPr>
        <p:spPr>
          <a:xfrm>
            <a:off x="7584323" y="2759952"/>
            <a:ext cx="731711" cy="731520"/>
          </a:xfrm>
          <a:prstGeom prst="ellipse">
            <a:avLst/>
          </a:prstGeom>
        </p:spPr>
        <p:txBody>
          <a:bodyPr anchor="ctr"/>
          <a:lstStyle>
            <a:lvl1pPr algn="ctr">
              <a:defRPr sz="1000">
                <a:solidFill>
                  <a:schemeClr val="bg1"/>
                </a:solidFill>
              </a:defRPr>
            </a:lvl1pPr>
          </a:lstStyle>
          <a:p>
            <a:endParaRPr lang="en-IN"/>
          </a:p>
        </p:txBody>
      </p:sp>
      <p:sp>
        <p:nvSpPr>
          <p:cNvPr id="32" name="Picture Placeholder 3">
            <a:extLst>
              <a:ext uri="{FF2B5EF4-FFF2-40B4-BE49-F238E27FC236}">
                <a16:creationId xmlns:a16="http://schemas.microsoft.com/office/drawing/2014/main" id="{A5742BBB-6EAE-7821-CE2D-8285AD649BD1}"/>
              </a:ext>
            </a:extLst>
          </p:cNvPr>
          <p:cNvSpPr>
            <a:spLocks noGrp="1" noChangeAspect="1"/>
          </p:cNvSpPr>
          <p:nvPr>
            <p:ph type="pic" sz="quarter" idx="19"/>
          </p:nvPr>
        </p:nvSpPr>
        <p:spPr>
          <a:xfrm>
            <a:off x="7584323" y="3943637"/>
            <a:ext cx="731711" cy="731520"/>
          </a:xfrm>
          <a:prstGeom prst="ellipse">
            <a:avLst/>
          </a:prstGeom>
        </p:spPr>
        <p:txBody>
          <a:bodyPr anchor="ctr"/>
          <a:lstStyle>
            <a:lvl1pPr algn="ctr">
              <a:defRPr sz="1000">
                <a:solidFill>
                  <a:schemeClr val="bg1"/>
                </a:solidFill>
              </a:defRPr>
            </a:lvl1pPr>
          </a:lstStyle>
          <a:p>
            <a:endParaRPr lang="en-IN"/>
          </a:p>
        </p:txBody>
      </p:sp>
      <p:sp>
        <p:nvSpPr>
          <p:cNvPr id="33" name="Picture Placeholder 3">
            <a:extLst>
              <a:ext uri="{FF2B5EF4-FFF2-40B4-BE49-F238E27FC236}">
                <a16:creationId xmlns:a16="http://schemas.microsoft.com/office/drawing/2014/main" id="{0158D59D-42F4-0459-B70B-D9D637CFCCBF}"/>
              </a:ext>
            </a:extLst>
          </p:cNvPr>
          <p:cNvSpPr>
            <a:spLocks noGrp="1" noChangeAspect="1"/>
          </p:cNvSpPr>
          <p:nvPr>
            <p:ph type="pic" sz="quarter" idx="20"/>
          </p:nvPr>
        </p:nvSpPr>
        <p:spPr>
          <a:xfrm>
            <a:off x="7584323" y="5131305"/>
            <a:ext cx="731711" cy="731520"/>
          </a:xfrm>
          <a:prstGeom prst="ellipse">
            <a:avLst/>
          </a:prstGeom>
        </p:spPr>
        <p:txBody>
          <a:bodyPr anchor="ctr"/>
          <a:lstStyle>
            <a:lvl1pPr algn="ctr">
              <a:defRPr sz="1000">
                <a:solidFill>
                  <a:schemeClr val="bg1"/>
                </a:solidFill>
              </a:defRPr>
            </a:lvl1pPr>
          </a:lstStyle>
          <a:p>
            <a:endParaRPr lang="en-IN"/>
          </a:p>
        </p:txBody>
      </p:sp>
    </p:spTree>
    <p:extLst>
      <p:ext uri="{BB962C8B-B14F-4D97-AF65-F5344CB8AC3E}">
        <p14:creationId xmlns:p14="http://schemas.microsoft.com/office/powerpoint/2010/main" val="1410952778"/>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riangles_Basi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2B8B6-78AF-3874-3A94-CC6CB3EF4860}"/>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0205504E-768D-10EB-9C04-D3F9CABE12A8}"/>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C0E15608-3BE7-BD96-688A-EB28DEFABACC}"/>
              </a:ext>
            </a:extLst>
          </p:cNvPr>
          <p:cNvGrpSpPr/>
          <p:nvPr userDrawn="1"/>
        </p:nvGrpSpPr>
        <p:grpSpPr>
          <a:xfrm>
            <a:off x="6727996" y="2218935"/>
            <a:ext cx="4090765" cy="3442089"/>
            <a:chOff x="4661544" y="1990336"/>
            <a:chExt cx="4089700" cy="3442089"/>
          </a:xfrm>
        </p:grpSpPr>
        <p:sp>
          <p:nvSpPr>
            <p:cNvPr id="5" name="AutoShape 3">
              <a:extLst>
                <a:ext uri="{FF2B5EF4-FFF2-40B4-BE49-F238E27FC236}">
                  <a16:creationId xmlns:a16="http://schemas.microsoft.com/office/drawing/2014/main" id="{0C5004AE-72EA-100F-48C4-9BEF51457919}"/>
                </a:ext>
              </a:extLst>
            </p:cNvPr>
            <p:cNvSpPr>
              <a:spLocks noChangeArrowheads="1"/>
            </p:cNvSpPr>
            <p:nvPr/>
          </p:nvSpPr>
          <p:spPr bwMode="gray">
            <a:xfrm>
              <a:off x="4661544" y="3757341"/>
              <a:ext cx="2015944" cy="1675084"/>
            </a:xfrm>
            <a:prstGeom prst="triangle">
              <a:avLst>
                <a:gd name="adj" fmla="val 50000"/>
              </a:avLst>
            </a:prstGeom>
            <a:solidFill>
              <a:srgbClr val="007680"/>
            </a:solidFill>
            <a:ln w="28575">
              <a:noFill/>
              <a:miter lim="800000"/>
              <a:headEnd/>
              <a:tailEnd/>
            </a:ln>
            <a:effectLst/>
          </p:spPr>
          <p:txBody>
            <a:bodyPr wrap="square"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sp>
          <p:nvSpPr>
            <p:cNvPr id="6" name="AutoShape 4">
              <a:extLst>
                <a:ext uri="{FF2B5EF4-FFF2-40B4-BE49-F238E27FC236}">
                  <a16:creationId xmlns:a16="http://schemas.microsoft.com/office/drawing/2014/main" id="{90F1B4FE-22DD-4CEB-0DE4-B9552D6FC9C9}"/>
                </a:ext>
              </a:extLst>
            </p:cNvPr>
            <p:cNvSpPr>
              <a:spLocks noChangeArrowheads="1"/>
            </p:cNvSpPr>
            <p:nvPr/>
          </p:nvSpPr>
          <p:spPr bwMode="gray">
            <a:xfrm>
              <a:off x="6735300" y="3757341"/>
              <a:ext cx="2015944" cy="1675084"/>
            </a:xfrm>
            <a:prstGeom prst="triangle">
              <a:avLst>
                <a:gd name="adj" fmla="val 50000"/>
              </a:avLst>
            </a:prstGeom>
            <a:solidFill>
              <a:srgbClr val="007680"/>
            </a:solidFill>
            <a:ln w="28575">
              <a:noFill/>
              <a:miter lim="800000"/>
              <a:headEnd/>
              <a:tailEnd/>
            </a:ln>
            <a:effectLst/>
          </p:spPr>
          <p:txBody>
            <a:bodyPr wrap="square"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sp>
          <p:nvSpPr>
            <p:cNvPr id="7" name="AutoShape 5">
              <a:extLst>
                <a:ext uri="{FF2B5EF4-FFF2-40B4-BE49-F238E27FC236}">
                  <a16:creationId xmlns:a16="http://schemas.microsoft.com/office/drawing/2014/main" id="{587AD7B2-212A-8998-A163-D0874A350650}"/>
                </a:ext>
              </a:extLst>
            </p:cNvPr>
            <p:cNvSpPr>
              <a:spLocks noChangeArrowheads="1"/>
            </p:cNvSpPr>
            <p:nvPr/>
          </p:nvSpPr>
          <p:spPr bwMode="gray">
            <a:xfrm>
              <a:off x="5697625" y="1990336"/>
              <a:ext cx="2017537" cy="1675086"/>
            </a:xfrm>
            <a:prstGeom prst="triangle">
              <a:avLst>
                <a:gd name="adj" fmla="val 50000"/>
              </a:avLst>
            </a:prstGeom>
            <a:solidFill>
              <a:srgbClr val="007680"/>
            </a:solidFill>
            <a:ln w="28575">
              <a:noFill/>
              <a:miter lim="800000"/>
              <a:headEnd/>
              <a:tailEnd/>
            </a:ln>
            <a:effectLst/>
          </p:spPr>
          <p:txBody>
            <a:bodyPr wrap="square"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sp>
          <p:nvSpPr>
            <p:cNvPr id="8" name="AutoShape 6">
              <a:extLst>
                <a:ext uri="{FF2B5EF4-FFF2-40B4-BE49-F238E27FC236}">
                  <a16:creationId xmlns:a16="http://schemas.microsoft.com/office/drawing/2014/main" id="{FACF1AF3-7515-278E-4FAF-51A394F14CC8}"/>
                </a:ext>
              </a:extLst>
            </p:cNvPr>
            <p:cNvSpPr>
              <a:spLocks noChangeArrowheads="1"/>
            </p:cNvSpPr>
            <p:nvPr/>
          </p:nvSpPr>
          <p:spPr bwMode="gray">
            <a:xfrm flipV="1">
              <a:off x="5697625" y="3711170"/>
              <a:ext cx="2017537" cy="1675085"/>
            </a:xfrm>
            <a:prstGeom prst="triangle">
              <a:avLst>
                <a:gd name="adj" fmla="val 50000"/>
              </a:avLst>
            </a:prstGeom>
            <a:solidFill>
              <a:srgbClr val="86BC25"/>
            </a:solidFill>
            <a:ln w="28575">
              <a:noFill/>
              <a:miter lim="800000"/>
              <a:headEnd/>
              <a:tailEnd/>
            </a:ln>
            <a:effectLst/>
          </p:spPr>
          <p:txBody>
            <a:bodyPr rot="10800000" wrap="square"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9" name="Group 8">
            <a:extLst>
              <a:ext uri="{FF2B5EF4-FFF2-40B4-BE49-F238E27FC236}">
                <a16:creationId xmlns:a16="http://schemas.microsoft.com/office/drawing/2014/main" id="{DB4954DB-E9F1-04EE-87F7-909667A7BD4A}"/>
              </a:ext>
            </a:extLst>
          </p:cNvPr>
          <p:cNvGrpSpPr/>
          <p:nvPr userDrawn="1"/>
        </p:nvGrpSpPr>
        <p:grpSpPr>
          <a:xfrm>
            <a:off x="1118858" y="2205035"/>
            <a:ext cx="4119048" cy="3438144"/>
            <a:chOff x="1719374" y="1518851"/>
            <a:chExt cx="5698557" cy="4212470"/>
          </a:xfrm>
          <a:solidFill>
            <a:srgbClr val="86BC25"/>
          </a:solidFill>
        </p:grpSpPr>
        <p:sp>
          <p:nvSpPr>
            <p:cNvPr id="10" name="Freeform 2">
              <a:extLst>
                <a:ext uri="{FF2B5EF4-FFF2-40B4-BE49-F238E27FC236}">
                  <a16:creationId xmlns:a16="http://schemas.microsoft.com/office/drawing/2014/main" id="{BA4C7882-BA66-B943-830D-46CCC8C27B33}"/>
                </a:ext>
              </a:extLst>
            </p:cNvPr>
            <p:cNvSpPr>
              <a:spLocks/>
            </p:cNvSpPr>
            <p:nvPr/>
          </p:nvSpPr>
          <p:spPr bwMode="blackWhite">
            <a:xfrm flipH="1">
              <a:off x="4592682" y="1518851"/>
              <a:ext cx="2825249" cy="4174305"/>
            </a:xfrm>
            <a:custGeom>
              <a:avLst/>
              <a:gdLst>
                <a:gd name="T0" fmla="*/ 0 w 760"/>
                <a:gd name="T1" fmla="*/ 2147483647 h 1516"/>
                <a:gd name="T2" fmla="*/ 2147483647 w 760"/>
                <a:gd name="T3" fmla="*/ 2147483647 h 1516"/>
                <a:gd name="T4" fmla="*/ 2147483647 w 760"/>
                <a:gd name="T5" fmla="*/ 0 h 1516"/>
                <a:gd name="T6" fmla="*/ 0 w 760"/>
                <a:gd name="T7" fmla="*/ 2147483647 h 1516"/>
                <a:gd name="T8" fmla="*/ 0 60000 65536"/>
                <a:gd name="T9" fmla="*/ 0 60000 65536"/>
                <a:gd name="T10" fmla="*/ 0 60000 65536"/>
                <a:gd name="T11" fmla="*/ 0 60000 65536"/>
                <a:gd name="T12" fmla="*/ 0 w 760"/>
                <a:gd name="T13" fmla="*/ 0 h 1516"/>
                <a:gd name="T14" fmla="*/ 760 w 760"/>
                <a:gd name="T15" fmla="*/ 1516 h 1516"/>
              </a:gdLst>
              <a:ahLst/>
              <a:cxnLst>
                <a:cxn ang="T8">
                  <a:pos x="T0" y="T1"/>
                </a:cxn>
                <a:cxn ang="T9">
                  <a:pos x="T2" y="T3"/>
                </a:cxn>
                <a:cxn ang="T10">
                  <a:pos x="T4" y="T5"/>
                </a:cxn>
                <a:cxn ang="T11">
                  <a:pos x="T6" y="T7"/>
                </a:cxn>
              </a:cxnLst>
              <a:rect l="T12" t="T13" r="T14" b="T15"/>
              <a:pathLst>
                <a:path w="760" h="1516">
                  <a:moveTo>
                    <a:pt x="0" y="1516"/>
                  </a:moveTo>
                  <a:lnTo>
                    <a:pt x="760" y="960"/>
                  </a:lnTo>
                  <a:lnTo>
                    <a:pt x="760" y="0"/>
                  </a:lnTo>
                  <a:lnTo>
                    <a:pt x="0" y="1516"/>
                  </a:lnTo>
                  <a:close/>
                </a:path>
              </a:pathLst>
            </a:custGeom>
            <a:solidFill>
              <a:srgbClr val="007680"/>
            </a:solidFill>
            <a:ln w="12700">
              <a:noFill/>
              <a:round/>
              <a:headEnd/>
              <a:tailEnd/>
            </a:ln>
          </p:spPr>
          <p:txBody>
            <a:bodyPr wrap="none" lIns="45720" tIns="274320" rIns="1371600" bIns="44450" anchor="ctr">
              <a:no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1" name="Freeform 2">
              <a:extLst>
                <a:ext uri="{FF2B5EF4-FFF2-40B4-BE49-F238E27FC236}">
                  <a16:creationId xmlns:a16="http://schemas.microsoft.com/office/drawing/2014/main" id="{F7CDBCA7-C7F8-E156-98BA-468A559EC300}"/>
                </a:ext>
              </a:extLst>
            </p:cNvPr>
            <p:cNvSpPr>
              <a:spLocks/>
            </p:cNvSpPr>
            <p:nvPr/>
          </p:nvSpPr>
          <p:spPr bwMode="blackWhite">
            <a:xfrm>
              <a:off x="1719374" y="1518851"/>
              <a:ext cx="2825249" cy="4174305"/>
            </a:xfrm>
            <a:custGeom>
              <a:avLst/>
              <a:gdLst>
                <a:gd name="T0" fmla="*/ 0 w 760"/>
                <a:gd name="T1" fmla="*/ 2147483647 h 1516"/>
                <a:gd name="T2" fmla="*/ 2147483647 w 760"/>
                <a:gd name="T3" fmla="*/ 2147483647 h 1516"/>
                <a:gd name="T4" fmla="*/ 2147483647 w 760"/>
                <a:gd name="T5" fmla="*/ 0 h 1516"/>
                <a:gd name="T6" fmla="*/ 0 w 760"/>
                <a:gd name="T7" fmla="*/ 2147483647 h 1516"/>
                <a:gd name="T8" fmla="*/ 0 60000 65536"/>
                <a:gd name="T9" fmla="*/ 0 60000 65536"/>
                <a:gd name="T10" fmla="*/ 0 60000 65536"/>
                <a:gd name="T11" fmla="*/ 0 60000 65536"/>
                <a:gd name="T12" fmla="*/ 0 w 760"/>
                <a:gd name="T13" fmla="*/ 0 h 1516"/>
                <a:gd name="T14" fmla="*/ 760 w 760"/>
                <a:gd name="T15" fmla="*/ 1516 h 1516"/>
              </a:gdLst>
              <a:ahLst/>
              <a:cxnLst>
                <a:cxn ang="T8">
                  <a:pos x="T0" y="T1"/>
                </a:cxn>
                <a:cxn ang="T9">
                  <a:pos x="T2" y="T3"/>
                </a:cxn>
                <a:cxn ang="T10">
                  <a:pos x="T4" y="T5"/>
                </a:cxn>
                <a:cxn ang="T11">
                  <a:pos x="T6" y="T7"/>
                </a:cxn>
              </a:cxnLst>
              <a:rect l="T12" t="T13" r="T14" b="T15"/>
              <a:pathLst>
                <a:path w="760" h="1516">
                  <a:moveTo>
                    <a:pt x="0" y="1516"/>
                  </a:moveTo>
                  <a:lnTo>
                    <a:pt x="760" y="960"/>
                  </a:lnTo>
                  <a:lnTo>
                    <a:pt x="760" y="0"/>
                  </a:lnTo>
                  <a:lnTo>
                    <a:pt x="0" y="1516"/>
                  </a:lnTo>
                  <a:close/>
                </a:path>
              </a:pathLst>
            </a:custGeom>
            <a:solidFill>
              <a:srgbClr val="43B02A"/>
            </a:solidFill>
            <a:ln w="12700">
              <a:noFill/>
              <a:round/>
              <a:headEnd/>
              <a:tailEnd/>
            </a:ln>
          </p:spPr>
          <p:txBody>
            <a:bodyPr lIns="1371600" tIns="274320" rIns="44450" bIns="44450" anchor="ctr">
              <a:noAutofit/>
            </a:bodyPr>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2" name="AutoShape 13">
              <a:extLst>
                <a:ext uri="{FF2B5EF4-FFF2-40B4-BE49-F238E27FC236}">
                  <a16:creationId xmlns:a16="http://schemas.microsoft.com/office/drawing/2014/main" id="{E06C5768-15F5-516E-3F5C-6FAA80C0EAB3}"/>
                </a:ext>
              </a:extLst>
            </p:cNvPr>
            <p:cNvSpPr>
              <a:spLocks noChangeArrowheads="1"/>
            </p:cNvSpPr>
            <p:nvPr/>
          </p:nvSpPr>
          <p:spPr bwMode="blackWhite">
            <a:xfrm>
              <a:off x="1744270" y="4211913"/>
              <a:ext cx="5655461" cy="1519408"/>
            </a:xfrm>
            <a:prstGeom prst="triangle">
              <a:avLst>
                <a:gd name="adj" fmla="val 49954"/>
              </a:avLst>
            </a:prstGeom>
            <a:solidFill>
              <a:srgbClr val="86BC25"/>
            </a:solidFill>
            <a:ln w="12700">
              <a:noFill/>
              <a:miter lim="800000"/>
              <a:headEnd/>
              <a:tailEnd/>
            </a:ln>
          </p:spPr>
          <p:txBody>
            <a:bodyPr lIns="44450" tIns="44450" rIns="44450" bIns="457200" anchor="ctr">
              <a:noAutofit/>
            </a:bodyPr>
            <a:lstStyle/>
            <a:p>
              <a:pPr marL="0" marR="0" lvl="0" indent="0" algn="ctr" defTabSz="762000" rtl="0" eaLnBrk="1" fontAlgn="auto" latinLnBrk="0" hangingPunct="1">
                <a:lnSpc>
                  <a:spcPct val="95000"/>
                </a:lnSpc>
                <a:spcBef>
                  <a:spcPct val="20000"/>
                </a:spcBef>
                <a:spcAft>
                  <a:spcPts val="0"/>
                </a:spcAft>
                <a:buClrTx/>
                <a:buSzTx/>
                <a:buFontTx/>
                <a:buNone/>
                <a:tabLst/>
                <a:defRPr/>
              </a:pPr>
              <a:endParaRPr kumimoji="0" lang="ja-JP" altLang="en-US" sz="1200" b="0" i="0" u="none" strike="noStrike" kern="0" cap="none" spc="0" normalizeH="0" baseline="0" noProof="0">
                <a:ln>
                  <a:noFill/>
                </a:ln>
                <a:solidFill>
                  <a:prstClr val="white"/>
                </a:solidFill>
                <a:effectLst/>
                <a:uLnTx/>
                <a:uFillTx/>
                <a:latin typeface="Calibri"/>
                <a:ea typeface="ＭＳ Ｐゴシック" charset="-128"/>
                <a:cs typeface="Arial" pitchFamily="34" charset="0"/>
              </a:endParaRPr>
            </a:p>
          </p:txBody>
        </p:sp>
      </p:grpSp>
      <p:sp>
        <p:nvSpPr>
          <p:cNvPr id="15" name="Text Placeholder 54">
            <a:extLst>
              <a:ext uri="{FF2B5EF4-FFF2-40B4-BE49-F238E27FC236}">
                <a16:creationId xmlns:a16="http://schemas.microsoft.com/office/drawing/2014/main" id="{9389FACE-6A68-8C51-CA3B-049C46F3E34F}"/>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6" name="Text Placeholder 54">
            <a:extLst>
              <a:ext uri="{FF2B5EF4-FFF2-40B4-BE49-F238E27FC236}">
                <a16:creationId xmlns:a16="http://schemas.microsoft.com/office/drawing/2014/main" id="{8485F292-AA92-19B4-69F3-DD06268EAE97}"/>
              </a:ext>
            </a:extLst>
          </p:cNvPr>
          <p:cNvSpPr>
            <a:spLocks noGrp="1"/>
          </p:cNvSpPr>
          <p:nvPr>
            <p:ph type="body" sz="quarter" idx="20" hasCustomPrompt="1"/>
          </p:nvPr>
        </p:nvSpPr>
        <p:spPr>
          <a:xfrm>
            <a:off x="6101975"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7" name="Text Placeholder 54">
            <a:extLst>
              <a:ext uri="{FF2B5EF4-FFF2-40B4-BE49-F238E27FC236}">
                <a16:creationId xmlns:a16="http://schemas.microsoft.com/office/drawing/2014/main" id="{8C695455-7423-A0CF-9C95-8050EF84BCDE}"/>
              </a:ext>
            </a:extLst>
          </p:cNvPr>
          <p:cNvSpPr>
            <a:spLocks noGrp="1"/>
          </p:cNvSpPr>
          <p:nvPr>
            <p:ph type="body" sz="quarter" idx="22" hasCustomPrompt="1"/>
          </p:nvPr>
        </p:nvSpPr>
        <p:spPr>
          <a:xfrm>
            <a:off x="2143084" y="3994754"/>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8" name="Text Placeholder 54">
            <a:extLst>
              <a:ext uri="{FF2B5EF4-FFF2-40B4-BE49-F238E27FC236}">
                <a16:creationId xmlns:a16="http://schemas.microsoft.com/office/drawing/2014/main" id="{F9B244E2-6F97-0EED-96FF-C935A8A6362D}"/>
              </a:ext>
            </a:extLst>
          </p:cNvPr>
          <p:cNvSpPr>
            <a:spLocks noGrp="1"/>
          </p:cNvSpPr>
          <p:nvPr>
            <p:ph type="body" sz="quarter" idx="23" hasCustomPrompt="1"/>
          </p:nvPr>
        </p:nvSpPr>
        <p:spPr>
          <a:xfrm>
            <a:off x="2801286" y="5023122"/>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19" name="Text Placeholder 54">
            <a:extLst>
              <a:ext uri="{FF2B5EF4-FFF2-40B4-BE49-F238E27FC236}">
                <a16:creationId xmlns:a16="http://schemas.microsoft.com/office/drawing/2014/main" id="{F52D5494-817C-AE03-DD3A-C20888C4E85E}"/>
              </a:ext>
            </a:extLst>
          </p:cNvPr>
          <p:cNvSpPr>
            <a:spLocks noGrp="1"/>
          </p:cNvSpPr>
          <p:nvPr>
            <p:ph type="body" sz="quarter" idx="24" hasCustomPrompt="1"/>
          </p:nvPr>
        </p:nvSpPr>
        <p:spPr>
          <a:xfrm>
            <a:off x="3474561" y="3995398"/>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20" name="Text Placeholder 54">
            <a:extLst>
              <a:ext uri="{FF2B5EF4-FFF2-40B4-BE49-F238E27FC236}">
                <a16:creationId xmlns:a16="http://schemas.microsoft.com/office/drawing/2014/main" id="{56141B8D-776A-9E34-6BA4-A22D016ACD77}"/>
              </a:ext>
            </a:extLst>
          </p:cNvPr>
          <p:cNvSpPr>
            <a:spLocks noGrp="1"/>
          </p:cNvSpPr>
          <p:nvPr>
            <p:ph type="body" sz="quarter" idx="25" hasCustomPrompt="1"/>
          </p:nvPr>
        </p:nvSpPr>
        <p:spPr>
          <a:xfrm>
            <a:off x="8407828" y="3321278"/>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21" name="Text Placeholder 54">
            <a:extLst>
              <a:ext uri="{FF2B5EF4-FFF2-40B4-BE49-F238E27FC236}">
                <a16:creationId xmlns:a16="http://schemas.microsoft.com/office/drawing/2014/main" id="{69FF26AD-13E4-D60A-7D90-FBE7999956DC}"/>
              </a:ext>
            </a:extLst>
          </p:cNvPr>
          <p:cNvSpPr>
            <a:spLocks noGrp="1"/>
          </p:cNvSpPr>
          <p:nvPr>
            <p:ph type="body" sz="quarter" idx="26" hasCustomPrompt="1"/>
          </p:nvPr>
        </p:nvSpPr>
        <p:spPr>
          <a:xfrm>
            <a:off x="7399593" y="5023122"/>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23" name="Text Placeholder 54">
            <a:extLst>
              <a:ext uri="{FF2B5EF4-FFF2-40B4-BE49-F238E27FC236}">
                <a16:creationId xmlns:a16="http://schemas.microsoft.com/office/drawing/2014/main" id="{B5915A0F-FA07-5A85-1055-2094EADC3267}"/>
              </a:ext>
            </a:extLst>
          </p:cNvPr>
          <p:cNvSpPr>
            <a:spLocks noGrp="1"/>
          </p:cNvSpPr>
          <p:nvPr>
            <p:ph type="body" sz="quarter" idx="27" hasCustomPrompt="1"/>
          </p:nvPr>
        </p:nvSpPr>
        <p:spPr>
          <a:xfrm>
            <a:off x="9439991" y="5023122"/>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24" name="Text Placeholder 54">
            <a:extLst>
              <a:ext uri="{FF2B5EF4-FFF2-40B4-BE49-F238E27FC236}">
                <a16:creationId xmlns:a16="http://schemas.microsoft.com/office/drawing/2014/main" id="{4096FE69-E1C0-CF70-8159-3CD8E101FFCB}"/>
              </a:ext>
            </a:extLst>
          </p:cNvPr>
          <p:cNvSpPr>
            <a:spLocks noGrp="1"/>
          </p:cNvSpPr>
          <p:nvPr>
            <p:ph type="body" sz="quarter" idx="28" hasCustomPrompt="1"/>
          </p:nvPr>
        </p:nvSpPr>
        <p:spPr>
          <a:xfrm>
            <a:off x="8435944" y="4423622"/>
            <a:ext cx="673275" cy="215444"/>
          </a:xfrm>
        </p:spPr>
        <p:txBody>
          <a:bodyPr anchor="ctr">
            <a:spAutoFit/>
          </a:bodyPr>
          <a:lstStyle>
            <a:lvl1pPr algn="ctr">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116010852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riangles_Pyrami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20156-850D-5907-713F-E88412D32B6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BE11AD3-8AC7-603A-E26A-92CB9E2A6F18}"/>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 name="Freeform 3">
            <a:extLst>
              <a:ext uri="{FF2B5EF4-FFF2-40B4-BE49-F238E27FC236}">
                <a16:creationId xmlns:a16="http://schemas.microsoft.com/office/drawing/2014/main" id="{4995B568-B91E-FB0D-9B1C-AC755AD2DAD0}"/>
              </a:ext>
            </a:extLst>
          </p:cNvPr>
          <p:cNvSpPr>
            <a:spLocks/>
          </p:cNvSpPr>
          <p:nvPr userDrawn="1"/>
        </p:nvSpPr>
        <p:spPr bwMode="blackWhite">
          <a:xfrm>
            <a:off x="6388158" y="1200108"/>
            <a:ext cx="916227" cy="795337"/>
          </a:xfrm>
          <a:custGeom>
            <a:avLst/>
            <a:gdLst>
              <a:gd name="T0" fmla="*/ 991074 w 891"/>
              <a:gd name="T1" fmla="*/ 794338 h 796"/>
              <a:gd name="T2" fmla="*/ 495537 w 891"/>
              <a:gd name="T3" fmla="*/ 0 h 796"/>
              <a:gd name="T4" fmla="*/ 0 w 891"/>
              <a:gd name="T5" fmla="*/ 794338 h 796"/>
              <a:gd name="T6" fmla="*/ 991074 w 891"/>
              <a:gd name="T7" fmla="*/ 794338 h 796"/>
              <a:gd name="T8" fmla="*/ 0 60000 65536"/>
              <a:gd name="T9" fmla="*/ 0 60000 65536"/>
              <a:gd name="T10" fmla="*/ 0 60000 65536"/>
              <a:gd name="T11" fmla="*/ 0 60000 65536"/>
              <a:gd name="T12" fmla="*/ 0 w 891"/>
              <a:gd name="T13" fmla="*/ 0 h 796"/>
              <a:gd name="T14" fmla="*/ 891 w 891"/>
              <a:gd name="T15" fmla="*/ 796 h 796"/>
            </a:gdLst>
            <a:ahLst/>
            <a:cxnLst>
              <a:cxn ang="T8">
                <a:pos x="T0" y="T1"/>
              </a:cxn>
              <a:cxn ang="T9">
                <a:pos x="T2" y="T3"/>
              </a:cxn>
              <a:cxn ang="T10">
                <a:pos x="T4" y="T5"/>
              </a:cxn>
              <a:cxn ang="T11">
                <a:pos x="T6" y="T7"/>
              </a:cxn>
            </a:cxnLst>
            <a:rect l="T12" t="T13" r="T14" b="T15"/>
            <a:pathLst>
              <a:path w="891" h="796">
                <a:moveTo>
                  <a:pt x="890" y="795"/>
                </a:moveTo>
                <a:lnTo>
                  <a:pt x="445" y="0"/>
                </a:lnTo>
                <a:lnTo>
                  <a:pt x="0" y="795"/>
                </a:lnTo>
                <a:lnTo>
                  <a:pt x="890" y="795"/>
                </a:lnTo>
              </a:path>
            </a:pathLst>
          </a:custGeom>
          <a:solidFill>
            <a:srgbClr val="009A44"/>
          </a:solidFill>
          <a:ln w="9525" cap="rnd">
            <a:noFill/>
            <a:round/>
            <a:headEnd/>
            <a:tailEnd/>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5" name="Freeform 4">
            <a:extLst>
              <a:ext uri="{FF2B5EF4-FFF2-40B4-BE49-F238E27FC236}">
                <a16:creationId xmlns:a16="http://schemas.microsoft.com/office/drawing/2014/main" id="{B9BD06D9-C6B0-3265-A613-D31851848CC7}"/>
              </a:ext>
            </a:extLst>
          </p:cNvPr>
          <p:cNvSpPr>
            <a:spLocks/>
          </p:cNvSpPr>
          <p:nvPr userDrawn="1"/>
        </p:nvSpPr>
        <p:spPr bwMode="blackWhite">
          <a:xfrm>
            <a:off x="5468757" y="2780510"/>
            <a:ext cx="2755029" cy="796925"/>
          </a:xfrm>
          <a:custGeom>
            <a:avLst/>
            <a:gdLst>
              <a:gd name="T0" fmla="*/ 2147483647 w 2676"/>
              <a:gd name="T1" fmla="*/ 0 h 798"/>
              <a:gd name="T2" fmla="*/ 2147483647 w 2676"/>
              <a:gd name="T3" fmla="*/ 0 h 798"/>
              <a:gd name="T4" fmla="*/ 0 w 2676"/>
              <a:gd name="T5" fmla="*/ 2147483647 h 798"/>
              <a:gd name="T6" fmla="*/ 2147483647 w 2676"/>
              <a:gd name="T7" fmla="*/ 2147483647 h 798"/>
              <a:gd name="T8" fmla="*/ 2147483647 w 2676"/>
              <a:gd name="T9" fmla="*/ 0 h 798"/>
              <a:gd name="T10" fmla="*/ 0 60000 65536"/>
              <a:gd name="T11" fmla="*/ 0 60000 65536"/>
              <a:gd name="T12" fmla="*/ 0 60000 65536"/>
              <a:gd name="T13" fmla="*/ 0 60000 65536"/>
              <a:gd name="T14" fmla="*/ 0 60000 65536"/>
              <a:gd name="T15" fmla="*/ 0 w 2676"/>
              <a:gd name="T16" fmla="*/ 0 h 798"/>
              <a:gd name="T17" fmla="*/ 2676 w 2676"/>
              <a:gd name="T18" fmla="*/ 798 h 798"/>
            </a:gdLst>
            <a:ahLst/>
            <a:cxnLst>
              <a:cxn ang="T10">
                <a:pos x="T0" y="T1"/>
              </a:cxn>
              <a:cxn ang="T11">
                <a:pos x="T2" y="T3"/>
              </a:cxn>
              <a:cxn ang="T12">
                <a:pos x="T4" y="T5"/>
              </a:cxn>
              <a:cxn ang="T13">
                <a:pos x="T6" y="T7"/>
              </a:cxn>
              <a:cxn ang="T14">
                <a:pos x="T8" y="T9"/>
              </a:cxn>
            </a:cxnLst>
            <a:rect l="T15" t="T16" r="T17" b="T18"/>
            <a:pathLst>
              <a:path w="2676" h="798">
                <a:moveTo>
                  <a:pt x="2229" y="0"/>
                </a:moveTo>
                <a:lnTo>
                  <a:pt x="446" y="0"/>
                </a:lnTo>
                <a:lnTo>
                  <a:pt x="0" y="797"/>
                </a:lnTo>
                <a:lnTo>
                  <a:pt x="2675" y="797"/>
                </a:lnTo>
                <a:lnTo>
                  <a:pt x="2229" y="0"/>
                </a:lnTo>
              </a:path>
            </a:pathLst>
          </a:custGeom>
          <a:solidFill>
            <a:srgbClr val="86BC25"/>
          </a:solidFill>
          <a:ln w="9525" cap="rnd">
            <a:noFill/>
            <a:round/>
            <a:headEnd/>
            <a:tailEnd/>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6" name="Freeform 5">
            <a:extLst>
              <a:ext uri="{FF2B5EF4-FFF2-40B4-BE49-F238E27FC236}">
                <a16:creationId xmlns:a16="http://schemas.microsoft.com/office/drawing/2014/main" id="{30638A3E-DDF7-952B-7103-E6CB68E5E7BC}"/>
              </a:ext>
            </a:extLst>
          </p:cNvPr>
          <p:cNvSpPr>
            <a:spLocks/>
          </p:cNvSpPr>
          <p:nvPr userDrawn="1"/>
        </p:nvSpPr>
        <p:spPr bwMode="blackWhite">
          <a:xfrm>
            <a:off x="5926872" y="1983583"/>
            <a:ext cx="1838804" cy="798512"/>
          </a:xfrm>
          <a:custGeom>
            <a:avLst/>
            <a:gdLst>
              <a:gd name="T0" fmla="*/ 2147483647 w 1784"/>
              <a:gd name="T1" fmla="*/ 2147483647 h 796"/>
              <a:gd name="T2" fmla="*/ 2147483647 w 1784"/>
              <a:gd name="T3" fmla="*/ 0 h 796"/>
              <a:gd name="T4" fmla="*/ 2147483647 w 1784"/>
              <a:gd name="T5" fmla="*/ 0 h 796"/>
              <a:gd name="T6" fmla="*/ 0 w 1784"/>
              <a:gd name="T7" fmla="*/ 2147483647 h 796"/>
              <a:gd name="T8" fmla="*/ 2147483647 w 1784"/>
              <a:gd name="T9" fmla="*/ 2147483647 h 796"/>
              <a:gd name="T10" fmla="*/ 0 60000 65536"/>
              <a:gd name="T11" fmla="*/ 0 60000 65536"/>
              <a:gd name="T12" fmla="*/ 0 60000 65536"/>
              <a:gd name="T13" fmla="*/ 0 60000 65536"/>
              <a:gd name="T14" fmla="*/ 0 60000 65536"/>
              <a:gd name="T15" fmla="*/ 0 w 1784"/>
              <a:gd name="T16" fmla="*/ 0 h 796"/>
              <a:gd name="T17" fmla="*/ 1784 w 1784"/>
              <a:gd name="T18" fmla="*/ 796 h 796"/>
            </a:gdLst>
            <a:ahLst/>
            <a:cxnLst>
              <a:cxn ang="T10">
                <a:pos x="T0" y="T1"/>
              </a:cxn>
              <a:cxn ang="T11">
                <a:pos x="T2" y="T3"/>
              </a:cxn>
              <a:cxn ang="T12">
                <a:pos x="T4" y="T5"/>
              </a:cxn>
              <a:cxn ang="T13">
                <a:pos x="T6" y="T7"/>
              </a:cxn>
              <a:cxn ang="T14">
                <a:pos x="T8" y="T9"/>
              </a:cxn>
            </a:cxnLst>
            <a:rect l="T15" t="T16" r="T17" b="T18"/>
            <a:pathLst>
              <a:path w="1784" h="796">
                <a:moveTo>
                  <a:pt x="1783" y="795"/>
                </a:moveTo>
                <a:lnTo>
                  <a:pt x="1337" y="0"/>
                </a:lnTo>
                <a:lnTo>
                  <a:pt x="447" y="0"/>
                </a:lnTo>
                <a:lnTo>
                  <a:pt x="0" y="795"/>
                </a:lnTo>
                <a:lnTo>
                  <a:pt x="1783" y="795"/>
                </a:lnTo>
              </a:path>
            </a:pathLst>
          </a:custGeom>
          <a:solidFill>
            <a:srgbClr val="43B02A"/>
          </a:solidFill>
          <a:ln w="9525" cap="rnd">
            <a:noFill/>
            <a:round/>
            <a:headEnd/>
            <a:tailEnd/>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0" name="Freeform 9">
            <a:extLst>
              <a:ext uri="{FF2B5EF4-FFF2-40B4-BE49-F238E27FC236}">
                <a16:creationId xmlns:a16="http://schemas.microsoft.com/office/drawing/2014/main" id="{2C64690A-158F-493D-E743-A3178FA877A1}"/>
              </a:ext>
            </a:extLst>
          </p:cNvPr>
          <p:cNvSpPr>
            <a:spLocks/>
          </p:cNvSpPr>
          <p:nvPr userDrawn="1"/>
        </p:nvSpPr>
        <p:spPr bwMode="blackWhite">
          <a:xfrm>
            <a:off x="3654451" y="5480504"/>
            <a:ext cx="2661343" cy="473075"/>
          </a:xfrm>
          <a:custGeom>
            <a:avLst/>
            <a:gdLst>
              <a:gd name="T0" fmla="*/ 2147483647 w 2676"/>
              <a:gd name="T1" fmla="*/ 0 h 484"/>
              <a:gd name="T2" fmla="*/ 0 w 2676"/>
              <a:gd name="T3" fmla="*/ 2147483647 h 484"/>
              <a:gd name="T4" fmla="*/ 2147483647 w 2676"/>
              <a:gd name="T5" fmla="*/ 2147483647 h 484"/>
              <a:gd name="T6" fmla="*/ 2147483647 w 2676"/>
              <a:gd name="T7" fmla="*/ 0 h 484"/>
              <a:gd name="T8" fmla="*/ 2147483647 w 2676"/>
              <a:gd name="T9" fmla="*/ 0 h 484"/>
              <a:gd name="T10" fmla="*/ 0 60000 65536"/>
              <a:gd name="T11" fmla="*/ 0 60000 65536"/>
              <a:gd name="T12" fmla="*/ 0 60000 65536"/>
              <a:gd name="T13" fmla="*/ 0 60000 65536"/>
              <a:gd name="T14" fmla="*/ 0 60000 65536"/>
              <a:gd name="T15" fmla="*/ 0 w 2676"/>
              <a:gd name="T16" fmla="*/ 0 h 484"/>
              <a:gd name="T17" fmla="*/ 2676 w 2676"/>
              <a:gd name="T18" fmla="*/ 484 h 484"/>
            </a:gdLst>
            <a:ahLst/>
            <a:cxnLst>
              <a:cxn ang="T10">
                <a:pos x="T0" y="T1"/>
              </a:cxn>
              <a:cxn ang="T11">
                <a:pos x="T2" y="T3"/>
              </a:cxn>
              <a:cxn ang="T12">
                <a:pos x="T4" y="T5"/>
              </a:cxn>
              <a:cxn ang="T13">
                <a:pos x="T6" y="T7"/>
              </a:cxn>
              <a:cxn ang="T14">
                <a:pos x="T8" y="T9"/>
              </a:cxn>
            </a:cxnLst>
            <a:rect l="T15" t="T16" r="T17" b="T18"/>
            <a:pathLst>
              <a:path w="2676" h="484">
                <a:moveTo>
                  <a:pt x="271" y="0"/>
                </a:moveTo>
                <a:lnTo>
                  <a:pt x="0" y="483"/>
                </a:lnTo>
                <a:lnTo>
                  <a:pt x="2675" y="483"/>
                </a:lnTo>
                <a:lnTo>
                  <a:pt x="2404" y="0"/>
                </a:lnTo>
                <a:lnTo>
                  <a:pt x="271" y="0"/>
                </a:lnTo>
              </a:path>
            </a:pathLst>
          </a:custGeom>
          <a:solidFill>
            <a:srgbClr val="86BC25"/>
          </a:solidFill>
          <a:ln w="9525">
            <a:noFill/>
            <a:round/>
            <a:headEnd/>
            <a:tailEnd/>
          </a:ln>
        </p:spPr>
        <p:txBody>
          <a:bodyPr lIns="44450" tIns="44450" rIns="44450" bIns="44450" anchor="ctr"/>
          <a:lstStyle/>
          <a:p>
            <a:pPr marL="0" marR="0" lvl="0" indent="0" algn="ctr" defTabSz="914400" rtl="0" eaLnBrk="0" fontAlgn="auto" latinLnBrk="0" hangingPunct="0">
              <a:lnSpc>
                <a:spcPct val="100000"/>
              </a:lnSpc>
              <a:spcBef>
                <a:spcPts val="0"/>
              </a:spcBef>
              <a:spcAft>
                <a:spcPts val="0"/>
              </a:spcAft>
              <a:buClrTx/>
              <a:buSzTx/>
              <a:buFontTx/>
              <a:buNone/>
              <a:tabLst/>
              <a:defRPr/>
            </a:pPr>
            <a:endParaRPr kumimoji="0" lang="en-GB" sz="900" b="0" i="0" u="none" strike="noStrike" kern="0" cap="none" spc="0" normalizeH="0" baseline="0" noProof="0">
              <a:ln>
                <a:noFill/>
              </a:ln>
              <a:solidFill>
                <a:prstClr val="white"/>
              </a:solidFill>
              <a:effectLst/>
              <a:uLnTx/>
              <a:uFillTx/>
              <a:latin typeface="Calibri"/>
              <a:ea typeface="+mn-ea"/>
              <a:cs typeface="+mn-cs"/>
            </a:endParaRPr>
          </a:p>
        </p:txBody>
      </p:sp>
      <p:sp>
        <p:nvSpPr>
          <p:cNvPr id="11" name="Freeform 10">
            <a:extLst>
              <a:ext uri="{FF2B5EF4-FFF2-40B4-BE49-F238E27FC236}">
                <a16:creationId xmlns:a16="http://schemas.microsoft.com/office/drawing/2014/main" id="{FFB22534-B79A-EA5C-15DE-25974A25A11F}"/>
              </a:ext>
            </a:extLst>
          </p:cNvPr>
          <p:cNvSpPr>
            <a:spLocks/>
          </p:cNvSpPr>
          <p:nvPr userDrawn="1"/>
        </p:nvSpPr>
        <p:spPr bwMode="blackWhite">
          <a:xfrm>
            <a:off x="4517484" y="3619952"/>
            <a:ext cx="935281" cy="819150"/>
          </a:xfrm>
          <a:custGeom>
            <a:avLst/>
            <a:gdLst>
              <a:gd name="T0" fmla="*/ 0 w 939"/>
              <a:gd name="T1" fmla="*/ 818174 h 839"/>
              <a:gd name="T2" fmla="*/ 1011746 w 939"/>
              <a:gd name="T3" fmla="*/ 818174 h 839"/>
              <a:gd name="T4" fmla="*/ 505873 w 939"/>
              <a:gd name="T5" fmla="*/ 0 h 839"/>
              <a:gd name="T6" fmla="*/ 0 w 939"/>
              <a:gd name="T7" fmla="*/ 818174 h 839"/>
              <a:gd name="T8" fmla="*/ 0 60000 65536"/>
              <a:gd name="T9" fmla="*/ 0 60000 65536"/>
              <a:gd name="T10" fmla="*/ 0 60000 65536"/>
              <a:gd name="T11" fmla="*/ 0 60000 65536"/>
              <a:gd name="T12" fmla="*/ 0 w 939"/>
              <a:gd name="T13" fmla="*/ 0 h 839"/>
              <a:gd name="T14" fmla="*/ 939 w 939"/>
              <a:gd name="T15" fmla="*/ 839 h 839"/>
            </a:gdLst>
            <a:ahLst/>
            <a:cxnLst>
              <a:cxn ang="T8">
                <a:pos x="T0" y="T1"/>
              </a:cxn>
              <a:cxn ang="T9">
                <a:pos x="T2" y="T3"/>
              </a:cxn>
              <a:cxn ang="T10">
                <a:pos x="T4" y="T5"/>
              </a:cxn>
              <a:cxn ang="T11">
                <a:pos x="T6" y="T7"/>
              </a:cxn>
            </a:cxnLst>
            <a:rect l="T12" t="T13" r="T14" b="T15"/>
            <a:pathLst>
              <a:path w="939" h="839">
                <a:moveTo>
                  <a:pt x="0" y="838"/>
                </a:moveTo>
                <a:lnTo>
                  <a:pt x="938" y="838"/>
                </a:lnTo>
                <a:lnTo>
                  <a:pt x="469" y="0"/>
                </a:lnTo>
                <a:lnTo>
                  <a:pt x="0" y="838"/>
                </a:lnTo>
              </a:path>
            </a:pathLst>
          </a:custGeom>
          <a:solidFill>
            <a:srgbClr val="046A38"/>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2" name="Freeform 11">
            <a:extLst>
              <a:ext uri="{FF2B5EF4-FFF2-40B4-BE49-F238E27FC236}">
                <a16:creationId xmlns:a16="http://schemas.microsoft.com/office/drawing/2014/main" id="{9D53FF5D-19F7-4FC1-6E92-BC427AF13C64}"/>
              </a:ext>
            </a:extLst>
          </p:cNvPr>
          <p:cNvSpPr>
            <a:spLocks/>
          </p:cNvSpPr>
          <p:nvPr userDrawn="1"/>
        </p:nvSpPr>
        <p:spPr bwMode="blackWhite">
          <a:xfrm>
            <a:off x="4221338" y="4439102"/>
            <a:ext cx="1527573" cy="520700"/>
          </a:xfrm>
          <a:custGeom>
            <a:avLst/>
            <a:gdLst>
              <a:gd name="T0" fmla="*/ 0 w 1536"/>
              <a:gd name="T1" fmla="*/ 519723 h 533"/>
              <a:gd name="T2" fmla="*/ 1653098 w 1536"/>
              <a:gd name="T3" fmla="*/ 519723 h 533"/>
              <a:gd name="T4" fmla="*/ 1332171 w 1536"/>
              <a:gd name="T5" fmla="*/ 0 h 533"/>
              <a:gd name="T6" fmla="*/ 322004 w 1536"/>
              <a:gd name="T7" fmla="*/ 0 h 533"/>
              <a:gd name="T8" fmla="*/ 0 w 1536"/>
              <a:gd name="T9" fmla="*/ 519723 h 533"/>
              <a:gd name="T10" fmla="*/ 0 60000 65536"/>
              <a:gd name="T11" fmla="*/ 0 60000 65536"/>
              <a:gd name="T12" fmla="*/ 0 60000 65536"/>
              <a:gd name="T13" fmla="*/ 0 60000 65536"/>
              <a:gd name="T14" fmla="*/ 0 60000 65536"/>
              <a:gd name="T15" fmla="*/ 0 w 1536"/>
              <a:gd name="T16" fmla="*/ 0 h 533"/>
              <a:gd name="T17" fmla="*/ 1536 w 1536"/>
              <a:gd name="T18" fmla="*/ 533 h 533"/>
            </a:gdLst>
            <a:ahLst/>
            <a:cxnLst>
              <a:cxn ang="T10">
                <a:pos x="T0" y="T1"/>
              </a:cxn>
              <a:cxn ang="T11">
                <a:pos x="T2" y="T3"/>
              </a:cxn>
              <a:cxn ang="T12">
                <a:pos x="T4" y="T5"/>
              </a:cxn>
              <a:cxn ang="T13">
                <a:pos x="T6" y="T7"/>
              </a:cxn>
              <a:cxn ang="T14">
                <a:pos x="T8" y="T9"/>
              </a:cxn>
            </a:cxnLst>
            <a:rect l="T15" t="T16" r="T17" b="T18"/>
            <a:pathLst>
              <a:path w="1536" h="533">
                <a:moveTo>
                  <a:pt x="0" y="532"/>
                </a:moveTo>
                <a:lnTo>
                  <a:pt x="1535" y="532"/>
                </a:lnTo>
                <a:lnTo>
                  <a:pt x="1237" y="0"/>
                </a:lnTo>
                <a:lnTo>
                  <a:pt x="299" y="0"/>
                </a:lnTo>
                <a:lnTo>
                  <a:pt x="0" y="532"/>
                </a:lnTo>
              </a:path>
            </a:pathLst>
          </a:custGeom>
          <a:solidFill>
            <a:srgbClr val="009A44"/>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3" name="Freeform 12">
            <a:extLst>
              <a:ext uri="{FF2B5EF4-FFF2-40B4-BE49-F238E27FC236}">
                <a16:creationId xmlns:a16="http://schemas.microsoft.com/office/drawing/2014/main" id="{534686A1-C232-2CC6-238D-8C2C8A24CB5F}"/>
              </a:ext>
            </a:extLst>
          </p:cNvPr>
          <p:cNvSpPr>
            <a:spLocks/>
          </p:cNvSpPr>
          <p:nvPr userDrawn="1"/>
        </p:nvSpPr>
        <p:spPr bwMode="blackWhite">
          <a:xfrm>
            <a:off x="3924396" y="4958217"/>
            <a:ext cx="2121452" cy="523875"/>
          </a:xfrm>
          <a:custGeom>
            <a:avLst/>
            <a:gdLst>
              <a:gd name="T0" fmla="*/ 2147483647 w 2134"/>
              <a:gd name="T1" fmla="*/ 0 h 535"/>
              <a:gd name="T2" fmla="*/ 0 w 2134"/>
              <a:gd name="T3" fmla="*/ 2147483647 h 535"/>
              <a:gd name="T4" fmla="*/ 2147483647 w 2134"/>
              <a:gd name="T5" fmla="*/ 2147483647 h 535"/>
              <a:gd name="T6" fmla="*/ 2147483647 w 2134"/>
              <a:gd name="T7" fmla="*/ 0 h 535"/>
              <a:gd name="T8" fmla="*/ 2147483647 w 2134"/>
              <a:gd name="T9" fmla="*/ 0 h 535"/>
              <a:gd name="T10" fmla="*/ 0 60000 65536"/>
              <a:gd name="T11" fmla="*/ 0 60000 65536"/>
              <a:gd name="T12" fmla="*/ 0 60000 65536"/>
              <a:gd name="T13" fmla="*/ 0 60000 65536"/>
              <a:gd name="T14" fmla="*/ 0 60000 65536"/>
              <a:gd name="T15" fmla="*/ 0 w 2134"/>
              <a:gd name="T16" fmla="*/ 0 h 535"/>
              <a:gd name="T17" fmla="*/ 2134 w 2134"/>
              <a:gd name="T18" fmla="*/ 535 h 535"/>
            </a:gdLst>
            <a:ahLst/>
            <a:cxnLst>
              <a:cxn ang="T10">
                <a:pos x="T0" y="T1"/>
              </a:cxn>
              <a:cxn ang="T11">
                <a:pos x="T2" y="T3"/>
              </a:cxn>
              <a:cxn ang="T12">
                <a:pos x="T4" y="T5"/>
              </a:cxn>
              <a:cxn ang="T13">
                <a:pos x="T6" y="T7"/>
              </a:cxn>
              <a:cxn ang="T14">
                <a:pos x="T8" y="T9"/>
              </a:cxn>
            </a:cxnLst>
            <a:rect l="T15" t="T16" r="T17" b="T18"/>
            <a:pathLst>
              <a:path w="2134" h="535">
                <a:moveTo>
                  <a:pt x="299" y="0"/>
                </a:moveTo>
                <a:lnTo>
                  <a:pt x="0" y="534"/>
                </a:lnTo>
                <a:lnTo>
                  <a:pt x="2133" y="534"/>
                </a:lnTo>
                <a:lnTo>
                  <a:pt x="1834" y="0"/>
                </a:lnTo>
                <a:lnTo>
                  <a:pt x="299" y="0"/>
                </a:lnTo>
              </a:path>
            </a:pathLst>
          </a:custGeom>
          <a:solidFill>
            <a:srgbClr val="43B02A"/>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8" name="Freeform 17">
            <a:extLst>
              <a:ext uri="{FF2B5EF4-FFF2-40B4-BE49-F238E27FC236}">
                <a16:creationId xmlns:a16="http://schemas.microsoft.com/office/drawing/2014/main" id="{883C5D45-2B08-DF8D-686A-B02E327CA242}"/>
              </a:ext>
            </a:extLst>
          </p:cNvPr>
          <p:cNvSpPr>
            <a:spLocks/>
          </p:cNvSpPr>
          <p:nvPr userDrawn="1"/>
        </p:nvSpPr>
        <p:spPr bwMode="blackWhite">
          <a:xfrm flipV="1">
            <a:off x="1888014" y="2567783"/>
            <a:ext cx="2626409" cy="1009650"/>
          </a:xfrm>
          <a:custGeom>
            <a:avLst/>
            <a:gdLst>
              <a:gd name="T0" fmla="*/ 2147483647 w 2676"/>
              <a:gd name="T1" fmla="*/ 2147483647 h 1025"/>
              <a:gd name="T2" fmla="*/ 2147483647 w 2676"/>
              <a:gd name="T3" fmla="*/ 2147483647 h 1025"/>
              <a:gd name="T4" fmla="*/ 2147483647 w 2676"/>
              <a:gd name="T5" fmla="*/ 0 h 1025"/>
              <a:gd name="T6" fmla="*/ 0 w 2676"/>
              <a:gd name="T7" fmla="*/ 0 h 1025"/>
              <a:gd name="T8" fmla="*/ 2147483647 w 2676"/>
              <a:gd name="T9" fmla="*/ 2147483647 h 1025"/>
              <a:gd name="T10" fmla="*/ 0 60000 65536"/>
              <a:gd name="T11" fmla="*/ 0 60000 65536"/>
              <a:gd name="T12" fmla="*/ 0 60000 65536"/>
              <a:gd name="T13" fmla="*/ 0 60000 65536"/>
              <a:gd name="T14" fmla="*/ 0 60000 65536"/>
              <a:gd name="T15" fmla="*/ 0 w 2676"/>
              <a:gd name="T16" fmla="*/ 0 h 1025"/>
              <a:gd name="T17" fmla="*/ 2676 w 2676"/>
              <a:gd name="T18" fmla="*/ 1025 h 1025"/>
            </a:gdLst>
            <a:ahLst/>
            <a:cxnLst>
              <a:cxn ang="T10">
                <a:pos x="T0" y="T1"/>
              </a:cxn>
              <a:cxn ang="T11">
                <a:pos x="T2" y="T3"/>
              </a:cxn>
              <a:cxn ang="T12">
                <a:pos x="T4" y="T5"/>
              </a:cxn>
              <a:cxn ang="T13">
                <a:pos x="T6" y="T7"/>
              </a:cxn>
              <a:cxn ang="T14">
                <a:pos x="T8" y="T9"/>
              </a:cxn>
            </a:cxnLst>
            <a:rect l="T15" t="T16" r="T17" b="T18"/>
            <a:pathLst>
              <a:path w="2676" h="1025">
                <a:moveTo>
                  <a:pt x="574" y="1024"/>
                </a:moveTo>
                <a:lnTo>
                  <a:pt x="2100" y="1024"/>
                </a:lnTo>
                <a:lnTo>
                  <a:pt x="2675" y="0"/>
                </a:lnTo>
                <a:lnTo>
                  <a:pt x="0" y="0"/>
                </a:lnTo>
                <a:lnTo>
                  <a:pt x="574" y="1024"/>
                </a:lnTo>
              </a:path>
            </a:pathLst>
          </a:custGeom>
          <a:solidFill>
            <a:srgbClr val="86BC25"/>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19" name="Freeform 18">
            <a:extLst>
              <a:ext uri="{FF2B5EF4-FFF2-40B4-BE49-F238E27FC236}">
                <a16:creationId xmlns:a16="http://schemas.microsoft.com/office/drawing/2014/main" id="{FE3270A8-75D9-4B2E-6D04-415CEF5CE02A}"/>
              </a:ext>
            </a:extLst>
          </p:cNvPr>
          <p:cNvSpPr>
            <a:spLocks/>
          </p:cNvSpPr>
          <p:nvPr userDrawn="1"/>
        </p:nvSpPr>
        <p:spPr bwMode="blackWhite">
          <a:xfrm flipV="1">
            <a:off x="2451722" y="1227935"/>
            <a:ext cx="1498990" cy="1341437"/>
          </a:xfrm>
          <a:custGeom>
            <a:avLst/>
            <a:gdLst>
              <a:gd name="T0" fmla="*/ 0 w 1527"/>
              <a:gd name="T1" fmla="*/ 0 h 1364"/>
              <a:gd name="T2" fmla="*/ 2147483647 w 1527"/>
              <a:gd name="T3" fmla="*/ 2147483647 h 1364"/>
              <a:gd name="T4" fmla="*/ 2147483647 w 1527"/>
              <a:gd name="T5" fmla="*/ 0 h 1364"/>
              <a:gd name="T6" fmla="*/ 0 w 1527"/>
              <a:gd name="T7" fmla="*/ 0 h 1364"/>
              <a:gd name="T8" fmla="*/ 0 60000 65536"/>
              <a:gd name="T9" fmla="*/ 0 60000 65536"/>
              <a:gd name="T10" fmla="*/ 0 60000 65536"/>
              <a:gd name="T11" fmla="*/ 0 60000 65536"/>
              <a:gd name="T12" fmla="*/ 0 w 1527"/>
              <a:gd name="T13" fmla="*/ 0 h 1364"/>
              <a:gd name="T14" fmla="*/ 1527 w 1527"/>
              <a:gd name="T15" fmla="*/ 1364 h 1364"/>
            </a:gdLst>
            <a:ahLst/>
            <a:cxnLst>
              <a:cxn ang="T8">
                <a:pos x="T0" y="T1"/>
              </a:cxn>
              <a:cxn ang="T9">
                <a:pos x="T2" y="T3"/>
              </a:cxn>
              <a:cxn ang="T10">
                <a:pos x="T4" y="T5"/>
              </a:cxn>
              <a:cxn ang="T11">
                <a:pos x="T6" y="T7"/>
              </a:cxn>
            </a:cxnLst>
            <a:rect l="T12" t="T13" r="T14" b="T15"/>
            <a:pathLst>
              <a:path w="1527" h="1364">
                <a:moveTo>
                  <a:pt x="0" y="0"/>
                </a:moveTo>
                <a:lnTo>
                  <a:pt x="763" y="1363"/>
                </a:lnTo>
                <a:lnTo>
                  <a:pt x="1526" y="0"/>
                </a:lnTo>
                <a:lnTo>
                  <a:pt x="0" y="0"/>
                </a:lnTo>
              </a:path>
            </a:pathLst>
          </a:custGeom>
          <a:solidFill>
            <a:srgbClr val="0097A9"/>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1200" cap="none" spc="0" normalizeH="0" baseline="0" noProof="0">
              <a:ln>
                <a:noFill/>
              </a:ln>
              <a:solidFill>
                <a:prstClr val="white"/>
              </a:solidFill>
              <a:effectLst/>
              <a:uLnTx/>
              <a:uFillTx/>
              <a:latin typeface="Calibri"/>
              <a:ea typeface="+mn-ea"/>
              <a:cs typeface="Arial" pitchFamily="34" charset="0"/>
            </a:endParaRPr>
          </a:p>
        </p:txBody>
      </p:sp>
      <p:sp>
        <p:nvSpPr>
          <p:cNvPr id="22" name="Freeform 21">
            <a:extLst>
              <a:ext uri="{FF2B5EF4-FFF2-40B4-BE49-F238E27FC236}">
                <a16:creationId xmlns:a16="http://schemas.microsoft.com/office/drawing/2014/main" id="{BFF2C797-22DF-2C7F-2328-C3A004A6FE10}"/>
              </a:ext>
            </a:extLst>
          </p:cNvPr>
          <p:cNvSpPr>
            <a:spLocks/>
          </p:cNvSpPr>
          <p:nvPr userDrawn="1"/>
        </p:nvSpPr>
        <p:spPr bwMode="blackWhite">
          <a:xfrm>
            <a:off x="8335621" y="3580267"/>
            <a:ext cx="589116" cy="517525"/>
          </a:xfrm>
          <a:custGeom>
            <a:avLst/>
            <a:gdLst>
              <a:gd name="T0" fmla="*/ 0 w 582"/>
              <a:gd name="T1" fmla="*/ 2147483647 h 520"/>
              <a:gd name="T2" fmla="*/ 2147483647 w 582"/>
              <a:gd name="T3" fmla="*/ 2147483647 h 520"/>
              <a:gd name="T4" fmla="*/ 2147483647 w 582"/>
              <a:gd name="T5" fmla="*/ 0 h 520"/>
              <a:gd name="T6" fmla="*/ 0 w 582"/>
              <a:gd name="T7" fmla="*/ 2147483647 h 520"/>
              <a:gd name="T8" fmla="*/ 0 60000 65536"/>
              <a:gd name="T9" fmla="*/ 0 60000 65536"/>
              <a:gd name="T10" fmla="*/ 0 60000 65536"/>
              <a:gd name="T11" fmla="*/ 0 60000 65536"/>
              <a:gd name="T12" fmla="*/ 0 w 582"/>
              <a:gd name="T13" fmla="*/ 0 h 520"/>
              <a:gd name="T14" fmla="*/ 582 w 582"/>
              <a:gd name="T15" fmla="*/ 520 h 520"/>
            </a:gdLst>
            <a:ahLst/>
            <a:cxnLst>
              <a:cxn ang="T8">
                <a:pos x="T0" y="T1"/>
              </a:cxn>
              <a:cxn ang="T9">
                <a:pos x="T2" y="T3"/>
              </a:cxn>
              <a:cxn ang="T10">
                <a:pos x="T4" y="T5"/>
              </a:cxn>
              <a:cxn ang="T11">
                <a:pos x="T6" y="T7"/>
              </a:cxn>
            </a:cxnLst>
            <a:rect l="T12" t="T13" r="T14" b="T15"/>
            <a:pathLst>
              <a:path w="582" h="520">
                <a:moveTo>
                  <a:pt x="0" y="519"/>
                </a:moveTo>
                <a:lnTo>
                  <a:pt x="581" y="519"/>
                </a:lnTo>
                <a:lnTo>
                  <a:pt x="291" y="0"/>
                </a:lnTo>
                <a:lnTo>
                  <a:pt x="0" y="519"/>
                </a:lnTo>
              </a:path>
            </a:pathLst>
          </a:custGeom>
          <a:solidFill>
            <a:sysClr val="window" lastClr="FFFFF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23" name="Freeform 23">
            <a:extLst>
              <a:ext uri="{FF2B5EF4-FFF2-40B4-BE49-F238E27FC236}">
                <a16:creationId xmlns:a16="http://schemas.microsoft.com/office/drawing/2014/main" id="{7AD7C2F0-AF9E-BA19-D027-96A651922505}"/>
              </a:ext>
            </a:extLst>
          </p:cNvPr>
          <p:cNvSpPr>
            <a:spLocks/>
          </p:cNvSpPr>
          <p:nvPr userDrawn="1"/>
        </p:nvSpPr>
        <p:spPr bwMode="blackWhite">
          <a:xfrm>
            <a:off x="8335621" y="3580267"/>
            <a:ext cx="589116" cy="517525"/>
          </a:xfrm>
          <a:custGeom>
            <a:avLst/>
            <a:gdLst>
              <a:gd name="T0" fmla="*/ 0 w 582"/>
              <a:gd name="T1" fmla="*/ 516530 h 520"/>
              <a:gd name="T2" fmla="*/ 637078 w 582"/>
              <a:gd name="T3" fmla="*/ 516530 h 520"/>
              <a:gd name="T4" fmla="*/ 319088 w 582"/>
              <a:gd name="T5" fmla="*/ 0 h 520"/>
              <a:gd name="T6" fmla="*/ 0 w 582"/>
              <a:gd name="T7" fmla="*/ 516530 h 520"/>
              <a:gd name="T8" fmla="*/ 0 60000 65536"/>
              <a:gd name="T9" fmla="*/ 0 60000 65536"/>
              <a:gd name="T10" fmla="*/ 0 60000 65536"/>
              <a:gd name="T11" fmla="*/ 0 60000 65536"/>
              <a:gd name="T12" fmla="*/ 0 w 582"/>
              <a:gd name="T13" fmla="*/ 0 h 520"/>
              <a:gd name="T14" fmla="*/ 582 w 582"/>
              <a:gd name="T15" fmla="*/ 520 h 520"/>
            </a:gdLst>
            <a:ahLst/>
            <a:cxnLst>
              <a:cxn ang="T8">
                <a:pos x="T0" y="T1"/>
              </a:cxn>
              <a:cxn ang="T9">
                <a:pos x="T2" y="T3"/>
              </a:cxn>
              <a:cxn ang="T10">
                <a:pos x="T4" y="T5"/>
              </a:cxn>
              <a:cxn ang="T11">
                <a:pos x="T6" y="T7"/>
              </a:cxn>
            </a:cxnLst>
            <a:rect l="T12" t="T13" r="T14" b="T15"/>
            <a:pathLst>
              <a:path w="582" h="520">
                <a:moveTo>
                  <a:pt x="0" y="519"/>
                </a:moveTo>
                <a:lnTo>
                  <a:pt x="581" y="519"/>
                </a:lnTo>
                <a:lnTo>
                  <a:pt x="291" y="0"/>
                </a:lnTo>
                <a:lnTo>
                  <a:pt x="0" y="519"/>
                </a:lnTo>
              </a:path>
            </a:pathLst>
          </a:custGeom>
          <a:solidFill>
            <a:srgbClr val="9DD4C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1200" cap="none" spc="0" normalizeH="0" baseline="0" noProof="0">
              <a:ln>
                <a:noFill/>
              </a:ln>
              <a:solidFill>
                <a:prstClr val="white"/>
              </a:solidFill>
              <a:effectLst/>
              <a:uLnTx/>
              <a:uFillTx/>
              <a:latin typeface="Calibri"/>
              <a:ea typeface="+mn-ea"/>
              <a:cs typeface="Arial" pitchFamily="34" charset="0"/>
            </a:endParaRPr>
          </a:p>
        </p:txBody>
      </p:sp>
      <p:sp>
        <p:nvSpPr>
          <p:cNvPr id="24" name="Freeform 25">
            <a:extLst>
              <a:ext uri="{FF2B5EF4-FFF2-40B4-BE49-F238E27FC236}">
                <a16:creationId xmlns:a16="http://schemas.microsoft.com/office/drawing/2014/main" id="{14D39DF1-49A6-1302-CA11-1C6FF99A003A}"/>
              </a:ext>
            </a:extLst>
          </p:cNvPr>
          <p:cNvSpPr>
            <a:spLocks/>
          </p:cNvSpPr>
          <p:nvPr userDrawn="1"/>
        </p:nvSpPr>
        <p:spPr bwMode="blackWhite">
          <a:xfrm>
            <a:off x="8203031" y="4096204"/>
            <a:ext cx="854297" cy="233363"/>
          </a:xfrm>
          <a:custGeom>
            <a:avLst/>
            <a:gdLst>
              <a:gd name="T0" fmla="*/ 0 w 843"/>
              <a:gd name="T1" fmla="*/ 2147483647 h 235"/>
              <a:gd name="T2" fmla="*/ 2147483647 w 843"/>
              <a:gd name="T3" fmla="*/ 2147483647 h 235"/>
              <a:gd name="T4" fmla="*/ 2147483647 w 843"/>
              <a:gd name="T5" fmla="*/ 0 h 235"/>
              <a:gd name="T6" fmla="*/ 2147483647 w 843"/>
              <a:gd name="T7" fmla="*/ 0 h 235"/>
              <a:gd name="T8" fmla="*/ 0 w 843"/>
              <a:gd name="T9" fmla="*/ 2147483647 h 235"/>
              <a:gd name="T10" fmla="*/ 0 60000 65536"/>
              <a:gd name="T11" fmla="*/ 0 60000 65536"/>
              <a:gd name="T12" fmla="*/ 0 60000 65536"/>
              <a:gd name="T13" fmla="*/ 0 60000 65536"/>
              <a:gd name="T14" fmla="*/ 0 60000 65536"/>
              <a:gd name="T15" fmla="*/ 0 w 843"/>
              <a:gd name="T16" fmla="*/ 0 h 235"/>
              <a:gd name="T17" fmla="*/ 843 w 843"/>
              <a:gd name="T18" fmla="*/ 235 h 235"/>
            </a:gdLst>
            <a:ahLst/>
            <a:cxnLst>
              <a:cxn ang="T10">
                <a:pos x="T0" y="T1"/>
              </a:cxn>
              <a:cxn ang="T11">
                <a:pos x="T2" y="T3"/>
              </a:cxn>
              <a:cxn ang="T12">
                <a:pos x="T4" y="T5"/>
              </a:cxn>
              <a:cxn ang="T13">
                <a:pos x="T6" y="T7"/>
              </a:cxn>
              <a:cxn ang="T14">
                <a:pos x="T8" y="T9"/>
              </a:cxn>
            </a:cxnLst>
            <a:rect l="T15" t="T16" r="T17" b="T18"/>
            <a:pathLst>
              <a:path w="843" h="235">
                <a:moveTo>
                  <a:pt x="0" y="234"/>
                </a:moveTo>
                <a:lnTo>
                  <a:pt x="842" y="234"/>
                </a:lnTo>
                <a:lnTo>
                  <a:pt x="711" y="0"/>
                </a:lnTo>
                <a:lnTo>
                  <a:pt x="130" y="0"/>
                </a:lnTo>
                <a:lnTo>
                  <a:pt x="0" y="234"/>
                </a:lnTo>
              </a:path>
            </a:pathLst>
          </a:custGeom>
          <a:solidFill>
            <a:sysClr val="window" lastClr="FFFFF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25" name="Freeform 27">
            <a:extLst>
              <a:ext uri="{FF2B5EF4-FFF2-40B4-BE49-F238E27FC236}">
                <a16:creationId xmlns:a16="http://schemas.microsoft.com/office/drawing/2014/main" id="{0052EF3F-2F17-88FA-29E4-88A590851D91}"/>
              </a:ext>
            </a:extLst>
          </p:cNvPr>
          <p:cNvSpPr>
            <a:spLocks/>
          </p:cNvSpPr>
          <p:nvPr userDrawn="1"/>
        </p:nvSpPr>
        <p:spPr bwMode="blackWhite">
          <a:xfrm>
            <a:off x="8203031" y="4096204"/>
            <a:ext cx="854297" cy="233363"/>
          </a:xfrm>
          <a:custGeom>
            <a:avLst/>
            <a:gdLst>
              <a:gd name="T0" fmla="*/ 0 w 843"/>
              <a:gd name="T1" fmla="*/ 2147483647 h 235"/>
              <a:gd name="T2" fmla="*/ 2147483647 w 843"/>
              <a:gd name="T3" fmla="*/ 2147483647 h 235"/>
              <a:gd name="T4" fmla="*/ 2147483647 w 843"/>
              <a:gd name="T5" fmla="*/ 0 h 235"/>
              <a:gd name="T6" fmla="*/ 2147483647 w 843"/>
              <a:gd name="T7" fmla="*/ 0 h 235"/>
              <a:gd name="T8" fmla="*/ 0 w 843"/>
              <a:gd name="T9" fmla="*/ 2147483647 h 235"/>
              <a:gd name="T10" fmla="*/ 0 60000 65536"/>
              <a:gd name="T11" fmla="*/ 0 60000 65536"/>
              <a:gd name="T12" fmla="*/ 0 60000 65536"/>
              <a:gd name="T13" fmla="*/ 0 60000 65536"/>
              <a:gd name="T14" fmla="*/ 0 60000 65536"/>
              <a:gd name="T15" fmla="*/ 0 w 843"/>
              <a:gd name="T16" fmla="*/ 0 h 235"/>
              <a:gd name="T17" fmla="*/ 843 w 843"/>
              <a:gd name="T18" fmla="*/ 235 h 235"/>
            </a:gdLst>
            <a:ahLst/>
            <a:cxnLst>
              <a:cxn ang="T10">
                <a:pos x="T0" y="T1"/>
              </a:cxn>
              <a:cxn ang="T11">
                <a:pos x="T2" y="T3"/>
              </a:cxn>
              <a:cxn ang="T12">
                <a:pos x="T4" y="T5"/>
              </a:cxn>
              <a:cxn ang="T13">
                <a:pos x="T6" y="T7"/>
              </a:cxn>
              <a:cxn ang="T14">
                <a:pos x="T8" y="T9"/>
              </a:cxn>
            </a:cxnLst>
            <a:rect l="T15" t="T16" r="T17" b="T18"/>
            <a:pathLst>
              <a:path w="843" h="235">
                <a:moveTo>
                  <a:pt x="0" y="234"/>
                </a:moveTo>
                <a:lnTo>
                  <a:pt x="842" y="234"/>
                </a:lnTo>
                <a:lnTo>
                  <a:pt x="711" y="0"/>
                </a:lnTo>
                <a:lnTo>
                  <a:pt x="130" y="0"/>
                </a:lnTo>
                <a:lnTo>
                  <a:pt x="0" y="234"/>
                </a:lnTo>
              </a:path>
            </a:pathLst>
          </a:custGeom>
          <a:solidFill>
            <a:srgbClr val="6FC2B4"/>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200" b="0" i="0" u="none" strike="noStrike" kern="1200" cap="none" spc="0" normalizeH="0" baseline="0" noProof="0">
              <a:ln>
                <a:noFill/>
              </a:ln>
              <a:solidFill>
                <a:prstClr val="black"/>
              </a:solidFill>
              <a:effectLst/>
              <a:uLnTx/>
              <a:uFillTx/>
              <a:latin typeface="Calibri"/>
              <a:ea typeface="+mn-ea"/>
              <a:cs typeface="Arial" pitchFamily="34" charset="0"/>
            </a:endParaRPr>
          </a:p>
        </p:txBody>
      </p:sp>
      <p:sp>
        <p:nvSpPr>
          <p:cNvPr id="26" name="Freeform 29">
            <a:extLst>
              <a:ext uri="{FF2B5EF4-FFF2-40B4-BE49-F238E27FC236}">
                <a16:creationId xmlns:a16="http://schemas.microsoft.com/office/drawing/2014/main" id="{F5C1CDE2-8542-9FB3-4A66-C94D9048940F}"/>
              </a:ext>
            </a:extLst>
          </p:cNvPr>
          <p:cNvSpPr>
            <a:spLocks/>
          </p:cNvSpPr>
          <p:nvPr userDrawn="1"/>
        </p:nvSpPr>
        <p:spPr bwMode="blackWhite">
          <a:xfrm>
            <a:off x="8069646" y="4327979"/>
            <a:ext cx="1121067" cy="231775"/>
          </a:xfrm>
          <a:custGeom>
            <a:avLst/>
            <a:gdLst>
              <a:gd name="T0" fmla="*/ 2147483647 w 1106"/>
              <a:gd name="T1" fmla="*/ 0 h 233"/>
              <a:gd name="T2" fmla="*/ 0 w 1106"/>
              <a:gd name="T3" fmla="*/ 2147483647 h 233"/>
              <a:gd name="T4" fmla="*/ 2147483647 w 1106"/>
              <a:gd name="T5" fmla="*/ 2147483647 h 233"/>
              <a:gd name="T6" fmla="*/ 2147483647 w 1106"/>
              <a:gd name="T7" fmla="*/ 0 h 233"/>
              <a:gd name="T8" fmla="*/ 2147483647 w 1106"/>
              <a:gd name="T9" fmla="*/ 0 h 233"/>
              <a:gd name="T10" fmla="*/ 0 60000 65536"/>
              <a:gd name="T11" fmla="*/ 0 60000 65536"/>
              <a:gd name="T12" fmla="*/ 0 60000 65536"/>
              <a:gd name="T13" fmla="*/ 0 60000 65536"/>
              <a:gd name="T14" fmla="*/ 0 60000 65536"/>
              <a:gd name="T15" fmla="*/ 0 w 1106"/>
              <a:gd name="T16" fmla="*/ 0 h 233"/>
              <a:gd name="T17" fmla="*/ 1106 w 1106"/>
              <a:gd name="T18" fmla="*/ 233 h 233"/>
            </a:gdLst>
            <a:ahLst/>
            <a:cxnLst>
              <a:cxn ang="T10">
                <a:pos x="T0" y="T1"/>
              </a:cxn>
              <a:cxn ang="T11">
                <a:pos x="T2" y="T3"/>
              </a:cxn>
              <a:cxn ang="T12">
                <a:pos x="T4" y="T5"/>
              </a:cxn>
              <a:cxn ang="T13">
                <a:pos x="T6" y="T7"/>
              </a:cxn>
              <a:cxn ang="T14">
                <a:pos x="T8" y="T9"/>
              </a:cxn>
            </a:cxnLst>
            <a:rect l="T15" t="T16" r="T17" b="T18"/>
            <a:pathLst>
              <a:path w="1106" h="233">
                <a:moveTo>
                  <a:pt x="132" y="0"/>
                </a:moveTo>
                <a:lnTo>
                  <a:pt x="0" y="232"/>
                </a:lnTo>
                <a:lnTo>
                  <a:pt x="1105" y="232"/>
                </a:lnTo>
                <a:lnTo>
                  <a:pt x="974" y="0"/>
                </a:lnTo>
                <a:lnTo>
                  <a:pt x="132" y="0"/>
                </a:lnTo>
              </a:path>
            </a:pathLst>
          </a:custGeom>
          <a:solidFill>
            <a:srgbClr val="00ABAB"/>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Calibri"/>
              <a:ea typeface="+mn-ea"/>
              <a:cs typeface="Arial" pitchFamily="34" charset="0"/>
            </a:endParaRPr>
          </a:p>
        </p:txBody>
      </p:sp>
      <p:sp>
        <p:nvSpPr>
          <p:cNvPr id="27" name="Freeform 31">
            <a:extLst>
              <a:ext uri="{FF2B5EF4-FFF2-40B4-BE49-F238E27FC236}">
                <a16:creationId xmlns:a16="http://schemas.microsoft.com/office/drawing/2014/main" id="{C90E041E-F2CB-03B8-564A-FFDAF0EBF2E0}"/>
              </a:ext>
            </a:extLst>
          </p:cNvPr>
          <p:cNvSpPr>
            <a:spLocks/>
          </p:cNvSpPr>
          <p:nvPr userDrawn="1"/>
        </p:nvSpPr>
        <p:spPr bwMode="blackWhite">
          <a:xfrm>
            <a:off x="7937055" y="4559754"/>
            <a:ext cx="1386248" cy="233363"/>
          </a:xfrm>
          <a:custGeom>
            <a:avLst/>
            <a:gdLst>
              <a:gd name="T0" fmla="*/ 2147483647 w 1367"/>
              <a:gd name="T1" fmla="*/ 0 h 235"/>
              <a:gd name="T2" fmla="*/ 0 w 1367"/>
              <a:gd name="T3" fmla="*/ 2147483647 h 235"/>
              <a:gd name="T4" fmla="*/ 2147483647 w 1367"/>
              <a:gd name="T5" fmla="*/ 2147483647 h 235"/>
              <a:gd name="T6" fmla="*/ 2147483647 w 1367"/>
              <a:gd name="T7" fmla="*/ 0 h 235"/>
              <a:gd name="T8" fmla="*/ 2147483647 w 1367"/>
              <a:gd name="T9" fmla="*/ 0 h 235"/>
              <a:gd name="T10" fmla="*/ 0 60000 65536"/>
              <a:gd name="T11" fmla="*/ 0 60000 65536"/>
              <a:gd name="T12" fmla="*/ 0 60000 65536"/>
              <a:gd name="T13" fmla="*/ 0 60000 65536"/>
              <a:gd name="T14" fmla="*/ 0 60000 65536"/>
              <a:gd name="T15" fmla="*/ 0 w 1367"/>
              <a:gd name="T16" fmla="*/ 0 h 235"/>
              <a:gd name="T17" fmla="*/ 1367 w 1367"/>
              <a:gd name="T18" fmla="*/ 235 h 235"/>
            </a:gdLst>
            <a:ahLst/>
            <a:cxnLst>
              <a:cxn ang="T10">
                <a:pos x="T0" y="T1"/>
              </a:cxn>
              <a:cxn ang="T11">
                <a:pos x="T2" y="T3"/>
              </a:cxn>
              <a:cxn ang="T12">
                <a:pos x="T4" y="T5"/>
              </a:cxn>
              <a:cxn ang="T13">
                <a:pos x="T6" y="T7"/>
              </a:cxn>
              <a:cxn ang="T14">
                <a:pos x="T8" y="T9"/>
              </a:cxn>
            </a:cxnLst>
            <a:rect l="T15" t="T16" r="T17" b="T18"/>
            <a:pathLst>
              <a:path w="1367" h="235">
                <a:moveTo>
                  <a:pt x="130" y="0"/>
                </a:moveTo>
                <a:lnTo>
                  <a:pt x="0" y="234"/>
                </a:lnTo>
                <a:lnTo>
                  <a:pt x="1366" y="234"/>
                </a:lnTo>
                <a:lnTo>
                  <a:pt x="1235" y="0"/>
                </a:lnTo>
                <a:lnTo>
                  <a:pt x="130" y="0"/>
                </a:lnTo>
              </a:path>
            </a:pathLst>
          </a:custGeom>
          <a:solidFill>
            <a:sysClr val="window" lastClr="FFFFF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28" name="Freeform 32">
            <a:extLst>
              <a:ext uri="{FF2B5EF4-FFF2-40B4-BE49-F238E27FC236}">
                <a16:creationId xmlns:a16="http://schemas.microsoft.com/office/drawing/2014/main" id="{B99F38BF-8452-04C2-159A-8033DA72A2E2}"/>
              </a:ext>
            </a:extLst>
          </p:cNvPr>
          <p:cNvSpPr>
            <a:spLocks/>
          </p:cNvSpPr>
          <p:nvPr userDrawn="1"/>
        </p:nvSpPr>
        <p:spPr bwMode="blackWhite">
          <a:xfrm>
            <a:off x="7937055" y="4559754"/>
            <a:ext cx="1386248" cy="233363"/>
          </a:xfrm>
          <a:custGeom>
            <a:avLst/>
            <a:gdLst>
              <a:gd name="T0" fmla="*/ 2147483647 w 1367"/>
              <a:gd name="T1" fmla="*/ 0 h 235"/>
              <a:gd name="T2" fmla="*/ 0 w 1367"/>
              <a:gd name="T3" fmla="*/ 2147483647 h 235"/>
              <a:gd name="T4" fmla="*/ 2147483647 w 1367"/>
              <a:gd name="T5" fmla="*/ 2147483647 h 235"/>
              <a:gd name="T6" fmla="*/ 2147483647 w 1367"/>
              <a:gd name="T7" fmla="*/ 0 h 235"/>
              <a:gd name="T8" fmla="*/ 2147483647 w 1367"/>
              <a:gd name="T9" fmla="*/ 0 h 235"/>
              <a:gd name="T10" fmla="*/ 0 60000 65536"/>
              <a:gd name="T11" fmla="*/ 0 60000 65536"/>
              <a:gd name="T12" fmla="*/ 0 60000 65536"/>
              <a:gd name="T13" fmla="*/ 0 60000 65536"/>
              <a:gd name="T14" fmla="*/ 0 60000 65536"/>
              <a:gd name="T15" fmla="*/ 0 w 1367"/>
              <a:gd name="T16" fmla="*/ 0 h 235"/>
              <a:gd name="T17" fmla="*/ 1367 w 1367"/>
              <a:gd name="T18" fmla="*/ 235 h 235"/>
            </a:gdLst>
            <a:ahLst/>
            <a:cxnLst>
              <a:cxn ang="T10">
                <a:pos x="T0" y="T1"/>
              </a:cxn>
              <a:cxn ang="T11">
                <a:pos x="T2" y="T3"/>
              </a:cxn>
              <a:cxn ang="T12">
                <a:pos x="T4" y="T5"/>
              </a:cxn>
              <a:cxn ang="T13">
                <a:pos x="T6" y="T7"/>
              </a:cxn>
              <a:cxn ang="T14">
                <a:pos x="T8" y="T9"/>
              </a:cxn>
            </a:cxnLst>
            <a:rect l="T15" t="T16" r="T17" b="T18"/>
            <a:pathLst>
              <a:path w="1367" h="235">
                <a:moveTo>
                  <a:pt x="130" y="0"/>
                </a:moveTo>
                <a:lnTo>
                  <a:pt x="0" y="234"/>
                </a:lnTo>
                <a:lnTo>
                  <a:pt x="1366" y="234"/>
                </a:lnTo>
                <a:lnTo>
                  <a:pt x="1235" y="0"/>
                </a:lnTo>
                <a:lnTo>
                  <a:pt x="130" y="0"/>
                </a:lnTo>
              </a:path>
            </a:pathLst>
          </a:custGeom>
          <a:solidFill>
            <a:srgbClr val="0097A9"/>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Calibri"/>
              <a:ea typeface="+mn-ea"/>
              <a:cs typeface="Arial" pitchFamily="34" charset="0"/>
            </a:endParaRPr>
          </a:p>
        </p:txBody>
      </p:sp>
      <p:sp>
        <p:nvSpPr>
          <p:cNvPr id="29" name="Freeform 34">
            <a:extLst>
              <a:ext uri="{FF2B5EF4-FFF2-40B4-BE49-F238E27FC236}">
                <a16:creationId xmlns:a16="http://schemas.microsoft.com/office/drawing/2014/main" id="{741A623F-7106-151D-A70E-38DD5A32D791}"/>
              </a:ext>
            </a:extLst>
          </p:cNvPr>
          <p:cNvSpPr>
            <a:spLocks/>
          </p:cNvSpPr>
          <p:nvPr userDrawn="1"/>
        </p:nvSpPr>
        <p:spPr bwMode="blackWhite">
          <a:xfrm>
            <a:off x="7804462" y="4791529"/>
            <a:ext cx="1651430" cy="233363"/>
          </a:xfrm>
          <a:custGeom>
            <a:avLst/>
            <a:gdLst>
              <a:gd name="T0" fmla="*/ 2147483647 w 1628"/>
              <a:gd name="T1" fmla="*/ 0 h 235"/>
              <a:gd name="T2" fmla="*/ 0 w 1628"/>
              <a:gd name="T3" fmla="*/ 2147483647 h 235"/>
              <a:gd name="T4" fmla="*/ 2147483647 w 1628"/>
              <a:gd name="T5" fmla="*/ 2147483647 h 235"/>
              <a:gd name="T6" fmla="*/ 2147483647 w 1628"/>
              <a:gd name="T7" fmla="*/ 0 h 235"/>
              <a:gd name="T8" fmla="*/ 2147483647 w 1628"/>
              <a:gd name="T9" fmla="*/ 0 h 235"/>
              <a:gd name="T10" fmla="*/ 0 60000 65536"/>
              <a:gd name="T11" fmla="*/ 0 60000 65536"/>
              <a:gd name="T12" fmla="*/ 0 60000 65536"/>
              <a:gd name="T13" fmla="*/ 0 60000 65536"/>
              <a:gd name="T14" fmla="*/ 0 60000 65536"/>
              <a:gd name="T15" fmla="*/ 0 w 1628"/>
              <a:gd name="T16" fmla="*/ 0 h 235"/>
              <a:gd name="T17" fmla="*/ 1628 w 1628"/>
              <a:gd name="T18" fmla="*/ 235 h 235"/>
            </a:gdLst>
            <a:ahLst/>
            <a:cxnLst>
              <a:cxn ang="T10">
                <a:pos x="T0" y="T1"/>
              </a:cxn>
              <a:cxn ang="T11">
                <a:pos x="T2" y="T3"/>
              </a:cxn>
              <a:cxn ang="T12">
                <a:pos x="T4" y="T5"/>
              </a:cxn>
              <a:cxn ang="T13">
                <a:pos x="T6" y="T7"/>
              </a:cxn>
              <a:cxn ang="T14">
                <a:pos x="T8" y="T9"/>
              </a:cxn>
            </a:cxnLst>
            <a:rect l="T15" t="T16" r="T17" b="T18"/>
            <a:pathLst>
              <a:path w="1628" h="235">
                <a:moveTo>
                  <a:pt x="131" y="0"/>
                </a:moveTo>
                <a:lnTo>
                  <a:pt x="0" y="234"/>
                </a:lnTo>
                <a:lnTo>
                  <a:pt x="1627" y="234"/>
                </a:lnTo>
                <a:lnTo>
                  <a:pt x="1497" y="0"/>
                </a:lnTo>
                <a:lnTo>
                  <a:pt x="131" y="0"/>
                </a:lnTo>
              </a:path>
            </a:pathLst>
          </a:custGeom>
          <a:solidFill>
            <a:srgbClr val="007680"/>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1200" cap="none" spc="0" normalizeH="0" baseline="0" noProof="0">
              <a:ln>
                <a:noFill/>
              </a:ln>
              <a:solidFill>
                <a:prstClr val="black"/>
              </a:solidFill>
              <a:effectLst/>
              <a:uLnTx/>
              <a:uFillTx/>
              <a:latin typeface="Calibri"/>
              <a:ea typeface="+mn-ea"/>
              <a:cs typeface="Arial" pitchFamily="34" charset="0"/>
            </a:endParaRPr>
          </a:p>
        </p:txBody>
      </p:sp>
      <p:sp>
        <p:nvSpPr>
          <p:cNvPr id="30" name="Freeform 36">
            <a:extLst>
              <a:ext uri="{FF2B5EF4-FFF2-40B4-BE49-F238E27FC236}">
                <a16:creationId xmlns:a16="http://schemas.microsoft.com/office/drawing/2014/main" id="{3E380DC5-4F01-72F6-644F-EABCA9FEEEA7}"/>
              </a:ext>
            </a:extLst>
          </p:cNvPr>
          <p:cNvSpPr>
            <a:spLocks/>
          </p:cNvSpPr>
          <p:nvPr userDrawn="1"/>
        </p:nvSpPr>
        <p:spPr bwMode="blackWhite">
          <a:xfrm>
            <a:off x="7672667" y="5024892"/>
            <a:ext cx="1915024" cy="231775"/>
          </a:xfrm>
          <a:custGeom>
            <a:avLst/>
            <a:gdLst>
              <a:gd name="T0" fmla="*/ 2147483647 w 1890"/>
              <a:gd name="T1" fmla="*/ 0 h 234"/>
              <a:gd name="T2" fmla="*/ 0 w 1890"/>
              <a:gd name="T3" fmla="*/ 2147483647 h 234"/>
              <a:gd name="T4" fmla="*/ 2147483647 w 1890"/>
              <a:gd name="T5" fmla="*/ 2147483647 h 234"/>
              <a:gd name="T6" fmla="*/ 2147483647 w 1890"/>
              <a:gd name="T7" fmla="*/ 0 h 234"/>
              <a:gd name="T8" fmla="*/ 2147483647 w 1890"/>
              <a:gd name="T9" fmla="*/ 0 h 234"/>
              <a:gd name="T10" fmla="*/ 0 60000 65536"/>
              <a:gd name="T11" fmla="*/ 0 60000 65536"/>
              <a:gd name="T12" fmla="*/ 0 60000 65536"/>
              <a:gd name="T13" fmla="*/ 0 60000 65536"/>
              <a:gd name="T14" fmla="*/ 0 60000 65536"/>
              <a:gd name="T15" fmla="*/ 0 w 1890"/>
              <a:gd name="T16" fmla="*/ 0 h 234"/>
              <a:gd name="T17" fmla="*/ 1890 w 1890"/>
              <a:gd name="T18" fmla="*/ 234 h 234"/>
            </a:gdLst>
            <a:ahLst/>
            <a:cxnLst>
              <a:cxn ang="T10">
                <a:pos x="T0" y="T1"/>
              </a:cxn>
              <a:cxn ang="T11">
                <a:pos x="T2" y="T3"/>
              </a:cxn>
              <a:cxn ang="T12">
                <a:pos x="T4" y="T5"/>
              </a:cxn>
              <a:cxn ang="T13">
                <a:pos x="T6" y="T7"/>
              </a:cxn>
              <a:cxn ang="T14">
                <a:pos x="T8" y="T9"/>
              </a:cxn>
            </a:cxnLst>
            <a:rect l="T15" t="T16" r="T17" b="T18"/>
            <a:pathLst>
              <a:path w="1890" h="234">
                <a:moveTo>
                  <a:pt x="131" y="0"/>
                </a:moveTo>
                <a:lnTo>
                  <a:pt x="0" y="233"/>
                </a:lnTo>
                <a:lnTo>
                  <a:pt x="1889" y="233"/>
                </a:lnTo>
                <a:lnTo>
                  <a:pt x="1758" y="0"/>
                </a:lnTo>
                <a:lnTo>
                  <a:pt x="131" y="0"/>
                </a:lnTo>
              </a:path>
            </a:pathLst>
          </a:custGeom>
          <a:solidFill>
            <a:sysClr val="window" lastClr="FFFFF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1" name="Freeform 37">
            <a:extLst>
              <a:ext uri="{FF2B5EF4-FFF2-40B4-BE49-F238E27FC236}">
                <a16:creationId xmlns:a16="http://schemas.microsoft.com/office/drawing/2014/main" id="{10F3727F-9BAE-56DE-62E2-D52D00A81BC1}"/>
              </a:ext>
            </a:extLst>
          </p:cNvPr>
          <p:cNvSpPr>
            <a:spLocks/>
          </p:cNvSpPr>
          <p:nvPr userDrawn="1"/>
        </p:nvSpPr>
        <p:spPr bwMode="blackWhite">
          <a:xfrm>
            <a:off x="7672667" y="5024892"/>
            <a:ext cx="1915024" cy="231775"/>
          </a:xfrm>
          <a:custGeom>
            <a:avLst/>
            <a:gdLst>
              <a:gd name="T0" fmla="*/ 143703 w 1890"/>
              <a:gd name="T1" fmla="*/ 0 h 234"/>
              <a:gd name="T2" fmla="*/ 0 w 1890"/>
              <a:gd name="T3" fmla="*/ 230785 h 234"/>
              <a:gd name="T4" fmla="*/ 2072178 w 1890"/>
              <a:gd name="T5" fmla="*/ 230785 h 234"/>
              <a:gd name="T6" fmla="*/ 1928475 w 1890"/>
              <a:gd name="T7" fmla="*/ 0 h 234"/>
              <a:gd name="T8" fmla="*/ 143703 w 1890"/>
              <a:gd name="T9" fmla="*/ 0 h 234"/>
              <a:gd name="T10" fmla="*/ 0 60000 65536"/>
              <a:gd name="T11" fmla="*/ 0 60000 65536"/>
              <a:gd name="T12" fmla="*/ 0 60000 65536"/>
              <a:gd name="T13" fmla="*/ 0 60000 65536"/>
              <a:gd name="T14" fmla="*/ 0 60000 65536"/>
              <a:gd name="T15" fmla="*/ 0 w 1890"/>
              <a:gd name="T16" fmla="*/ 0 h 234"/>
              <a:gd name="T17" fmla="*/ 1890 w 1890"/>
              <a:gd name="T18" fmla="*/ 234 h 234"/>
            </a:gdLst>
            <a:ahLst/>
            <a:cxnLst>
              <a:cxn ang="T10">
                <a:pos x="T0" y="T1"/>
              </a:cxn>
              <a:cxn ang="T11">
                <a:pos x="T2" y="T3"/>
              </a:cxn>
              <a:cxn ang="T12">
                <a:pos x="T4" y="T5"/>
              </a:cxn>
              <a:cxn ang="T13">
                <a:pos x="T6" y="T7"/>
              </a:cxn>
              <a:cxn ang="T14">
                <a:pos x="T8" y="T9"/>
              </a:cxn>
            </a:cxnLst>
            <a:rect l="T15" t="T16" r="T17" b="T18"/>
            <a:pathLst>
              <a:path w="1890" h="234">
                <a:moveTo>
                  <a:pt x="131" y="0"/>
                </a:moveTo>
                <a:lnTo>
                  <a:pt x="0" y="233"/>
                </a:lnTo>
                <a:lnTo>
                  <a:pt x="1889" y="233"/>
                </a:lnTo>
                <a:lnTo>
                  <a:pt x="1758" y="0"/>
                </a:lnTo>
                <a:lnTo>
                  <a:pt x="131" y="0"/>
                </a:lnTo>
              </a:path>
            </a:pathLst>
          </a:custGeom>
          <a:solidFill>
            <a:srgbClr val="046A38"/>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2" name="Freeform 39">
            <a:extLst>
              <a:ext uri="{FF2B5EF4-FFF2-40B4-BE49-F238E27FC236}">
                <a16:creationId xmlns:a16="http://schemas.microsoft.com/office/drawing/2014/main" id="{6BA23B57-E03F-11C4-9CCD-5BDBC6E2E297}"/>
              </a:ext>
            </a:extLst>
          </p:cNvPr>
          <p:cNvSpPr>
            <a:spLocks/>
          </p:cNvSpPr>
          <p:nvPr userDrawn="1"/>
        </p:nvSpPr>
        <p:spPr bwMode="blackWhite">
          <a:xfrm>
            <a:off x="7539283" y="5256667"/>
            <a:ext cx="2181793" cy="231775"/>
          </a:xfrm>
          <a:custGeom>
            <a:avLst/>
            <a:gdLst>
              <a:gd name="T0" fmla="*/ 2147483647 w 2152"/>
              <a:gd name="T1" fmla="*/ 0 h 234"/>
              <a:gd name="T2" fmla="*/ 0 w 2152"/>
              <a:gd name="T3" fmla="*/ 2147483647 h 234"/>
              <a:gd name="T4" fmla="*/ 2147483647 w 2152"/>
              <a:gd name="T5" fmla="*/ 2147483647 h 234"/>
              <a:gd name="T6" fmla="*/ 2147483647 w 2152"/>
              <a:gd name="T7" fmla="*/ 0 h 234"/>
              <a:gd name="T8" fmla="*/ 2147483647 w 2152"/>
              <a:gd name="T9" fmla="*/ 0 h 234"/>
              <a:gd name="T10" fmla="*/ 0 60000 65536"/>
              <a:gd name="T11" fmla="*/ 0 60000 65536"/>
              <a:gd name="T12" fmla="*/ 0 60000 65536"/>
              <a:gd name="T13" fmla="*/ 0 60000 65536"/>
              <a:gd name="T14" fmla="*/ 0 60000 65536"/>
              <a:gd name="T15" fmla="*/ 0 w 2152"/>
              <a:gd name="T16" fmla="*/ 0 h 234"/>
              <a:gd name="T17" fmla="*/ 2152 w 2152"/>
              <a:gd name="T18" fmla="*/ 234 h 234"/>
            </a:gdLst>
            <a:ahLst/>
            <a:cxnLst>
              <a:cxn ang="T10">
                <a:pos x="T0" y="T1"/>
              </a:cxn>
              <a:cxn ang="T11">
                <a:pos x="T2" y="T3"/>
              </a:cxn>
              <a:cxn ang="T12">
                <a:pos x="T4" y="T5"/>
              </a:cxn>
              <a:cxn ang="T13">
                <a:pos x="T6" y="T7"/>
              </a:cxn>
              <a:cxn ang="T14">
                <a:pos x="T8" y="T9"/>
              </a:cxn>
            </a:cxnLst>
            <a:rect l="T15" t="T16" r="T17" b="T18"/>
            <a:pathLst>
              <a:path w="2152" h="234">
                <a:moveTo>
                  <a:pt x="131" y="0"/>
                </a:moveTo>
                <a:lnTo>
                  <a:pt x="0" y="233"/>
                </a:lnTo>
                <a:lnTo>
                  <a:pt x="2151" y="233"/>
                </a:lnTo>
                <a:lnTo>
                  <a:pt x="2020" y="0"/>
                </a:lnTo>
                <a:lnTo>
                  <a:pt x="131" y="0"/>
                </a:lnTo>
              </a:path>
            </a:pathLst>
          </a:custGeom>
          <a:solidFill>
            <a:sysClr val="window" lastClr="FFFFFF"/>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3" name="Freeform 41">
            <a:extLst>
              <a:ext uri="{FF2B5EF4-FFF2-40B4-BE49-F238E27FC236}">
                <a16:creationId xmlns:a16="http://schemas.microsoft.com/office/drawing/2014/main" id="{ACD36074-A9BE-7049-1B86-602C46C6F115}"/>
              </a:ext>
            </a:extLst>
          </p:cNvPr>
          <p:cNvSpPr>
            <a:spLocks/>
          </p:cNvSpPr>
          <p:nvPr userDrawn="1"/>
        </p:nvSpPr>
        <p:spPr bwMode="blackWhite">
          <a:xfrm>
            <a:off x="7539283" y="5256667"/>
            <a:ext cx="2181793" cy="231775"/>
          </a:xfrm>
          <a:custGeom>
            <a:avLst/>
            <a:gdLst>
              <a:gd name="T0" fmla="*/ 143796 w 2152"/>
              <a:gd name="T1" fmla="*/ 0 h 234"/>
              <a:gd name="T2" fmla="*/ 0 w 2152"/>
              <a:gd name="T3" fmla="*/ 230785 h 234"/>
              <a:gd name="T4" fmla="*/ 2361102 w 2152"/>
              <a:gd name="T5" fmla="*/ 230785 h 234"/>
              <a:gd name="T6" fmla="*/ 2217306 w 2152"/>
              <a:gd name="T7" fmla="*/ 0 h 234"/>
              <a:gd name="T8" fmla="*/ 143796 w 2152"/>
              <a:gd name="T9" fmla="*/ 0 h 234"/>
              <a:gd name="T10" fmla="*/ 0 60000 65536"/>
              <a:gd name="T11" fmla="*/ 0 60000 65536"/>
              <a:gd name="T12" fmla="*/ 0 60000 65536"/>
              <a:gd name="T13" fmla="*/ 0 60000 65536"/>
              <a:gd name="T14" fmla="*/ 0 60000 65536"/>
              <a:gd name="T15" fmla="*/ 0 w 2152"/>
              <a:gd name="T16" fmla="*/ 0 h 234"/>
              <a:gd name="T17" fmla="*/ 2152 w 2152"/>
              <a:gd name="T18" fmla="*/ 234 h 234"/>
            </a:gdLst>
            <a:ahLst/>
            <a:cxnLst>
              <a:cxn ang="T10">
                <a:pos x="T0" y="T1"/>
              </a:cxn>
              <a:cxn ang="T11">
                <a:pos x="T2" y="T3"/>
              </a:cxn>
              <a:cxn ang="T12">
                <a:pos x="T4" y="T5"/>
              </a:cxn>
              <a:cxn ang="T13">
                <a:pos x="T6" y="T7"/>
              </a:cxn>
              <a:cxn ang="T14">
                <a:pos x="T8" y="T9"/>
              </a:cxn>
            </a:cxnLst>
            <a:rect l="T15" t="T16" r="T17" b="T18"/>
            <a:pathLst>
              <a:path w="2152" h="234">
                <a:moveTo>
                  <a:pt x="131" y="0"/>
                </a:moveTo>
                <a:lnTo>
                  <a:pt x="0" y="233"/>
                </a:lnTo>
                <a:lnTo>
                  <a:pt x="2151" y="233"/>
                </a:lnTo>
                <a:lnTo>
                  <a:pt x="2020" y="0"/>
                </a:lnTo>
                <a:lnTo>
                  <a:pt x="131" y="0"/>
                </a:lnTo>
              </a:path>
            </a:pathLst>
          </a:custGeom>
          <a:solidFill>
            <a:srgbClr val="009A44"/>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4" name="Freeform 43">
            <a:extLst>
              <a:ext uri="{FF2B5EF4-FFF2-40B4-BE49-F238E27FC236}">
                <a16:creationId xmlns:a16="http://schemas.microsoft.com/office/drawing/2014/main" id="{935107EF-FFED-918A-DCBD-322FC7D8D0F7}"/>
              </a:ext>
            </a:extLst>
          </p:cNvPr>
          <p:cNvSpPr>
            <a:spLocks/>
          </p:cNvSpPr>
          <p:nvPr userDrawn="1"/>
        </p:nvSpPr>
        <p:spPr bwMode="blackWhite">
          <a:xfrm>
            <a:off x="7407484" y="5486852"/>
            <a:ext cx="2445387" cy="234950"/>
          </a:xfrm>
          <a:custGeom>
            <a:avLst/>
            <a:gdLst>
              <a:gd name="T0" fmla="*/ 2147483647 w 2414"/>
              <a:gd name="T1" fmla="*/ 0 h 235"/>
              <a:gd name="T2" fmla="*/ 0 w 2414"/>
              <a:gd name="T3" fmla="*/ 2147483647 h 235"/>
              <a:gd name="T4" fmla="*/ 2147483647 w 2414"/>
              <a:gd name="T5" fmla="*/ 2147483647 h 235"/>
              <a:gd name="T6" fmla="*/ 2147483647 w 2414"/>
              <a:gd name="T7" fmla="*/ 0 h 235"/>
              <a:gd name="T8" fmla="*/ 2147483647 w 2414"/>
              <a:gd name="T9" fmla="*/ 0 h 235"/>
              <a:gd name="T10" fmla="*/ 0 60000 65536"/>
              <a:gd name="T11" fmla="*/ 0 60000 65536"/>
              <a:gd name="T12" fmla="*/ 0 60000 65536"/>
              <a:gd name="T13" fmla="*/ 0 60000 65536"/>
              <a:gd name="T14" fmla="*/ 0 60000 65536"/>
              <a:gd name="T15" fmla="*/ 0 w 2414"/>
              <a:gd name="T16" fmla="*/ 0 h 235"/>
              <a:gd name="T17" fmla="*/ 2414 w 2414"/>
              <a:gd name="T18" fmla="*/ 235 h 235"/>
            </a:gdLst>
            <a:ahLst/>
            <a:cxnLst>
              <a:cxn ang="T10">
                <a:pos x="T0" y="T1"/>
              </a:cxn>
              <a:cxn ang="T11">
                <a:pos x="T2" y="T3"/>
              </a:cxn>
              <a:cxn ang="T12">
                <a:pos x="T4" y="T5"/>
              </a:cxn>
              <a:cxn ang="T13">
                <a:pos x="T6" y="T7"/>
              </a:cxn>
              <a:cxn ang="T14">
                <a:pos x="T8" y="T9"/>
              </a:cxn>
            </a:cxnLst>
            <a:rect l="T15" t="T16" r="T17" b="T18"/>
            <a:pathLst>
              <a:path w="2414" h="235">
                <a:moveTo>
                  <a:pt x="131" y="0"/>
                </a:moveTo>
                <a:lnTo>
                  <a:pt x="0" y="234"/>
                </a:lnTo>
                <a:lnTo>
                  <a:pt x="2413" y="234"/>
                </a:lnTo>
                <a:lnTo>
                  <a:pt x="2282" y="0"/>
                </a:lnTo>
                <a:lnTo>
                  <a:pt x="131" y="0"/>
                </a:lnTo>
              </a:path>
            </a:pathLst>
          </a:custGeom>
          <a:solidFill>
            <a:srgbClr val="43B02A"/>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5" name="Freeform 44">
            <a:extLst>
              <a:ext uri="{FF2B5EF4-FFF2-40B4-BE49-F238E27FC236}">
                <a16:creationId xmlns:a16="http://schemas.microsoft.com/office/drawing/2014/main" id="{FF336A4E-5D96-13A1-9BD5-965ECEBF4E99}"/>
              </a:ext>
            </a:extLst>
          </p:cNvPr>
          <p:cNvSpPr>
            <a:spLocks/>
          </p:cNvSpPr>
          <p:nvPr userDrawn="1"/>
        </p:nvSpPr>
        <p:spPr bwMode="blackWhite">
          <a:xfrm>
            <a:off x="7407484" y="5486852"/>
            <a:ext cx="2445387" cy="234950"/>
          </a:xfrm>
          <a:custGeom>
            <a:avLst/>
            <a:gdLst>
              <a:gd name="T0" fmla="*/ 2147483647 w 2414"/>
              <a:gd name="T1" fmla="*/ 0 h 235"/>
              <a:gd name="T2" fmla="*/ 0 w 2414"/>
              <a:gd name="T3" fmla="*/ 2147483647 h 235"/>
              <a:gd name="T4" fmla="*/ 2147483647 w 2414"/>
              <a:gd name="T5" fmla="*/ 2147483647 h 235"/>
              <a:gd name="T6" fmla="*/ 2147483647 w 2414"/>
              <a:gd name="T7" fmla="*/ 0 h 235"/>
              <a:gd name="T8" fmla="*/ 2147483647 w 2414"/>
              <a:gd name="T9" fmla="*/ 0 h 235"/>
              <a:gd name="T10" fmla="*/ 0 60000 65536"/>
              <a:gd name="T11" fmla="*/ 0 60000 65536"/>
              <a:gd name="T12" fmla="*/ 0 60000 65536"/>
              <a:gd name="T13" fmla="*/ 0 60000 65536"/>
              <a:gd name="T14" fmla="*/ 0 60000 65536"/>
              <a:gd name="T15" fmla="*/ 0 w 2414"/>
              <a:gd name="T16" fmla="*/ 0 h 235"/>
              <a:gd name="T17" fmla="*/ 2414 w 2414"/>
              <a:gd name="T18" fmla="*/ 235 h 235"/>
            </a:gdLst>
            <a:ahLst/>
            <a:cxnLst>
              <a:cxn ang="T10">
                <a:pos x="T0" y="T1"/>
              </a:cxn>
              <a:cxn ang="T11">
                <a:pos x="T2" y="T3"/>
              </a:cxn>
              <a:cxn ang="T12">
                <a:pos x="T4" y="T5"/>
              </a:cxn>
              <a:cxn ang="T13">
                <a:pos x="T6" y="T7"/>
              </a:cxn>
              <a:cxn ang="T14">
                <a:pos x="T8" y="T9"/>
              </a:cxn>
            </a:cxnLst>
            <a:rect l="T15" t="T16" r="T17" b="T18"/>
            <a:pathLst>
              <a:path w="2414" h="235">
                <a:moveTo>
                  <a:pt x="131" y="0"/>
                </a:moveTo>
                <a:lnTo>
                  <a:pt x="0" y="234"/>
                </a:lnTo>
                <a:lnTo>
                  <a:pt x="2413" y="234"/>
                </a:lnTo>
                <a:lnTo>
                  <a:pt x="2282" y="0"/>
                </a:lnTo>
                <a:lnTo>
                  <a:pt x="131" y="0"/>
                </a:lnTo>
              </a:path>
            </a:pathLst>
          </a:custGeom>
          <a:solidFill>
            <a:srgbClr val="43B02A"/>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36" name="Freeform 46">
            <a:extLst>
              <a:ext uri="{FF2B5EF4-FFF2-40B4-BE49-F238E27FC236}">
                <a16:creationId xmlns:a16="http://schemas.microsoft.com/office/drawing/2014/main" id="{E553BE48-E41D-7945-18A0-E7EAFAC6FBFE}"/>
              </a:ext>
            </a:extLst>
          </p:cNvPr>
          <p:cNvSpPr>
            <a:spLocks/>
          </p:cNvSpPr>
          <p:nvPr userDrawn="1"/>
        </p:nvSpPr>
        <p:spPr bwMode="blackWhite">
          <a:xfrm>
            <a:off x="7274099" y="5720215"/>
            <a:ext cx="2712156" cy="233362"/>
          </a:xfrm>
          <a:custGeom>
            <a:avLst/>
            <a:gdLst>
              <a:gd name="T0" fmla="*/ 2147483647 w 2676"/>
              <a:gd name="T1" fmla="*/ 0 h 235"/>
              <a:gd name="T2" fmla="*/ 0 w 2676"/>
              <a:gd name="T3" fmla="*/ 2147483647 h 235"/>
              <a:gd name="T4" fmla="*/ 2147483647 w 2676"/>
              <a:gd name="T5" fmla="*/ 2147483647 h 235"/>
              <a:gd name="T6" fmla="*/ 2147483647 w 2676"/>
              <a:gd name="T7" fmla="*/ 0 h 235"/>
              <a:gd name="T8" fmla="*/ 2147483647 w 2676"/>
              <a:gd name="T9" fmla="*/ 0 h 235"/>
              <a:gd name="T10" fmla="*/ 0 60000 65536"/>
              <a:gd name="T11" fmla="*/ 0 60000 65536"/>
              <a:gd name="T12" fmla="*/ 0 60000 65536"/>
              <a:gd name="T13" fmla="*/ 0 60000 65536"/>
              <a:gd name="T14" fmla="*/ 0 60000 65536"/>
              <a:gd name="T15" fmla="*/ 0 w 2676"/>
              <a:gd name="T16" fmla="*/ 0 h 235"/>
              <a:gd name="T17" fmla="*/ 2676 w 2676"/>
              <a:gd name="T18" fmla="*/ 235 h 235"/>
            </a:gdLst>
            <a:ahLst/>
            <a:cxnLst>
              <a:cxn ang="T10">
                <a:pos x="T0" y="T1"/>
              </a:cxn>
              <a:cxn ang="T11">
                <a:pos x="T2" y="T3"/>
              </a:cxn>
              <a:cxn ang="T12">
                <a:pos x="T4" y="T5"/>
              </a:cxn>
              <a:cxn ang="T13">
                <a:pos x="T6" y="T7"/>
              </a:cxn>
              <a:cxn ang="T14">
                <a:pos x="T8" y="T9"/>
              </a:cxn>
            </a:cxnLst>
            <a:rect l="T15" t="T16" r="T17" b="T18"/>
            <a:pathLst>
              <a:path w="2676" h="235">
                <a:moveTo>
                  <a:pt x="131" y="0"/>
                </a:moveTo>
                <a:lnTo>
                  <a:pt x="0" y="234"/>
                </a:lnTo>
                <a:lnTo>
                  <a:pt x="2675" y="234"/>
                </a:lnTo>
                <a:lnTo>
                  <a:pt x="2544" y="0"/>
                </a:lnTo>
                <a:lnTo>
                  <a:pt x="131" y="0"/>
                </a:lnTo>
              </a:path>
            </a:pathLst>
          </a:custGeom>
          <a:solidFill>
            <a:srgbClr val="86BC25"/>
          </a:solidFill>
          <a:ln w="9525" cap="rnd">
            <a:noFill/>
            <a:round/>
            <a:headEnd type="none" w="sm" len="sm"/>
            <a:tailEnd type="none" w="sm" len="sm"/>
          </a:ln>
        </p:spPr>
        <p:txBody>
          <a:bodyPr lIns="44450" tIns="44450" rIns="44450" bIns="44450"/>
          <a:lstStyle/>
          <a:p>
            <a:pPr marL="0" marR="0" lvl="0" indent="0" algn="ctr" defTabSz="914400" rtl="0" eaLnBrk="1" fontAlgn="auto" latinLnBrk="0" hangingPunct="1">
              <a:lnSpc>
                <a:spcPct val="100000"/>
              </a:lnSpc>
              <a:spcBef>
                <a:spcPct val="20000"/>
              </a:spcBef>
              <a:spcAft>
                <a:spcPts val="0"/>
              </a:spcAft>
              <a:buClrTx/>
              <a:buSzTx/>
              <a:buFontTx/>
              <a:buNone/>
              <a:tabLst/>
              <a:defRPr/>
            </a:pPr>
            <a:endParaRPr kumimoji="0" lang="en-GB" sz="1400" b="0" i="0" u="none" strike="noStrike" kern="0" cap="none" spc="0" normalizeH="0" baseline="0" noProof="0">
              <a:ln>
                <a:noFill/>
              </a:ln>
              <a:solidFill>
                <a:prstClr val="white"/>
              </a:solidFill>
              <a:effectLst/>
              <a:uLnTx/>
              <a:uFillTx/>
              <a:latin typeface="Calibri"/>
              <a:ea typeface="+mn-ea"/>
              <a:cs typeface="Arial" pitchFamily="34" charset="0"/>
            </a:endParaRPr>
          </a:p>
        </p:txBody>
      </p:sp>
      <p:sp>
        <p:nvSpPr>
          <p:cNvPr id="46" name="Text Placeholder 54">
            <a:extLst>
              <a:ext uri="{FF2B5EF4-FFF2-40B4-BE49-F238E27FC236}">
                <a16:creationId xmlns:a16="http://schemas.microsoft.com/office/drawing/2014/main" id="{FC5EDBF8-19DF-39E3-3B25-050A5F30DE99}"/>
              </a:ext>
            </a:extLst>
          </p:cNvPr>
          <p:cNvSpPr>
            <a:spLocks noGrp="1"/>
          </p:cNvSpPr>
          <p:nvPr>
            <p:ph type="body" sz="quarter" idx="22" hasCustomPrompt="1"/>
          </p:nvPr>
        </p:nvSpPr>
        <p:spPr>
          <a:xfrm>
            <a:off x="2864579" y="1995444"/>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7" name="Text Placeholder 54">
            <a:extLst>
              <a:ext uri="{FF2B5EF4-FFF2-40B4-BE49-F238E27FC236}">
                <a16:creationId xmlns:a16="http://schemas.microsoft.com/office/drawing/2014/main" id="{4FE83BE7-342E-BF2E-F729-8C9EBC7E6567}"/>
              </a:ext>
            </a:extLst>
          </p:cNvPr>
          <p:cNvSpPr>
            <a:spLocks noGrp="1"/>
          </p:cNvSpPr>
          <p:nvPr>
            <p:ph type="body" sz="quarter" idx="23" hasCustomPrompt="1"/>
          </p:nvPr>
        </p:nvSpPr>
        <p:spPr>
          <a:xfrm>
            <a:off x="2864579" y="300524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8" name="Text Placeholder 54">
            <a:extLst>
              <a:ext uri="{FF2B5EF4-FFF2-40B4-BE49-F238E27FC236}">
                <a16:creationId xmlns:a16="http://schemas.microsoft.com/office/drawing/2014/main" id="{541BE2C1-8E35-DEAA-BF34-5447CFB36649}"/>
              </a:ext>
            </a:extLst>
          </p:cNvPr>
          <p:cNvSpPr>
            <a:spLocks noGrp="1"/>
          </p:cNvSpPr>
          <p:nvPr>
            <p:ph type="body" sz="quarter" idx="24" hasCustomPrompt="1"/>
          </p:nvPr>
        </p:nvSpPr>
        <p:spPr>
          <a:xfrm>
            <a:off x="6509634" y="307277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49" name="Text Placeholder 54">
            <a:extLst>
              <a:ext uri="{FF2B5EF4-FFF2-40B4-BE49-F238E27FC236}">
                <a16:creationId xmlns:a16="http://schemas.microsoft.com/office/drawing/2014/main" id="{1974FDF9-B72A-A654-B705-7C2F0C8908C5}"/>
              </a:ext>
            </a:extLst>
          </p:cNvPr>
          <p:cNvSpPr>
            <a:spLocks noGrp="1"/>
          </p:cNvSpPr>
          <p:nvPr>
            <p:ph type="body" sz="quarter" idx="25" hasCustomPrompt="1"/>
          </p:nvPr>
        </p:nvSpPr>
        <p:spPr>
          <a:xfrm>
            <a:off x="6509634" y="2285830"/>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0" name="Text Placeholder 54">
            <a:extLst>
              <a:ext uri="{FF2B5EF4-FFF2-40B4-BE49-F238E27FC236}">
                <a16:creationId xmlns:a16="http://schemas.microsoft.com/office/drawing/2014/main" id="{F9D9813A-3E54-DF5E-5690-26B0B5FBD491}"/>
              </a:ext>
            </a:extLst>
          </p:cNvPr>
          <p:cNvSpPr>
            <a:spLocks noGrp="1"/>
          </p:cNvSpPr>
          <p:nvPr>
            <p:ph type="body" sz="quarter" idx="26" hasCustomPrompt="1"/>
          </p:nvPr>
        </p:nvSpPr>
        <p:spPr>
          <a:xfrm>
            <a:off x="6509634" y="159777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1" name="Text Placeholder 54">
            <a:extLst>
              <a:ext uri="{FF2B5EF4-FFF2-40B4-BE49-F238E27FC236}">
                <a16:creationId xmlns:a16="http://schemas.microsoft.com/office/drawing/2014/main" id="{EE765628-5377-BA50-F465-97C67B898E37}"/>
              </a:ext>
            </a:extLst>
          </p:cNvPr>
          <p:cNvSpPr>
            <a:spLocks noGrp="1"/>
          </p:cNvSpPr>
          <p:nvPr>
            <p:ph type="body" sz="quarter" idx="27" hasCustomPrompt="1"/>
          </p:nvPr>
        </p:nvSpPr>
        <p:spPr>
          <a:xfrm>
            <a:off x="4648485" y="5622959"/>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2" name="Text Placeholder 54">
            <a:extLst>
              <a:ext uri="{FF2B5EF4-FFF2-40B4-BE49-F238E27FC236}">
                <a16:creationId xmlns:a16="http://schemas.microsoft.com/office/drawing/2014/main" id="{E679A552-14E9-D5BF-1B9B-083863299E17}"/>
              </a:ext>
            </a:extLst>
          </p:cNvPr>
          <p:cNvSpPr>
            <a:spLocks noGrp="1"/>
          </p:cNvSpPr>
          <p:nvPr>
            <p:ph type="body" sz="quarter" idx="28" hasCustomPrompt="1"/>
          </p:nvPr>
        </p:nvSpPr>
        <p:spPr>
          <a:xfrm>
            <a:off x="4648485" y="5116878"/>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3" name="Text Placeholder 54">
            <a:extLst>
              <a:ext uri="{FF2B5EF4-FFF2-40B4-BE49-F238E27FC236}">
                <a16:creationId xmlns:a16="http://schemas.microsoft.com/office/drawing/2014/main" id="{02E61700-6327-0885-635A-1B78F013A954}"/>
              </a:ext>
            </a:extLst>
          </p:cNvPr>
          <p:cNvSpPr>
            <a:spLocks noGrp="1"/>
          </p:cNvSpPr>
          <p:nvPr>
            <p:ph type="body" sz="quarter" idx="29" hasCustomPrompt="1"/>
          </p:nvPr>
        </p:nvSpPr>
        <p:spPr>
          <a:xfrm>
            <a:off x="4648485" y="4598500"/>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4" name="Text Placeholder 54">
            <a:extLst>
              <a:ext uri="{FF2B5EF4-FFF2-40B4-BE49-F238E27FC236}">
                <a16:creationId xmlns:a16="http://schemas.microsoft.com/office/drawing/2014/main" id="{7ACB88D9-6F8E-3791-1C4A-5C65E1A757F7}"/>
              </a:ext>
            </a:extLst>
          </p:cNvPr>
          <p:cNvSpPr>
            <a:spLocks noGrp="1"/>
          </p:cNvSpPr>
          <p:nvPr>
            <p:ph type="body" sz="quarter" idx="30" hasCustomPrompt="1"/>
          </p:nvPr>
        </p:nvSpPr>
        <p:spPr>
          <a:xfrm>
            <a:off x="4648485" y="4071104"/>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55" name="Text Placeholder 54">
            <a:extLst>
              <a:ext uri="{FF2B5EF4-FFF2-40B4-BE49-F238E27FC236}">
                <a16:creationId xmlns:a16="http://schemas.microsoft.com/office/drawing/2014/main" id="{43FE2CF1-C43D-A842-9E0D-AFDE0D5A4040}"/>
              </a:ext>
            </a:extLst>
          </p:cNvPr>
          <p:cNvSpPr>
            <a:spLocks noGrp="1"/>
          </p:cNvSpPr>
          <p:nvPr>
            <p:ph type="body" sz="quarter" idx="31" hasCustomPrompt="1"/>
          </p:nvPr>
        </p:nvSpPr>
        <p:spPr>
          <a:xfrm>
            <a:off x="8293540" y="5729967"/>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6" name="Text Placeholder 54">
            <a:extLst>
              <a:ext uri="{FF2B5EF4-FFF2-40B4-BE49-F238E27FC236}">
                <a16:creationId xmlns:a16="http://schemas.microsoft.com/office/drawing/2014/main" id="{FAD6178D-7DDA-7142-E758-717578DA8A13}"/>
              </a:ext>
            </a:extLst>
          </p:cNvPr>
          <p:cNvSpPr>
            <a:spLocks noGrp="1"/>
          </p:cNvSpPr>
          <p:nvPr>
            <p:ph type="body" sz="quarter" idx="32" hasCustomPrompt="1"/>
          </p:nvPr>
        </p:nvSpPr>
        <p:spPr>
          <a:xfrm>
            <a:off x="8293540" y="5503183"/>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7" name="Text Placeholder 54">
            <a:extLst>
              <a:ext uri="{FF2B5EF4-FFF2-40B4-BE49-F238E27FC236}">
                <a16:creationId xmlns:a16="http://schemas.microsoft.com/office/drawing/2014/main" id="{C6905C4D-33BE-59DF-7159-E3BC87BF50AE}"/>
              </a:ext>
            </a:extLst>
          </p:cNvPr>
          <p:cNvSpPr>
            <a:spLocks noGrp="1"/>
          </p:cNvSpPr>
          <p:nvPr>
            <p:ph type="body" sz="quarter" idx="33" hasCustomPrompt="1"/>
          </p:nvPr>
        </p:nvSpPr>
        <p:spPr>
          <a:xfrm>
            <a:off x="8293540" y="5275366"/>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58" name="Text Placeholder 54">
            <a:extLst>
              <a:ext uri="{FF2B5EF4-FFF2-40B4-BE49-F238E27FC236}">
                <a16:creationId xmlns:a16="http://schemas.microsoft.com/office/drawing/2014/main" id="{C30ACEAF-27B1-63CB-F260-FD2E6ED83625}"/>
              </a:ext>
            </a:extLst>
          </p:cNvPr>
          <p:cNvSpPr>
            <a:spLocks noGrp="1"/>
          </p:cNvSpPr>
          <p:nvPr>
            <p:ph type="body" sz="quarter" idx="34" hasCustomPrompt="1"/>
          </p:nvPr>
        </p:nvSpPr>
        <p:spPr>
          <a:xfrm>
            <a:off x="8293540" y="5028849"/>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59" name="Text Placeholder 54">
            <a:extLst>
              <a:ext uri="{FF2B5EF4-FFF2-40B4-BE49-F238E27FC236}">
                <a16:creationId xmlns:a16="http://schemas.microsoft.com/office/drawing/2014/main" id="{51675C10-0FA6-44AB-3B1D-F39AA6C573EC}"/>
              </a:ext>
            </a:extLst>
          </p:cNvPr>
          <p:cNvSpPr>
            <a:spLocks noGrp="1"/>
          </p:cNvSpPr>
          <p:nvPr>
            <p:ph type="body" sz="quarter" idx="35" hasCustomPrompt="1"/>
          </p:nvPr>
        </p:nvSpPr>
        <p:spPr>
          <a:xfrm>
            <a:off x="8293540" y="4800097"/>
            <a:ext cx="673275" cy="215444"/>
          </a:xfrm>
        </p:spPr>
        <p:txBody>
          <a:bodyPr anchor="ctr">
            <a:spAutoFit/>
          </a:bodyPr>
          <a:lstStyle>
            <a:lvl1pPr algn="ctr">
              <a:defRPr sz="1400">
                <a:solidFill>
                  <a:srgbClr val="FFFFFF"/>
                </a:solidFill>
              </a:defRPr>
            </a:lvl1pPr>
          </a:lstStyle>
          <a:p>
            <a:pPr lvl="0"/>
            <a:r>
              <a:rPr lang="en-US"/>
              <a:t>Text</a:t>
            </a:r>
            <a:endParaRPr lang="en-IN"/>
          </a:p>
        </p:txBody>
      </p:sp>
      <p:sp>
        <p:nvSpPr>
          <p:cNvPr id="60" name="Text Placeholder 54">
            <a:extLst>
              <a:ext uri="{FF2B5EF4-FFF2-40B4-BE49-F238E27FC236}">
                <a16:creationId xmlns:a16="http://schemas.microsoft.com/office/drawing/2014/main" id="{4D2D2B6C-2198-684D-3328-1F8CD178ECA1}"/>
              </a:ext>
            </a:extLst>
          </p:cNvPr>
          <p:cNvSpPr>
            <a:spLocks noGrp="1"/>
          </p:cNvSpPr>
          <p:nvPr>
            <p:ph type="body" sz="quarter" idx="36" hasCustomPrompt="1"/>
          </p:nvPr>
        </p:nvSpPr>
        <p:spPr>
          <a:xfrm>
            <a:off x="8293540" y="4557384"/>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1" name="Text Placeholder 54">
            <a:extLst>
              <a:ext uri="{FF2B5EF4-FFF2-40B4-BE49-F238E27FC236}">
                <a16:creationId xmlns:a16="http://schemas.microsoft.com/office/drawing/2014/main" id="{2FDB0792-A754-25F2-8EC0-37C50317C834}"/>
              </a:ext>
            </a:extLst>
          </p:cNvPr>
          <p:cNvSpPr>
            <a:spLocks noGrp="1"/>
          </p:cNvSpPr>
          <p:nvPr>
            <p:ph type="body" sz="quarter" idx="37" hasCustomPrompt="1"/>
          </p:nvPr>
        </p:nvSpPr>
        <p:spPr>
          <a:xfrm>
            <a:off x="8293540" y="4339571"/>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2" name="Text Placeholder 54">
            <a:extLst>
              <a:ext uri="{FF2B5EF4-FFF2-40B4-BE49-F238E27FC236}">
                <a16:creationId xmlns:a16="http://schemas.microsoft.com/office/drawing/2014/main" id="{35668AF4-173A-30CA-F1BF-30933EA40B01}"/>
              </a:ext>
            </a:extLst>
          </p:cNvPr>
          <p:cNvSpPr>
            <a:spLocks noGrp="1"/>
          </p:cNvSpPr>
          <p:nvPr>
            <p:ph type="body" sz="quarter" idx="38" hasCustomPrompt="1"/>
          </p:nvPr>
        </p:nvSpPr>
        <p:spPr>
          <a:xfrm>
            <a:off x="8293540" y="4110165"/>
            <a:ext cx="673275" cy="215444"/>
          </a:xfrm>
        </p:spPr>
        <p:txBody>
          <a:bodyPr anchor="ctr">
            <a:spAutoFit/>
          </a:bodyPr>
          <a:lstStyle>
            <a:lvl1pPr algn="ctr">
              <a:defRPr sz="1400">
                <a:solidFill>
                  <a:srgbClr val="000000"/>
                </a:solidFill>
              </a:defRPr>
            </a:lvl1pPr>
          </a:lstStyle>
          <a:p>
            <a:pPr lvl="0"/>
            <a:r>
              <a:rPr lang="en-US"/>
              <a:t>Text</a:t>
            </a:r>
            <a:endParaRPr lang="en-IN"/>
          </a:p>
        </p:txBody>
      </p:sp>
      <p:sp>
        <p:nvSpPr>
          <p:cNvPr id="63" name="Text Placeholder 54">
            <a:extLst>
              <a:ext uri="{FF2B5EF4-FFF2-40B4-BE49-F238E27FC236}">
                <a16:creationId xmlns:a16="http://schemas.microsoft.com/office/drawing/2014/main" id="{B95CD3EB-68B5-B4E9-3E7F-7DF16FE694F8}"/>
              </a:ext>
            </a:extLst>
          </p:cNvPr>
          <p:cNvSpPr>
            <a:spLocks noGrp="1"/>
          </p:cNvSpPr>
          <p:nvPr>
            <p:ph type="body" sz="quarter" idx="39" hasCustomPrompt="1"/>
          </p:nvPr>
        </p:nvSpPr>
        <p:spPr>
          <a:xfrm>
            <a:off x="8293540" y="3843125"/>
            <a:ext cx="673275" cy="215444"/>
          </a:xfrm>
        </p:spPr>
        <p:txBody>
          <a:bodyPr anchor="ctr">
            <a:spAutoFit/>
          </a:bodyPr>
          <a:lstStyle>
            <a:lvl1pPr algn="ctr">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671734359"/>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uzzles_Sua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3701B-6120-D339-5450-E9F8F2C1E955}"/>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94E11F34-8113-EA84-79B2-AD3651AB9DD0}"/>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4DE00F62-138E-2152-1ED4-16E962CF465C}"/>
              </a:ext>
            </a:extLst>
          </p:cNvPr>
          <p:cNvGrpSpPr>
            <a:grpSpLocks/>
          </p:cNvGrpSpPr>
          <p:nvPr userDrawn="1"/>
        </p:nvGrpSpPr>
        <p:grpSpPr bwMode="auto">
          <a:xfrm>
            <a:off x="1269155" y="1963223"/>
            <a:ext cx="4003541" cy="3996228"/>
            <a:chOff x="561" y="1281"/>
            <a:chExt cx="2287" cy="2108"/>
          </a:xfrm>
          <a:solidFill>
            <a:srgbClr val="86BC25"/>
          </a:solidFill>
        </p:grpSpPr>
        <p:sp>
          <p:nvSpPr>
            <p:cNvPr id="5" name="Freeform 4">
              <a:extLst>
                <a:ext uri="{FF2B5EF4-FFF2-40B4-BE49-F238E27FC236}">
                  <a16:creationId xmlns:a16="http://schemas.microsoft.com/office/drawing/2014/main" id="{0029A875-6F11-2B36-5034-8C30FC8E5338}"/>
                </a:ext>
              </a:extLst>
            </p:cNvPr>
            <p:cNvSpPr>
              <a:spLocks/>
            </p:cNvSpPr>
            <p:nvPr/>
          </p:nvSpPr>
          <p:spPr bwMode="auto">
            <a:xfrm>
              <a:off x="561" y="1281"/>
              <a:ext cx="1453" cy="1054"/>
            </a:xfrm>
            <a:custGeom>
              <a:avLst/>
              <a:gdLst>
                <a:gd name="T0" fmla="*/ 0 w 2312"/>
                <a:gd name="T1" fmla="*/ 0 h 1823"/>
                <a:gd name="T2" fmla="*/ 178 w 2312"/>
                <a:gd name="T3" fmla="*/ 0 h 1823"/>
                <a:gd name="T4" fmla="*/ 178 w 2312"/>
                <a:gd name="T5" fmla="*/ 43 h 1823"/>
                <a:gd name="T6" fmla="*/ 198 w 2312"/>
                <a:gd name="T7" fmla="*/ 39 h 1823"/>
                <a:gd name="T8" fmla="*/ 226 w 2312"/>
                <a:gd name="T9" fmla="*/ 60 h 1823"/>
                <a:gd name="T10" fmla="*/ 202 w 2312"/>
                <a:gd name="T11" fmla="*/ 77 h 1823"/>
                <a:gd name="T12" fmla="*/ 178 w 2312"/>
                <a:gd name="T13" fmla="*/ 75 h 1823"/>
                <a:gd name="T14" fmla="*/ 178 w 2312"/>
                <a:gd name="T15" fmla="*/ 118 h 1823"/>
                <a:gd name="T16" fmla="*/ 112 w 2312"/>
                <a:gd name="T17" fmla="*/ 118 h 1823"/>
                <a:gd name="T18" fmla="*/ 118 w 2312"/>
                <a:gd name="T19" fmla="*/ 102 h 1823"/>
                <a:gd name="T20" fmla="*/ 90 w 2312"/>
                <a:gd name="T21" fmla="*/ 87 h 1823"/>
                <a:gd name="T22" fmla="*/ 60 w 2312"/>
                <a:gd name="T23" fmla="*/ 105 h 1823"/>
                <a:gd name="T24" fmla="*/ 66 w 2312"/>
                <a:gd name="T25" fmla="*/ 118 h 1823"/>
                <a:gd name="T26" fmla="*/ 0 w 2312"/>
                <a:gd name="T27" fmla="*/ 118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FFFFFF"/>
            </a:solidFill>
            <a:ln w="15875">
              <a:solidFill>
                <a:srgbClr val="000000"/>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6" name="Freeform 5">
              <a:extLst>
                <a:ext uri="{FF2B5EF4-FFF2-40B4-BE49-F238E27FC236}">
                  <a16:creationId xmlns:a16="http://schemas.microsoft.com/office/drawing/2014/main" id="{C66AE8F3-982E-C169-D781-B8B4CF085FE7}"/>
                </a:ext>
              </a:extLst>
            </p:cNvPr>
            <p:cNvSpPr>
              <a:spLocks/>
            </p:cNvSpPr>
            <p:nvPr/>
          </p:nvSpPr>
          <p:spPr bwMode="auto">
            <a:xfrm rot="16200000">
              <a:off x="465" y="2148"/>
              <a:ext cx="1337" cy="1144"/>
            </a:xfrm>
            <a:custGeom>
              <a:avLst/>
              <a:gdLst>
                <a:gd name="T0" fmla="*/ 0 w 2312"/>
                <a:gd name="T1" fmla="*/ 0 h 1823"/>
                <a:gd name="T2" fmla="*/ 1054 w 2312"/>
                <a:gd name="T3" fmla="*/ 0 h 1823"/>
                <a:gd name="T4" fmla="*/ 1054 w 2312"/>
                <a:gd name="T5" fmla="*/ 422 h 1823"/>
                <a:gd name="T6" fmla="*/ 1168 w 2312"/>
                <a:gd name="T7" fmla="*/ 380 h 1823"/>
                <a:gd name="T8" fmla="*/ 1335 w 2312"/>
                <a:gd name="T9" fmla="*/ 578 h 1823"/>
                <a:gd name="T10" fmla="*/ 1190 w 2312"/>
                <a:gd name="T11" fmla="*/ 755 h 1823"/>
                <a:gd name="T12" fmla="*/ 1054 w 2312"/>
                <a:gd name="T13" fmla="*/ 727 h 1823"/>
                <a:gd name="T14" fmla="*/ 1054 w 2312"/>
                <a:gd name="T15" fmla="*/ 1144 h 1823"/>
                <a:gd name="T16" fmla="*/ 666 w 2312"/>
                <a:gd name="T17" fmla="*/ 1144 h 1823"/>
                <a:gd name="T18" fmla="*/ 694 w 2312"/>
                <a:gd name="T19" fmla="*/ 994 h 1823"/>
                <a:gd name="T20" fmla="*/ 530 w 2312"/>
                <a:gd name="T21" fmla="*/ 843 h 1823"/>
                <a:gd name="T22" fmla="*/ 352 w 2312"/>
                <a:gd name="T23" fmla="*/ 1017 h 1823"/>
                <a:gd name="T24" fmla="*/ 388 w 2312"/>
                <a:gd name="T25" fmla="*/ 1144 h 1823"/>
                <a:gd name="T26" fmla="*/ 0 w 2312"/>
                <a:gd name="T27" fmla="*/ 1144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FFFFFF"/>
            </a:solidFill>
            <a:ln w="15875">
              <a:solidFill>
                <a:srgbClr val="000000"/>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7" name="Freeform 6">
              <a:extLst>
                <a:ext uri="{FF2B5EF4-FFF2-40B4-BE49-F238E27FC236}">
                  <a16:creationId xmlns:a16="http://schemas.microsoft.com/office/drawing/2014/main" id="{7C4C74D0-461E-1245-894A-C8AF73938C69}"/>
                </a:ext>
              </a:extLst>
            </p:cNvPr>
            <p:cNvSpPr>
              <a:spLocks/>
            </p:cNvSpPr>
            <p:nvPr/>
          </p:nvSpPr>
          <p:spPr bwMode="auto">
            <a:xfrm rot="10800000">
              <a:off x="1396" y="2335"/>
              <a:ext cx="1452" cy="1054"/>
            </a:xfrm>
            <a:custGeom>
              <a:avLst/>
              <a:gdLst>
                <a:gd name="T0" fmla="*/ 0 w 2312"/>
                <a:gd name="T1" fmla="*/ 0 h 1823"/>
                <a:gd name="T2" fmla="*/ 1144 w 2312"/>
                <a:gd name="T3" fmla="*/ 0 h 1823"/>
                <a:gd name="T4" fmla="*/ 1144 w 2312"/>
                <a:gd name="T5" fmla="*/ 389 h 1823"/>
                <a:gd name="T6" fmla="*/ 1269 w 2312"/>
                <a:gd name="T7" fmla="*/ 350 h 1823"/>
                <a:gd name="T8" fmla="*/ 1449 w 2312"/>
                <a:gd name="T9" fmla="*/ 532 h 1823"/>
                <a:gd name="T10" fmla="*/ 1292 w 2312"/>
                <a:gd name="T11" fmla="*/ 696 h 1823"/>
                <a:gd name="T12" fmla="*/ 1144 w 2312"/>
                <a:gd name="T13" fmla="*/ 670 h 1823"/>
                <a:gd name="T14" fmla="*/ 1144 w 2312"/>
                <a:gd name="T15" fmla="*/ 1054 h 1823"/>
                <a:gd name="T16" fmla="*/ 723 w 2312"/>
                <a:gd name="T17" fmla="*/ 1054 h 1823"/>
                <a:gd name="T18" fmla="*/ 754 w 2312"/>
                <a:gd name="T19" fmla="*/ 916 h 1823"/>
                <a:gd name="T20" fmla="*/ 575 w 2312"/>
                <a:gd name="T21" fmla="*/ 777 h 1823"/>
                <a:gd name="T22" fmla="*/ 382 w 2312"/>
                <a:gd name="T23" fmla="*/ 937 h 1823"/>
                <a:gd name="T24" fmla="*/ 421 w 2312"/>
                <a:gd name="T25" fmla="*/ 1054 h 1823"/>
                <a:gd name="T26" fmla="*/ 0 w 2312"/>
                <a:gd name="T27" fmla="*/ 1054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86BC25"/>
            </a:solidFill>
            <a:ln w="15875">
              <a:solidFill>
                <a:srgbClr val="000000"/>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8" name="Freeform 7">
              <a:extLst>
                <a:ext uri="{FF2B5EF4-FFF2-40B4-BE49-F238E27FC236}">
                  <a16:creationId xmlns:a16="http://schemas.microsoft.com/office/drawing/2014/main" id="{7C92AA90-31A2-D07B-DF80-F2C9AD28FA86}"/>
                </a:ext>
              </a:extLst>
            </p:cNvPr>
            <p:cNvSpPr>
              <a:spLocks/>
            </p:cNvSpPr>
            <p:nvPr/>
          </p:nvSpPr>
          <p:spPr bwMode="auto">
            <a:xfrm rot="5400000">
              <a:off x="1608" y="1378"/>
              <a:ext cx="1337" cy="1143"/>
            </a:xfrm>
            <a:custGeom>
              <a:avLst/>
              <a:gdLst>
                <a:gd name="T0" fmla="*/ 0 w 2312"/>
                <a:gd name="T1" fmla="*/ 0 h 1823"/>
                <a:gd name="T2" fmla="*/ 118 w 2312"/>
                <a:gd name="T3" fmla="*/ 0 h 1823"/>
                <a:gd name="T4" fmla="*/ 118 w 2312"/>
                <a:gd name="T5" fmla="*/ 65 h 1823"/>
                <a:gd name="T6" fmla="*/ 131 w 2312"/>
                <a:gd name="T7" fmla="*/ 58 h 1823"/>
                <a:gd name="T8" fmla="*/ 149 w 2312"/>
                <a:gd name="T9" fmla="*/ 89 h 1823"/>
                <a:gd name="T10" fmla="*/ 133 w 2312"/>
                <a:gd name="T11" fmla="*/ 117 h 1823"/>
                <a:gd name="T12" fmla="*/ 118 w 2312"/>
                <a:gd name="T13" fmla="*/ 112 h 1823"/>
                <a:gd name="T14" fmla="*/ 118 w 2312"/>
                <a:gd name="T15" fmla="*/ 177 h 1823"/>
                <a:gd name="T16" fmla="*/ 75 w 2312"/>
                <a:gd name="T17" fmla="*/ 177 h 1823"/>
                <a:gd name="T18" fmla="*/ 77 w 2312"/>
                <a:gd name="T19" fmla="*/ 154 h 1823"/>
                <a:gd name="T20" fmla="*/ 59 w 2312"/>
                <a:gd name="T21" fmla="*/ 130 h 1823"/>
                <a:gd name="T22" fmla="*/ 39 w 2312"/>
                <a:gd name="T23" fmla="*/ 157 h 1823"/>
                <a:gd name="T24" fmla="*/ 43 w 2312"/>
                <a:gd name="T25" fmla="*/ 177 h 1823"/>
                <a:gd name="T26" fmla="*/ 0 w 2312"/>
                <a:gd name="T27" fmla="*/ 177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FFFFFF"/>
            </a:solidFill>
            <a:ln w="15875">
              <a:solidFill>
                <a:srgbClr val="000000"/>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9" name="Group 8">
            <a:extLst>
              <a:ext uri="{FF2B5EF4-FFF2-40B4-BE49-F238E27FC236}">
                <a16:creationId xmlns:a16="http://schemas.microsoft.com/office/drawing/2014/main" id="{6CE32159-9EB5-43FE-5C0E-B5C905DB0E12}"/>
              </a:ext>
            </a:extLst>
          </p:cNvPr>
          <p:cNvGrpSpPr>
            <a:grpSpLocks/>
          </p:cNvGrpSpPr>
          <p:nvPr userDrawn="1"/>
        </p:nvGrpSpPr>
        <p:grpSpPr bwMode="auto">
          <a:xfrm>
            <a:off x="7008053" y="1963226"/>
            <a:ext cx="3998589" cy="3997841"/>
            <a:chOff x="3347" y="1272"/>
            <a:chExt cx="2303" cy="2126"/>
          </a:xfrm>
          <a:solidFill>
            <a:srgbClr val="86BC25"/>
          </a:solidFill>
        </p:grpSpPr>
        <p:sp>
          <p:nvSpPr>
            <p:cNvPr id="10" name="Freeform 9">
              <a:extLst>
                <a:ext uri="{FF2B5EF4-FFF2-40B4-BE49-F238E27FC236}">
                  <a16:creationId xmlns:a16="http://schemas.microsoft.com/office/drawing/2014/main" id="{90D5440D-6610-2B2C-266C-5FBBECCED748}"/>
                </a:ext>
              </a:extLst>
            </p:cNvPr>
            <p:cNvSpPr>
              <a:spLocks/>
            </p:cNvSpPr>
            <p:nvPr/>
          </p:nvSpPr>
          <p:spPr bwMode="auto">
            <a:xfrm>
              <a:off x="3923" y="1797"/>
              <a:ext cx="974" cy="897"/>
            </a:xfrm>
            <a:custGeom>
              <a:avLst/>
              <a:gdLst>
                <a:gd name="T0" fmla="*/ 307 w 850"/>
                <a:gd name="T1" fmla="*/ 735 h 853"/>
                <a:gd name="T2" fmla="*/ 256 w 850"/>
                <a:gd name="T3" fmla="*/ 745 h 853"/>
                <a:gd name="T4" fmla="*/ 163 w 850"/>
                <a:gd name="T5" fmla="*/ 767 h 853"/>
                <a:gd name="T6" fmla="*/ 73 w 850"/>
                <a:gd name="T7" fmla="*/ 741 h 853"/>
                <a:gd name="T8" fmla="*/ 10 w 850"/>
                <a:gd name="T9" fmla="*/ 679 h 853"/>
                <a:gd name="T10" fmla="*/ 0 w 850"/>
                <a:gd name="T11" fmla="*/ 585 h 853"/>
                <a:gd name="T12" fmla="*/ 47 w 850"/>
                <a:gd name="T13" fmla="*/ 528 h 853"/>
                <a:gd name="T14" fmla="*/ 141 w 850"/>
                <a:gd name="T15" fmla="*/ 496 h 853"/>
                <a:gd name="T16" fmla="*/ 249 w 850"/>
                <a:gd name="T17" fmla="*/ 521 h 853"/>
                <a:gd name="T18" fmla="*/ 307 w 850"/>
                <a:gd name="T19" fmla="*/ 522 h 853"/>
                <a:gd name="T20" fmla="*/ 746 w 850"/>
                <a:gd name="T21" fmla="*/ 218 h 853"/>
                <a:gd name="T22" fmla="*/ 730 w 850"/>
                <a:gd name="T23" fmla="*/ 188 h 853"/>
                <a:gd name="T24" fmla="*/ 690 w 850"/>
                <a:gd name="T25" fmla="*/ 136 h 853"/>
                <a:gd name="T26" fmla="*/ 693 w 850"/>
                <a:gd name="T27" fmla="*/ 89 h 853"/>
                <a:gd name="T28" fmla="*/ 723 w 850"/>
                <a:gd name="T29" fmla="*/ 47 h 853"/>
                <a:gd name="T30" fmla="*/ 827 w 850"/>
                <a:gd name="T31" fmla="*/ 4 h 853"/>
                <a:gd name="T32" fmla="*/ 927 w 850"/>
                <a:gd name="T33" fmla="*/ 1 h 853"/>
                <a:gd name="T34" fmla="*/ 1031 w 850"/>
                <a:gd name="T35" fmla="*/ 34 h 853"/>
                <a:gd name="T36" fmla="*/ 1066 w 850"/>
                <a:gd name="T37" fmla="*/ 103 h 853"/>
                <a:gd name="T38" fmla="*/ 1047 w 850"/>
                <a:gd name="T39" fmla="*/ 159 h 853"/>
                <a:gd name="T40" fmla="*/ 1008 w 850"/>
                <a:gd name="T41" fmla="*/ 206 h 853"/>
                <a:gd name="T42" fmla="*/ 1466 w 850"/>
                <a:gd name="T43" fmla="*/ 218 h 853"/>
                <a:gd name="T44" fmla="*/ 1443 w 850"/>
                <a:gd name="T45" fmla="*/ 533 h 853"/>
                <a:gd name="T46" fmla="*/ 1360 w 850"/>
                <a:gd name="T47" fmla="*/ 502 h 853"/>
                <a:gd name="T48" fmla="*/ 1267 w 850"/>
                <a:gd name="T49" fmla="*/ 498 h 853"/>
                <a:gd name="T50" fmla="*/ 1196 w 850"/>
                <a:gd name="T51" fmla="*/ 532 h 853"/>
                <a:gd name="T52" fmla="*/ 1160 w 850"/>
                <a:gd name="T53" fmla="*/ 588 h 853"/>
                <a:gd name="T54" fmla="*/ 1160 w 850"/>
                <a:gd name="T55" fmla="*/ 672 h 853"/>
                <a:gd name="T56" fmla="*/ 1220 w 850"/>
                <a:gd name="T57" fmla="*/ 735 h 853"/>
                <a:gd name="T58" fmla="*/ 1309 w 850"/>
                <a:gd name="T59" fmla="*/ 765 h 853"/>
                <a:gd name="T60" fmla="*/ 1392 w 850"/>
                <a:gd name="T61" fmla="*/ 753 h 853"/>
                <a:gd name="T62" fmla="*/ 1453 w 850"/>
                <a:gd name="T63" fmla="*/ 720 h 853"/>
                <a:gd name="T64" fmla="*/ 1466 w 850"/>
                <a:gd name="T65" fmla="*/ 1043 h 853"/>
                <a:gd name="T66" fmla="*/ 1014 w 850"/>
                <a:gd name="T67" fmla="*/ 1028 h 853"/>
                <a:gd name="T68" fmla="*/ 1055 w 850"/>
                <a:gd name="T69" fmla="*/ 999 h 853"/>
                <a:gd name="T70" fmla="*/ 1081 w 850"/>
                <a:gd name="T71" fmla="*/ 947 h 853"/>
                <a:gd name="T72" fmla="*/ 1061 w 850"/>
                <a:gd name="T73" fmla="*/ 897 h 853"/>
                <a:gd name="T74" fmla="*/ 1000 w 850"/>
                <a:gd name="T75" fmla="*/ 853 h 853"/>
                <a:gd name="T76" fmla="*/ 879 w 850"/>
                <a:gd name="T77" fmla="*/ 827 h 853"/>
                <a:gd name="T78" fmla="*/ 795 w 850"/>
                <a:gd name="T79" fmla="*/ 836 h 853"/>
                <a:gd name="T80" fmla="*/ 730 w 850"/>
                <a:gd name="T81" fmla="*/ 872 h 853"/>
                <a:gd name="T82" fmla="*/ 699 w 850"/>
                <a:gd name="T83" fmla="*/ 935 h 853"/>
                <a:gd name="T84" fmla="*/ 720 w 850"/>
                <a:gd name="T85" fmla="*/ 991 h 853"/>
                <a:gd name="T86" fmla="*/ 753 w 850"/>
                <a:gd name="T87" fmla="*/ 1031 h 853"/>
                <a:gd name="T88" fmla="*/ 307 w 850"/>
                <a:gd name="T89" fmla="*/ 1043 h 853"/>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850"/>
                <a:gd name="T136" fmla="*/ 0 h 853"/>
                <a:gd name="T137" fmla="*/ 850 w 850"/>
                <a:gd name="T138" fmla="*/ 853 h 853"/>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850" h="853">
                  <a:moveTo>
                    <a:pt x="178" y="853"/>
                  </a:moveTo>
                  <a:lnTo>
                    <a:pt x="178" y="601"/>
                  </a:lnTo>
                  <a:lnTo>
                    <a:pt x="165" y="592"/>
                  </a:lnTo>
                  <a:lnTo>
                    <a:pt x="148" y="609"/>
                  </a:lnTo>
                  <a:lnTo>
                    <a:pt x="124" y="621"/>
                  </a:lnTo>
                  <a:lnTo>
                    <a:pt x="94" y="627"/>
                  </a:lnTo>
                  <a:lnTo>
                    <a:pt x="69" y="621"/>
                  </a:lnTo>
                  <a:lnTo>
                    <a:pt x="43" y="606"/>
                  </a:lnTo>
                  <a:lnTo>
                    <a:pt x="22" y="583"/>
                  </a:lnTo>
                  <a:lnTo>
                    <a:pt x="6" y="555"/>
                  </a:lnTo>
                  <a:lnTo>
                    <a:pt x="0" y="520"/>
                  </a:lnTo>
                  <a:lnTo>
                    <a:pt x="0" y="478"/>
                  </a:lnTo>
                  <a:lnTo>
                    <a:pt x="13" y="447"/>
                  </a:lnTo>
                  <a:lnTo>
                    <a:pt x="27" y="432"/>
                  </a:lnTo>
                  <a:lnTo>
                    <a:pt x="43" y="417"/>
                  </a:lnTo>
                  <a:lnTo>
                    <a:pt x="81" y="406"/>
                  </a:lnTo>
                  <a:lnTo>
                    <a:pt x="115" y="411"/>
                  </a:lnTo>
                  <a:lnTo>
                    <a:pt x="144" y="426"/>
                  </a:lnTo>
                  <a:lnTo>
                    <a:pt x="166" y="439"/>
                  </a:lnTo>
                  <a:lnTo>
                    <a:pt x="178" y="427"/>
                  </a:lnTo>
                  <a:lnTo>
                    <a:pt x="178" y="178"/>
                  </a:lnTo>
                  <a:lnTo>
                    <a:pt x="433" y="178"/>
                  </a:lnTo>
                  <a:lnTo>
                    <a:pt x="438" y="168"/>
                  </a:lnTo>
                  <a:lnTo>
                    <a:pt x="423" y="154"/>
                  </a:lnTo>
                  <a:lnTo>
                    <a:pt x="409" y="138"/>
                  </a:lnTo>
                  <a:lnTo>
                    <a:pt x="400" y="111"/>
                  </a:lnTo>
                  <a:lnTo>
                    <a:pt x="399" y="93"/>
                  </a:lnTo>
                  <a:lnTo>
                    <a:pt x="402" y="73"/>
                  </a:lnTo>
                  <a:lnTo>
                    <a:pt x="406" y="57"/>
                  </a:lnTo>
                  <a:lnTo>
                    <a:pt x="420" y="39"/>
                  </a:lnTo>
                  <a:lnTo>
                    <a:pt x="447" y="18"/>
                  </a:lnTo>
                  <a:lnTo>
                    <a:pt x="480" y="4"/>
                  </a:lnTo>
                  <a:lnTo>
                    <a:pt x="507" y="0"/>
                  </a:lnTo>
                  <a:lnTo>
                    <a:pt x="538" y="1"/>
                  </a:lnTo>
                  <a:lnTo>
                    <a:pt x="568" y="7"/>
                  </a:lnTo>
                  <a:lnTo>
                    <a:pt x="598" y="28"/>
                  </a:lnTo>
                  <a:lnTo>
                    <a:pt x="613" y="55"/>
                  </a:lnTo>
                  <a:lnTo>
                    <a:pt x="619" y="84"/>
                  </a:lnTo>
                  <a:lnTo>
                    <a:pt x="615" y="109"/>
                  </a:lnTo>
                  <a:lnTo>
                    <a:pt x="607" y="130"/>
                  </a:lnTo>
                  <a:lnTo>
                    <a:pt x="594" y="151"/>
                  </a:lnTo>
                  <a:lnTo>
                    <a:pt x="585" y="168"/>
                  </a:lnTo>
                  <a:lnTo>
                    <a:pt x="595" y="178"/>
                  </a:lnTo>
                  <a:lnTo>
                    <a:pt x="850" y="178"/>
                  </a:lnTo>
                  <a:lnTo>
                    <a:pt x="850" y="421"/>
                  </a:lnTo>
                  <a:lnTo>
                    <a:pt x="837" y="436"/>
                  </a:lnTo>
                  <a:lnTo>
                    <a:pt x="820" y="429"/>
                  </a:lnTo>
                  <a:lnTo>
                    <a:pt x="789" y="411"/>
                  </a:lnTo>
                  <a:lnTo>
                    <a:pt x="759" y="405"/>
                  </a:lnTo>
                  <a:lnTo>
                    <a:pt x="735" y="408"/>
                  </a:lnTo>
                  <a:lnTo>
                    <a:pt x="712" y="418"/>
                  </a:lnTo>
                  <a:lnTo>
                    <a:pt x="694" y="435"/>
                  </a:lnTo>
                  <a:lnTo>
                    <a:pt x="682" y="453"/>
                  </a:lnTo>
                  <a:lnTo>
                    <a:pt x="673" y="481"/>
                  </a:lnTo>
                  <a:lnTo>
                    <a:pt x="667" y="513"/>
                  </a:lnTo>
                  <a:lnTo>
                    <a:pt x="673" y="550"/>
                  </a:lnTo>
                  <a:lnTo>
                    <a:pt x="690" y="579"/>
                  </a:lnTo>
                  <a:lnTo>
                    <a:pt x="708" y="601"/>
                  </a:lnTo>
                  <a:lnTo>
                    <a:pt x="733" y="618"/>
                  </a:lnTo>
                  <a:lnTo>
                    <a:pt x="759" y="625"/>
                  </a:lnTo>
                  <a:lnTo>
                    <a:pt x="781" y="625"/>
                  </a:lnTo>
                  <a:lnTo>
                    <a:pt x="807" y="616"/>
                  </a:lnTo>
                  <a:lnTo>
                    <a:pt x="825" y="601"/>
                  </a:lnTo>
                  <a:lnTo>
                    <a:pt x="843" y="589"/>
                  </a:lnTo>
                  <a:lnTo>
                    <a:pt x="850" y="601"/>
                  </a:lnTo>
                  <a:lnTo>
                    <a:pt x="850" y="853"/>
                  </a:lnTo>
                  <a:lnTo>
                    <a:pt x="592" y="853"/>
                  </a:lnTo>
                  <a:lnTo>
                    <a:pt x="588" y="841"/>
                  </a:lnTo>
                  <a:lnTo>
                    <a:pt x="600" y="831"/>
                  </a:lnTo>
                  <a:lnTo>
                    <a:pt x="613" y="817"/>
                  </a:lnTo>
                  <a:lnTo>
                    <a:pt x="621" y="798"/>
                  </a:lnTo>
                  <a:lnTo>
                    <a:pt x="627" y="775"/>
                  </a:lnTo>
                  <a:lnTo>
                    <a:pt x="621" y="753"/>
                  </a:lnTo>
                  <a:lnTo>
                    <a:pt x="615" y="733"/>
                  </a:lnTo>
                  <a:lnTo>
                    <a:pt x="601" y="715"/>
                  </a:lnTo>
                  <a:lnTo>
                    <a:pt x="580" y="697"/>
                  </a:lnTo>
                  <a:lnTo>
                    <a:pt x="550" y="682"/>
                  </a:lnTo>
                  <a:lnTo>
                    <a:pt x="510" y="675"/>
                  </a:lnTo>
                  <a:lnTo>
                    <a:pt x="487" y="678"/>
                  </a:lnTo>
                  <a:lnTo>
                    <a:pt x="462" y="684"/>
                  </a:lnTo>
                  <a:lnTo>
                    <a:pt x="439" y="697"/>
                  </a:lnTo>
                  <a:lnTo>
                    <a:pt x="423" y="712"/>
                  </a:lnTo>
                  <a:lnTo>
                    <a:pt x="411" y="736"/>
                  </a:lnTo>
                  <a:lnTo>
                    <a:pt x="405" y="765"/>
                  </a:lnTo>
                  <a:lnTo>
                    <a:pt x="408" y="787"/>
                  </a:lnTo>
                  <a:lnTo>
                    <a:pt x="417" y="810"/>
                  </a:lnTo>
                  <a:lnTo>
                    <a:pt x="429" y="828"/>
                  </a:lnTo>
                  <a:lnTo>
                    <a:pt x="436" y="843"/>
                  </a:lnTo>
                  <a:lnTo>
                    <a:pt x="427" y="853"/>
                  </a:lnTo>
                  <a:lnTo>
                    <a:pt x="178" y="853"/>
                  </a:lnTo>
                  <a:close/>
                </a:path>
              </a:pathLst>
            </a:custGeom>
            <a:solidFill>
              <a:srgbClr val="86BC25"/>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1" name="Freeform 10">
              <a:extLst>
                <a:ext uri="{FF2B5EF4-FFF2-40B4-BE49-F238E27FC236}">
                  <a16:creationId xmlns:a16="http://schemas.microsoft.com/office/drawing/2014/main" id="{28F16C37-C53A-7CED-345E-DB1A127E1FBC}"/>
                </a:ext>
              </a:extLst>
            </p:cNvPr>
            <p:cNvSpPr>
              <a:spLocks/>
            </p:cNvSpPr>
            <p:nvPr/>
          </p:nvSpPr>
          <p:spPr bwMode="auto">
            <a:xfrm>
              <a:off x="4118" y="1273"/>
              <a:ext cx="980" cy="706"/>
            </a:xfrm>
            <a:custGeom>
              <a:avLst/>
              <a:gdLst>
                <a:gd name="T0" fmla="*/ 0 w 2312"/>
                <a:gd name="T1" fmla="*/ 0 h 1823"/>
                <a:gd name="T2" fmla="*/ 25 w 2312"/>
                <a:gd name="T3" fmla="*/ 0 h 1823"/>
                <a:gd name="T4" fmla="*/ 25 w 2312"/>
                <a:gd name="T5" fmla="*/ 6 h 1823"/>
                <a:gd name="T6" fmla="*/ 28 w 2312"/>
                <a:gd name="T7" fmla="*/ 5 h 1823"/>
                <a:gd name="T8" fmla="*/ 32 w 2312"/>
                <a:gd name="T9" fmla="*/ 8 h 1823"/>
                <a:gd name="T10" fmla="*/ 28 w 2312"/>
                <a:gd name="T11" fmla="*/ 10 h 1823"/>
                <a:gd name="T12" fmla="*/ 25 w 2312"/>
                <a:gd name="T13" fmla="*/ 10 h 1823"/>
                <a:gd name="T14" fmla="*/ 25 w 2312"/>
                <a:gd name="T15" fmla="*/ 16 h 1823"/>
                <a:gd name="T16" fmla="*/ 16 w 2312"/>
                <a:gd name="T17" fmla="*/ 16 h 1823"/>
                <a:gd name="T18" fmla="*/ 17 w 2312"/>
                <a:gd name="T19" fmla="*/ 14 h 1823"/>
                <a:gd name="T20" fmla="*/ 13 w 2312"/>
                <a:gd name="T21" fmla="*/ 12 h 1823"/>
                <a:gd name="T22" fmla="*/ 8 w 2312"/>
                <a:gd name="T23" fmla="*/ 14 h 1823"/>
                <a:gd name="T24" fmla="*/ 9 w 2312"/>
                <a:gd name="T25" fmla="*/ 16 h 1823"/>
                <a:gd name="T26" fmla="*/ 0 w 2312"/>
                <a:gd name="T27" fmla="*/ 16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2" name="Freeform 11">
              <a:extLst>
                <a:ext uri="{FF2B5EF4-FFF2-40B4-BE49-F238E27FC236}">
                  <a16:creationId xmlns:a16="http://schemas.microsoft.com/office/drawing/2014/main" id="{BC877B87-E9D8-9E44-C69F-4EFC86DF80E6}"/>
                </a:ext>
              </a:extLst>
            </p:cNvPr>
            <p:cNvSpPr>
              <a:spLocks/>
            </p:cNvSpPr>
            <p:nvPr/>
          </p:nvSpPr>
          <p:spPr bwMode="auto">
            <a:xfrm>
              <a:off x="3347" y="1272"/>
              <a:ext cx="980" cy="706"/>
            </a:xfrm>
            <a:custGeom>
              <a:avLst/>
              <a:gdLst>
                <a:gd name="T0" fmla="*/ 0 w 2312"/>
                <a:gd name="T1" fmla="*/ 0 h 1823"/>
                <a:gd name="T2" fmla="*/ 25 w 2312"/>
                <a:gd name="T3" fmla="*/ 0 h 1823"/>
                <a:gd name="T4" fmla="*/ 25 w 2312"/>
                <a:gd name="T5" fmla="*/ 6 h 1823"/>
                <a:gd name="T6" fmla="*/ 28 w 2312"/>
                <a:gd name="T7" fmla="*/ 5 h 1823"/>
                <a:gd name="T8" fmla="*/ 32 w 2312"/>
                <a:gd name="T9" fmla="*/ 8 h 1823"/>
                <a:gd name="T10" fmla="*/ 28 w 2312"/>
                <a:gd name="T11" fmla="*/ 10 h 1823"/>
                <a:gd name="T12" fmla="*/ 25 w 2312"/>
                <a:gd name="T13" fmla="*/ 10 h 1823"/>
                <a:gd name="T14" fmla="*/ 25 w 2312"/>
                <a:gd name="T15" fmla="*/ 16 h 1823"/>
                <a:gd name="T16" fmla="*/ 16 w 2312"/>
                <a:gd name="T17" fmla="*/ 16 h 1823"/>
                <a:gd name="T18" fmla="*/ 17 w 2312"/>
                <a:gd name="T19" fmla="*/ 14 h 1823"/>
                <a:gd name="T20" fmla="*/ 13 w 2312"/>
                <a:gd name="T21" fmla="*/ 12 h 1823"/>
                <a:gd name="T22" fmla="*/ 8 w 2312"/>
                <a:gd name="T23" fmla="*/ 14 h 1823"/>
                <a:gd name="T24" fmla="*/ 9 w 2312"/>
                <a:gd name="T25" fmla="*/ 16 h 1823"/>
                <a:gd name="T26" fmla="*/ 0 w 2312"/>
                <a:gd name="T27" fmla="*/ 16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3" name="Freeform 12">
              <a:extLst>
                <a:ext uri="{FF2B5EF4-FFF2-40B4-BE49-F238E27FC236}">
                  <a16:creationId xmlns:a16="http://schemas.microsoft.com/office/drawing/2014/main" id="{CB277500-2621-FAFF-02D0-02A5C0B4FCB1}"/>
                </a:ext>
              </a:extLst>
            </p:cNvPr>
            <p:cNvSpPr>
              <a:spLocks/>
            </p:cNvSpPr>
            <p:nvPr/>
          </p:nvSpPr>
          <p:spPr bwMode="auto">
            <a:xfrm>
              <a:off x="3347" y="1787"/>
              <a:ext cx="774" cy="1090"/>
            </a:xfrm>
            <a:custGeom>
              <a:avLst/>
              <a:gdLst>
                <a:gd name="T0" fmla="*/ 0 w 673"/>
                <a:gd name="T1" fmla="*/ 904 h 1036"/>
                <a:gd name="T2" fmla="*/ 0 w 673"/>
                <a:gd name="T3" fmla="*/ 190 h 1036"/>
                <a:gd name="T4" fmla="*/ 285 w 673"/>
                <a:gd name="T5" fmla="*/ 190 h 1036"/>
                <a:gd name="T6" fmla="*/ 257 w 673"/>
                <a:gd name="T7" fmla="*/ 114 h 1036"/>
                <a:gd name="T8" fmla="*/ 391 w 673"/>
                <a:gd name="T9" fmla="*/ 1 h 1036"/>
                <a:gd name="T10" fmla="*/ 510 w 673"/>
                <a:gd name="T11" fmla="*/ 99 h 1036"/>
                <a:gd name="T12" fmla="*/ 492 w 673"/>
                <a:gd name="T13" fmla="*/ 190 h 1036"/>
                <a:gd name="T14" fmla="*/ 773 w 673"/>
                <a:gd name="T15" fmla="*/ 190 h 1036"/>
                <a:gd name="T16" fmla="*/ 773 w 673"/>
                <a:gd name="T17" fmla="*/ 450 h 1036"/>
                <a:gd name="T18" fmla="*/ 672 w 673"/>
                <a:gd name="T19" fmla="*/ 431 h 1036"/>
                <a:gd name="T20" fmla="*/ 570 w 673"/>
                <a:gd name="T21" fmla="*/ 542 h 1036"/>
                <a:gd name="T22" fmla="*/ 687 w 673"/>
                <a:gd name="T23" fmla="*/ 662 h 1036"/>
                <a:gd name="T24" fmla="*/ 773 w 673"/>
                <a:gd name="T25" fmla="*/ 637 h 1036"/>
                <a:gd name="T26" fmla="*/ 773 w 673"/>
                <a:gd name="T27" fmla="*/ 904 h 1036"/>
                <a:gd name="T28" fmla="*/ 484 w 673"/>
                <a:gd name="T29" fmla="*/ 904 h 1036"/>
                <a:gd name="T30" fmla="*/ 470 w 673"/>
                <a:gd name="T31" fmla="*/ 917 h 1036"/>
                <a:gd name="T32" fmla="*/ 482 w 673"/>
                <a:gd name="T33" fmla="*/ 935 h 1036"/>
                <a:gd name="T34" fmla="*/ 497 w 673"/>
                <a:gd name="T35" fmla="*/ 954 h 1036"/>
                <a:gd name="T36" fmla="*/ 507 w 673"/>
                <a:gd name="T37" fmla="*/ 971 h 1036"/>
                <a:gd name="T38" fmla="*/ 511 w 673"/>
                <a:gd name="T39" fmla="*/ 995 h 1036"/>
                <a:gd name="T40" fmla="*/ 508 w 673"/>
                <a:gd name="T41" fmla="*/ 1022 h 1036"/>
                <a:gd name="T42" fmla="*/ 497 w 673"/>
                <a:gd name="T43" fmla="*/ 1044 h 1036"/>
                <a:gd name="T44" fmla="*/ 480 w 673"/>
                <a:gd name="T45" fmla="*/ 1063 h 1036"/>
                <a:gd name="T46" fmla="*/ 455 w 673"/>
                <a:gd name="T47" fmla="*/ 1081 h 1036"/>
                <a:gd name="T48" fmla="*/ 417 w 673"/>
                <a:gd name="T49" fmla="*/ 1087 h 1036"/>
                <a:gd name="T50" fmla="*/ 386 w 673"/>
                <a:gd name="T51" fmla="*/ 1090 h 1036"/>
                <a:gd name="T52" fmla="*/ 355 w 673"/>
                <a:gd name="T53" fmla="*/ 1087 h 1036"/>
                <a:gd name="T54" fmla="*/ 327 w 673"/>
                <a:gd name="T55" fmla="*/ 1077 h 1036"/>
                <a:gd name="T56" fmla="*/ 301 w 673"/>
                <a:gd name="T57" fmla="*/ 1059 h 1036"/>
                <a:gd name="T58" fmla="*/ 279 w 673"/>
                <a:gd name="T59" fmla="*/ 1046 h 1036"/>
                <a:gd name="T60" fmla="*/ 263 w 673"/>
                <a:gd name="T61" fmla="*/ 1015 h 1036"/>
                <a:gd name="T62" fmla="*/ 260 w 673"/>
                <a:gd name="T63" fmla="*/ 990 h 1036"/>
                <a:gd name="T64" fmla="*/ 258 w 673"/>
                <a:gd name="T65" fmla="*/ 967 h 1036"/>
                <a:gd name="T66" fmla="*/ 272 w 673"/>
                <a:gd name="T67" fmla="*/ 933 h 1036"/>
                <a:gd name="T68" fmla="*/ 296 w 673"/>
                <a:gd name="T69" fmla="*/ 916 h 1036"/>
                <a:gd name="T70" fmla="*/ 287 w 673"/>
                <a:gd name="T71" fmla="*/ 904 h 1036"/>
                <a:gd name="T72" fmla="*/ 0 w 673"/>
                <a:gd name="T73" fmla="*/ 904 h 10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73"/>
                <a:gd name="T112" fmla="*/ 0 h 1036"/>
                <a:gd name="T113" fmla="*/ 673 w 673"/>
                <a:gd name="T114" fmla="*/ 1036 h 10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73" h="1036">
                  <a:moveTo>
                    <a:pt x="0" y="859"/>
                  </a:moveTo>
                  <a:lnTo>
                    <a:pt x="0" y="181"/>
                  </a:lnTo>
                  <a:lnTo>
                    <a:pt x="248" y="181"/>
                  </a:lnTo>
                  <a:cubicBezTo>
                    <a:pt x="285" y="169"/>
                    <a:pt x="226" y="159"/>
                    <a:pt x="224" y="108"/>
                  </a:cubicBezTo>
                  <a:cubicBezTo>
                    <a:pt x="222" y="57"/>
                    <a:pt x="272" y="0"/>
                    <a:pt x="340" y="1"/>
                  </a:cubicBezTo>
                  <a:cubicBezTo>
                    <a:pt x="408" y="3"/>
                    <a:pt x="441" y="44"/>
                    <a:pt x="444" y="94"/>
                  </a:cubicBezTo>
                  <a:cubicBezTo>
                    <a:pt x="447" y="144"/>
                    <a:pt x="389" y="165"/>
                    <a:pt x="428" y="181"/>
                  </a:cubicBezTo>
                  <a:lnTo>
                    <a:pt x="673" y="181"/>
                  </a:lnTo>
                  <a:lnTo>
                    <a:pt x="673" y="428"/>
                  </a:lnTo>
                  <a:cubicBezTo>
                    <a:pt x="658" y="467"/>
                    <a:pt x="641" y="409"/>
                    <a:pt x="585" y="410"/>
                  </a:cubicBezTo>
                  <a:cubicBezTo>
                    <a:pt x="529" y="412"/>
                    <a:pt x="496" y="453"/>
                    <a:pt x="496" y="515"/>
                  </a:cubicBezTo>
                  <a:cubicBezTo>
                    <a:pt x="497" y="577"/>
                    <a:pt x="542" y="629"/>
                    <a:pt x="598" y="629"/>
                  </a:cubicBezTo>
                  <a:cubicBezTo>
                    <a:pt x="654" y="629"/>
                    <a:pt x="661" y="570"/>
                    <a:pt x="673" y="605"/>
                  </a:cubicBezTo>
                  <a:lnTo>
                    <a:pt x="673" y="859"/>
                  </a:lnTo>
                  <a:lnTo>
                    <a:pt x="421" y="859"/>
                  </a:lnTo>
                  <a:lnTo>
                    <a:pt x="409" y="872"/>
                  </a:lnTo>
                  <a:lnTo>
                    <a:pt x="420" y="889"/>
                  </a:lnTo>
                  <a:lnTo>
                    <a:pt x="433" y="907"/>
                  </a:lnTo>
                  <a:lnTo>
                    <a:pt x="441" y="923"/>
                  </a:lnTo>
                  <a:lnTo>
                    <a:pt x="445" y="946"/>
                  </a:lnTo>
                  <a:lnTo>
                    <a:pt x="442" y="971"/>
                  </a:lnTo>
                  <a:lnTo>
                    <a:pt x="433" y="992"/>
                  </a:lnTo>
                  <a:lnTo>
                    <a:pt x="418" y="1010"/>
                  </a:lnTo>
                  <a:lnTo>
                    <a:pt x="396" y="1027"/>
                  </a:lnTo>
                  <a:lnTo>
                    <a:pt x="363" y="1033"/>
                  </a:lnTo>
                  <a:lnTo>
                    <a:pt x="336" y="1036"/>
                  </a:lnTo>
                  <a:lnTo>
                    <a:pt x="309" y="1033"/>
                  </a:lnTo>
                  <a:lnTo>
                    <a:pt x="285" y="1024"/>
                  </a:lnTo>
                  <a:lnTo>
                    <a:pt x="262" y="1007"/>
                  </a:lnTo>
                  <a:lnTo>
                    <a:pt x="243" y="994"/>
                  </a:lnTo>
                  <a:lnTo>
                    <a:pt x="229" y="965"/>
                  </a:lnTo>
                  <a:lnTo>
                    <a:pt x="226" y="941"/>
                  </a:lnTo>
                  <a:lnTo>
                    <a:pt x="225" y="919"/>
                  </a:lnTo>
                  <a:lnTo>
                    <a:pt x="237" y="887"/>
                  </a:lnTo>
                  <a:lnTo>
                    <a:pt x="258" y="871"/>
                  </a:lnTo>
                  <a:lnTo>
                    <a:pt x="250" y="859"/>
                  </a:lnTo>
                  <a:lnTo>
                    <a:pt x="0" y="859"/>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4" name="Freeform 13">
              <a:extLst>
                <a:ext uri="{FF2B5EF4-FFF2-40B4-BE49-F238E27FC236}">
                  <a16:creationId xmlns:a16="http://schemas.microsoft.com/office/drawing/2014/main" id="{C7CC739A-DEDB-B966-C989-F4A1B2F55548}"/>
                </a:ext>
              </a:extLst>
            </p:cNvPr>
            <p:cNvSpPr>
              <a:spLocks/>
            </p:cNvSpPr>
            <p:nvPr/>
          </p:nvSpPr>
          <p:spPr bwMode="auto">
            <a:xfrm>
              <a:off x="3347" y="2497"/>
              <a:ext cx="771" cy="901"/>
            </a:xfrm>
            <a:custGeom>
              <a:avLst/>
              <a:gdLst>
                <a:gd name="T0" fmla="*/ 0 w 673"/>
                <a:gd name="T1" fmla="*/ 1045 h 857"/>
                <a:gd name="T2" fmla="*/ 1 w 673"/>
                <a:gd name="T3" fmla="*/ 221 h 857"/>
                <a:gd name="T4" fmla="*/ 430 w 673"/>
                <a:gd name="T5" fmla="*/ 221 h 857"/>
                <a:gd name="T6" fmla="*/ 386 w 673"/>
                <a:gd name="T7" fmla="*/ 132 h 857"/>
                <a:gd name="T8" fmla="*/ 588 w 673"/>
                <a:gd name="T9" fmla="*/ 1 h 857"/>
                <a:gd name="T10" fmla="*/ 765 w 673"/>
                <a:gd name="T11" fmla="*/ 115 h 857"/>
                <a:gd name="T12" fmla="*/ 737 w 673"/>
                <a:gd name="T13" fmla="*/ 221 h 857"/>
                <a:gd name="T14" fmla="*/ 1159 w 673"/>
                <a:gd name="T15" fmla="*/ 221 h 857"/>
                <a:gd name="T16" fmla="*/ 1159 w 673"/>
                <a:gd name="T17" fmla="*/ 524 h 857"/>
                <a:gd name="T18" fmla="*/ 1159 w 673"/>
                <a:gd name="T19" fmla="*/ 740 h 857"/>
                <a:gd name="T20" fmla="*/ 1159 w 673"/>
                <a:gd name="T21" fmla="*/ 1047 h 857"/>
                <a:gd name="T22" fmla="*/ 0 w 673"/>
                <a:gd name="T23" fmla="*/ 1045 h 85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3"/>
                <a:gd name="T37" fmla="*/ 0 h 857"/>
                <a:gd name="T38" fmla="*/ 673 w 673"/>
                <a:gd name="T39" fmla="*/ 857 h 85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3" h="857">
                  <a:moveTo>
                    <a:pt x="0" y="855"/>
                  </a:moveTo>
                  <a:lnTo>
                    <a:pt x="1" y="181"/>
                  </a:lnTo>
                  <a:lnTo>
                    <a:pt x="249" y="181"/>
                  </a:lnTo>
                  <a:cubicBezTo>
                    <a:pt x="286" y="169"/>
                    <a:pt x="227" y="159"/>
                    <a:pt x="224" y="108"/>
                  </a:cubicBezTo>
                  <a:cubicBezTo>
                    <a:pt x="222" y="57"/>
                    <a:pt x="273" y="0"/>
                    <a:pt x="341" y="1"/>
                  </a:cubicBezTo>
                  <a:cubicBezTo>
                    <a:pt x="408" y="3"/>
                    <a:pt x="442" y="44"/>
                    <a:pt x="444" y="94"/>
                  </a:cubicBezTo>
                  <a:cubicBezTo>
                    <a:pt x="447" y="144"/>
                    <a:pt x="389" y="165"/>
                    <a:pt x="428" y="181"/>
                  </a:cubicBezTo>
                  <a:lnTo>
                    <a:pt x="673" y="181"/>
                  </a:lnTo>
                  <a:lnTo>
                    <a:pt x="673" y="429"/>
                  </a:lnTo>
                  <a:cubicBezTo>
                    <a:pt x="673" y="500"/>
                    <a:pt x="673" y="535"/>
                    <a:pt x="673" y="606"/>
                  </a:cubicBezTo>
                  <a:lnTo>
                    <a:pt x="673" y="857"/>
                  </a:lnTo>
                  <a:lnTo>
                    <a:pt x="0" y="855"/>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5" name="Freeform 14">
              <a:extLst>
                <a:ext uri="{FF2B5EF4-FFF2-40B4-BE49-F238E27FC236}">
                  <a16:creationId xmlns:a16="http://schemas.microsoft.com/office/drawing/2014/main" id="{9010751D-B603-1D7C-863A-22742261D2DD}"/>
                </a:ext>
              </a:extLst>
            </p:cNvPr>
            <p:cNvSpPr>
              <a:spLocks/>
            </p:cNvSpPr>
            <p:nvPr/>
          </p:nvSpPr>
          <p:spPr bwMode="auto">
            <a:xfrm>
              <a:off x="3908" y="2500"/>
              <a:ext cx="987" cy="898"/>
            </a:xfrm>
            <a:custGeom>
              <a:avLst/>
              <a:gdLst>
                <a:gd name="T0" fmla="*/ 983 w 857"/>
                <a:gd name="T1" fmla="*/ 898 h 853"/>
                <a:gd name="T2" fmla="*/ 983 w 857"/>
                <a:gd name="T3" fmla="*/ 191 h 853"/>
                <a:gd name="T4" fmla="*/ 699 w 857"/>
                <a:gd name="T5" fmla="*/ 191 h 853"/>
                <a:gd name="T6" fmla="*/ 726 w 857"/>
                <a:gd name="T7" fmla="*/ 114 h 853"/>
                <a:gd name="T8" fmla="*/ 593 w 857"/>
                <a:gd name="T9" fmla="*/ 1 h 853"/>
                <a:gd name="T10" fmla="*/ 474 w 857"/>
                <a:gd name="T11" fmla="*/ 99 h 853"/>
                <a:gd name="T12" fmla="*/ 492 w 857"/>
                <a:gd name="T13" fmla="*/ 191 h 853"/>
                <a:gd name="T14" fmla="*/ 211 w 857"/>
                <a:gd name="T15" fmla="*/ 191 h 853"/>
                <a:gd name="T16" fmla="*/ 211 w 857"/>
                <a:gd name="T17" fmla="*/ 451 h 853"/>
                <a:gd name="T18" fmla="*/ 154 w 857"/>
                <a:gd name="T19" fmla="*/ 439 h 853"/>
                <a:gd name="T20" fmla="*/ 68 w 857"/>
                <a:gd name="T21" fmla="*/ 436 h 853"/>
                <a:gd name="T22" fmla="*/ 18 w 857"/>
                <a:gd name="T23" fmla="*/ 480 h 853"/>
                <a:gd name="T24" fmla="*/ 5 w 857"/>
                <a:gd name="T25" fmla="*/ 558 h 853"/>
                <a:gd name="T26" fmla="*/ 49 w 857"/>
                <a:gd name="T27" fmla="*/ 635 h 853"/>
                <a:gd name="T28" fmla="*/ 123 w 857"/>
                <a:gd name="T29" fmla="*/ 650 h 853"/>
                <a:gd name="T30" fmla="*/ 209 w 857"/>
                <a:gd name="T31" fmla="*/ 632 h 853"/>
                <a:gd name="T32" fmla="*/ 209 w 857"/>
                <a:gd name="T33" fmla="*/ 897 h 853"/>
                <a:gd name="T34" fmla="*/ 983 w 857"/>
                <a:gd name="T35" fmla="*/ 898 h 853"/>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857"/>
                <a:gd name="T55" fmla="*/ 0 h 853"/>
                <a:gd name="T56" fmla="*/ 857 w 857"/>
                <a:gd name="T57" fmla="*/ 853 h 853"/>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857" h="853">
                  <a:moveTo>
                    <a:pt x="857" y="853"/>
                  </a:moveTo>
                  <a:lnTo>
                    <a:pt x="857" y="181"/>
                  </a:lnTo>
                  <a:lnTo>
                    <a:pt x="609" y="181"/>
                  </a:lnTo>
                  <a:cubicBezTo>
                    <a:pt x="572" y="169"/>
                    <a:pt x="631" y="159"/>
                    <a:pt x="633" y="108"/>
                  </a:cubicBezTo>
                  <a:cubicBezTo>
                    <a:pt x="635" y="57"/>
                    <a:pt x="585" y="0"/>
                    <a:pt x="517" y="1"/>
                  </a:cubicBezTo>
                  <a:cubicBezTo>
                    <a:pt x="449" y="3"/>
                    <a:pt x="416" y="44"/>
                    <a:pt x="413" y="94"/>
                  </a:cubicBezTo>
                  <a:cubicBezTo>
                    <a:pt x="410" y="144"/>
                    <a:pt x="468" y="165"/>
                    <a:pt x="429" y="181"/>
                  </a:cubicBezTo>
                  <a:lnTo>
                    <a:pt x="184" y="181"/>
                  </a:lnTo>
                  <a:lnTo>
                    <a:pt x="184" y="428"/>
                  </a:lnTo>
                  <a:cubicBezTo>
                    <a:pt x="176" y="467"/>
                    <a:pt x="152" y="424"/>
                    <a:pt x="134" y="417"/>
                  </a:cubicBezTo>
                  <a:cubicBezTo>
                    <a:pt x="116" y="410"/>
                    <a:pt x="83" y="404"/>
                    <a:pt x="59" y="414"/>
                  </a:cubicBezTo>
                  <a:cubicBezTo>
                    <a:pt x="40" y="421"/>
                    <a:pt x="26" y="440"/>
                    <a:pt x="16" y="456"/>
                  </a:cubicBezTo>
                  <a:cubicBezTo>
                    <a:pt x="7" y="475"/>
                    <a:pt x="0" y="506"/>
                    <a:pt x="4" y="530"/>
                  </a:cubicBezTo>
                  <a:cubicBezTo>
                    <a:pt x="8" y="554"/>
                    <a:pt x="26" y="589"/>
                    <a:pt x="43" y="603"/>
                  </a:cubicBezTo>
                  <a:cubicBezTo>
                    <a:pt x="60" y="617"/>
                    <a:pt x="84" y="617"/>
                    <a:pt x="107" y="617"/>
                  </a:cubicBezTo>
                  <a:cubicBezTo>
                    <a:pt x="130" y="617"/>
                    <a:pt x="170" y="561"/>
                    <a:pt x="182" y="600"/>
                  </a:cubicBezTo>
                  <a:lnTo>
                    <a:pt x="182" y="852"/>
                  </a:lnTo>
                  <a:lnTo>
                    <a:pt x="857" y="853"/>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6" name="Freeform 15">
              <a:extLst>
                <a:ext uri="{FF2B5EF4-FFF2-40B4-BE49-F238E27FC236}">
                  <a16:creationId xmlns:a16="http://schemas.microsoft.com/office/drawing/2014/main" id="{460C3D0A-8D93-5661-A52A-3F3FB303FD84}"/>
                </a:ext>
              </a:extLst>
            </p:cNvPr>
            <p:cNvSpPr>
              <a:spLocks/>
            </p:cNvSpPr>
            <p:nvPr/>
          </p:nvSpPr>
          <p:spPr bwMode="auto">
            <a:xfrm>
              <a:off x="4687" y="1978"/>
              <a:ext cx="963" cy="898"/>
            </a:xfrm>
            <a:custGeom>
              <a:avLst/>
              <a:gdLst>
                <a:gd name="T0" fmla="*/ 1469 w 854"/>
                <a:gd name="T1" fmla="*/ 832 h 853"/>
                <a:gd name="T2" fmla="*/ 1039 w 854"/>
                <a:gd name="T3" fmla="*/ 832 h 853"/>
                <a:gd name="T4" fmla="*/ 1020 w 854"/>
                <a:gd name="T5" fmla="*/ 846 h 853"/>
                <a:gd name="T6" fmla="*/ 1046 w 854"/>
                <a:gd name="T7" fmla="*/ 860 h 853"/>
                <a:gd name="T8" fmla="*/ 1063 w 854"/>
                <a:gd name="T9" fmla="*/ 879 h 853"/>
                <a:gd name="T10" fmla="*/ 1075 w 854"/>
                <a:gd name="T11" fmla="*/ 898 h 853"/>
                <a:gd name="T12" fmla="*/ 1079 w 854"/>
                <a:gd name="T13" fmla="*/ 919 h 853"/>
                <a:gd name="T14" fmla="*/ 1082 w 854"/>
                <a:gd name="T15" fmla="*/ 941 h 853"/>
                <a:gd name="T16" fmla="*/ 1068 w 854"/>
                <a:gd name="T17" fmla="*/ 963 h 853"/>
                <a:gd name="T18" fmla="*/ 1055 w 854"/>
                <a:gd name="T19" fmla="*/ 985 h 853"/>
                <a:gd name="T20" fmla="*/ 1031 w 854"/>
                <a:gd name="T21" fmla="*/ 1003 h 853"/>
                <a:gd name="T22" fmla="*/ 1000 w 854"/>
                <a:gd name="T23" fmla="*/ 1022 h 853"/>
                <a:gd name="T24" fmla="*/ 968 w 854"/>
                <a:gd name="T25" fmla="*/ 1037 h 853"/>
                <a:gd name="T26" fmla="*/ 931 w 854"/>
                <a:gd name="T27" fmla="*/ 1046 h 853"/>
                <a:gd name="T28" fmla="*/ 889 w 854"/>
                <a:gd name="T29" fmla="*/ 1047 h 853"/>
                <a:gd name="T30" fmla="*/ 839 w 854"/>
                <a:gd name="T31" fmla="*/ 1046 h 853"/>
                <a:gd name="T32" fmla="*/ 797 w 854"/>
                <a:gd name="T33" fmla="*/ 1039 h 853"/>
                <a:gd name="T34" fmla="*/ 759 w 854"/>
                <a:gd name="T35" fmla="*/ 1024 h 853"/>
                <a:gd name="T36" fmla="*/ 734 w 854"/>
                <a:gd name="T37" fmla="*/ 1005 h 853"/>
                <a:gd name="T38" fmla="*/ 713 w 854"/>
                <a:gd name="T39" fmla="*/ 976 h 853"/>
                <a:gd name="T40" fmla="*/ 703 w 854"/>
                <a:gd name="T41" fmla="*/ 949 h 853"/>
                <a:gd name="T42" fmla="*/ 711 w 854"/>
                <a:gd name="T43" fmla="*/ 910 h 853"/>
                <a:gd name="T44" fmla="*/ 724 w 854"/>
                <a:gd name="T45" fmla="*/ 887 h 853"/>
                <a:gd name="T46" fmla="*/ 744 w 854"/>
                <a:gd name="T47" fmla="*/ 866 h 853"/>
                <a:gd name="T48" fmla="*/ 757 w 854"/>
                <a:gd name="T49" fmla="*/ 843 h 853"/>
                <a:gd name="T50" fmla="*/ 742 w 854"/>
                <a:gd name="T51" fmla="*/ 832 h 853"/>
                <a:gd name="T52" fmla="*/ 310 w 854"/>
                <a:gd name="T53" fmla="*/ 832 h 853"/>
                <a:gd name="T54" fmla="*/ 310 w 854"/>
                <a:gd name="T55" fmla="*/ 521 h 853"/>
                <a:gd name="T56" fmla="*/ 187 w 854"/>
                <a:gd name="T57" fmla="*/ 552 h 853"/>
                <a:gd name="T58" fmla="*/ 1 w 854"/>
                <a:gd name="T59" fmla="*/ 407 h 853"/>
                <a:gd name="T60" fmla="*/ 163 w 854"/>
                <a:gd name="T61" fmla="*/ 281 h 853"/>
                <a:gd name="T62" fmla="*/ 310 w 854"/>
                <a:gd name="T63" fmla="*/ 301 h 853"/>
                <a:gd name="T64" fmla="*/ 310 w 854"/>
                <a:gd name="T65" fmla="*/ 0 h 853"/>
                <a:gd name="T66" fmla="*/ 738 w 854"/>
                <a:gd name="T67" fmla="*/ 0 h 853"/>
                <a:gd name="T68" fmla="*/ 707 w 854"/>
                <a:gd name="T69" fmla="*/ 108 h 853"/>
                <a:gd name="T70" fmla="*/ 888 w 854"/>
                <a:gd name="T71" fmla="*/ 217 h 853"/>
                <a:gd name="T72" fmla="*/ 1082 w 854"/>
                <a:gd name="T73" fmla="*/ 92 h 853"/>
                <a:gd name="T74" fmla="*/ 1042 w 854"/>
                <a:gd name="T75" fmla="*/ 0 h 853"/>
                <a:gd name="T76" fmla="*/ 1469 w 854"/>
                <a:gd name="T77" fmla="*/ 0 h 853"/>
                <a:gd name="T78" fmla="*/ 1469 w 854"/>
                <a:gd name="T79" fmla="*/ 832 h 85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854"/>
                <a:gd name="T121" fmla="*/ 0 h 853"/>
                <a:gd name="T122" fmla="*/ 854 w 854"/>
                <a:gd name="T123" fmla="*/ 853 h 853"/>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854" h="853">
                  <a:moveTo>
                    <a:pt x="854" y="676"/>
                  </a:moveTo>
                  <a:lnTo>
                    <a:pt x="604" y="676"/>
                  </a:lnTo>
                  <a:lnTo>
                    <a:pt x="593" y="690"/>
                  </a:lnTo>
                  <a:lnTo>
                    <a:pt x="608" y="700"/>
                  </a:lnTo>
                  <a:lnTo>
                    <a:pt x="617" y="715"/>
                  </a:lnTo>
                  <a:lnTo>
                    <a:pt x="625" y="730"/>
                  </a:lnTo>
                  <a:lnTo>
                    <a:pt x="628" y="748"/>
                  </a:lnTo>
                  <a:lnTo>
                    <a:pt x="629" y="766"/>
                  </a:lnTo>
                  <a:lnTo>
                    <a:pt x="622" y="784"/>
                  </a:lnTo>
                  <a:lnTo>
                    <a:pt x="613" y="802"/>
                  </a:lnTo>
                  <a:lnTo>
                    <a:pt x="599" y="817"/>
                  </a:lnTo>
                  <a:lnTo>
                    <a:pt x="581" y="832"/>
                  </a:lnTo>
                  <a:lnTo>
                    <a:pt x="562" y="844"/>
                  </a:lnTo>
                  <a:lnTo>
                    <a:pt x="541" y="852"/>
                  </a:lnTo>
                  <a:lnTo>
                    <a:pt x="517" y="853"/>
                  </a:lnTo>
                  <a:lnTo>
                    <a:pt x="488" y="852"/>
                  </a:lnTo>
                  <a:lnTo>
                    <a:pt x="464" y="846"/>
                  </a:lnTo>
                  <a:lnTo>
                    <a:pt x="442" y="834"/>
                  </a:lnTo>
                  <a:lnTo>
                    <a:pt x="427" y="819"/>
                  </a:lnTo>
                  <a:lnTo>
                    <a:pt x="415" y="795"/>
                  </a:lnTo>
                  <a:lnTo>
                    <a:pt x="409" y="772"/>
                  </a:lnTo>
                  <a:lnTo>
                    <a:pt x="413" y="741"/>
                  </a:lnTo>
                  <a:lnTo>
                    <a:pt x="421" y="723"/>
                  </a:lnTo>
                  <a:lnTo>
                    <a:pt x="433" y="706"/>
                  </a:lnTo>
                  <a:lnTo>
                    <a:pt x="440" y="687"/>
                  </a:lnTo>
                  <a:lnTo>
                    <a:pt x="431" y="676"/>
                  </a:lnTo>
                  <a:lnTo>
                    <a:pt x="181" y="676"/>
                  </a:lnTo>
                  <a:lnTo>
                    <a:pt x="181" y="424"/>
                  </a:lnTo>
                  <a:cubicBezTo>
                    <a:pt x="169" y="386"/>
                    <a:pt x="159" y="446"/>
                    <a:pt x="108" y="449"/>
                  </a:cubicBezTo>
                  <a:cubicBezTo>
                    <a:pt x="57" y="451"/>
                    <a:pt x="0" y="400"/>
                    <a:pt x="1" y="332"/>
                  </a:cubicBezTo>
                  <a:cubicBezTo>
                    <a:pt x="3" y="265"/>
                    <a:pt x="44" y="231"/>
                    <a:pt x="94" y="229"/>
                  </a:cubicBezTo>
                  <a:cubicBezTo>
                    <a:pt x="144" y="226"/>
                    <a:pt x="165" y="284"/>
                    <a:pt x="181" y="245"/>
                  </a:cubicBezTo>
                  <a:lnTo>
                    <a:pt x="181" y="0"/>
                  </a:lnTo>
                  <a:lnTo>
                    <a:pt x="429" y="0"/>
                  </a:lnTo>
                  <a:cubicBezTo>
                    <a:pt x="467" y="15"/>
                    <a:pt x="409" y="32"/>
                    <a:pt x="411" y="88"/>
                  </a:cubicBezTo>
                  <a:cubicBezTo>
                    <a:pt x="412" y="144"/>
                    <a:pt x="453" y="177"/>
                    <a:pt x="516" y="177"/>
                  </a:cubicBezTo>
                  <a:cubicBezTo>
                    <a:pt x="578" y="176"/>
                    <a:pt x="629" y="131"/>
                    <a:pt x="629" y="75"/>
                  </a:cubicBezTo>
                  <a:cubicBezTo>
                    <a:pt x="629" y="19"/>
                    <a:pt x="571" y="12"/>
                    <a:pt x="606" y="0"/>
                  </a:cubicBezTo>
                  <a:lnTo>
                    <a:pt x="854" y="0"/>
                  </a:lnTo>
                  <a:lnTo>
                    <a:pt x="854" y="676"/>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7" name="Freeform 16">
              <a:extLst>
                <a:ext uri="{FF2B5EF4-FFF2-40B4-BE49-F238E27FC236}">
                  <a16:creationId xmlns:a16="http://schemas.microsoft.com/office/drawing/2014/main" id="{C683B1A2-9DDE-57A8-5174-B3955E81A994}"/>
                </a:ext>
              </a:extLst>
            </p:cNvPr>
            <p:cNvSpPr>
              <a:spLocks/>
            </p:cNvSpPr>
            <p:nvPr/>
          </p:nvSpPr>
          <p:spPr bwMode="auto">
            <a:xfrm rot="5400000">
              <a:off x="4822" y="1342"/>
              <a:ext cx="897" cy="758"/>
            </a:xfrm>
            <a:custGeom>
              <a:avLst/>
              <a:gdLst>
                <a:gd name="T0" fmla="*/ 0 w 2312"/>
                <a:gd name="T1" fmla="*/ 0 h 1823"/>
                <a:gd name="T2" fmla="*/ 708 w 2312"/>
                <a:gd name="T3" fmla="*/ 0 h 1823"/>
                <a:gd name="T4" fmla="*/ 708 w 2312"/>
                <a:gd name="T5" fmla="*/ 284 h 1823"/>
                <a:gd name="T6" fmla="*/ 785 w 2312"/>
                <a:gd name="T7" fmla="*/ 256 h 1823"/>
                <a:gd name="T8" fmla="*/ 896 w 2312"/>
                <a:gd name="T9" fmla="*/ 390 h 1823"/>
                <a:gd name="T10" fmla="*/ 799 w 2312"/>
                <a:gd name="T11" fmla="*/ 509 h 1823"/>
                <a:gd name="T12" fmla="*/ 708 w 2312"/>
                <a:gd name="T13" fmla="*/ 490 h 1823"/>
                <a:gd name="T14" fmla="*/ 708 w 2312"/>
                <a:gd name="T15" fmla="*/ 771 h 1823"/>
                <a:gd name="T16" fmla="*/ 447 w 2312"/>
                <a:gd name="T17" fmla="*/ 771 h 1823"/>
                <a:gd name="T18" fmla="*/ 466 w 2312"/>
                <a:gd name="T19" fmla="*/ 670 h 1823"/>
                <a:gd name="T20" fmla="*/ 356 w 2312"/>
                <a:gd name="T21" fmla="*/ 568 h 1823"/>
                <a:gd name="T22" fmla="*/ 236 w 2312"/>
                <a:gd name="T23" fmla="*/ 685 h 1823"/>
                <a:gd name="T24" fmla="*/ 261 w 2312"/>
                <a:gd name="T25" fmla="*/ 771 h 1823"/>
                <a:gd name="T26" fmla="*/ 0 w 2312"/>
                <a:gd name="T27" fmla="*/ 771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18" name="Freeform 17">
              <a:extLst>
                <a:ext uri="{FF2B5EF4-FFF2-40B4-BE49-F238E27FC236}">
                  <a16:creationId xmlns:a16="http://schemas.microsoft.com/office/drawing/2014/main" id="{F6179333-DA5E-1D1C-F290-BAA6CABEB57F}"/>
                </a:ext>
              </a:extLst>
            </p:cNvPr>
            <p:cNvSpPr>
              <a:spLocks/>
            </p:cNvSpPr>
            <p:nvPr/>
          </p:nvSpPr>
          <p:spPr bwMode="auto">
            <a:xfrm flipH="1" flipV="1">
              <a:off x="4687" y="2692"/>
              <a:ext cx="962" cy="702"/>
            </a:xfrm>
            <a:custGeom>
              <a:avLst/>
              <a:gdLst>
                <a:gd name="T0" fmla="*/ 0 w 2312"/>
                <a:gd name="T1" fmla="*/ 0 h 1823"/>
                <a:gd name="T2" fmla="*/ 770 w 2312"/>
                <a:gd name="T3" fmla="*/ 0 h 1823"/>
                <a:gd name="T4" fmla="*/ 770 w 2312"/>
                <a:gd name="T5" fmla="*/ 261 h 1823"/>
                <a:gd name="T6" fmla="*/ 854 w 2312"/>
                <a:gd name="T7" fmla="*/ 236 h 1823"/>
                <a:gd name="T8" fmla="*/ 975 w 2312"/>
                <a:gd name="T9" fmla="*/ 358 h 1823"/>
                <a:gd name="T10" fmla="*/ 870 w 2312"/>
                <a:gd name="T11" fmla="*/ 468 h 1823"/>
                <a:gd name="T12" fmla="*/ 770 w 2312"/>
                <a:gd name="T13" fmla="*/ 451 h 1823"/>
                <a:gd name="T14" fmla="*/ 770 w 2312"/>
                <a:gd name="T15" fmla="*/ 709 h 1823"/>
                <a:gd name="T16" fmla="*/ 486 w 2312"/>
                <a:gd name="T17" fmla="*/ 709 h 1823"/>
                <a:gd name="T18" fmla="*/ 507 w 2312"/>
                <a:gd name="T19" fmla="*/ 616 h 1823"/>
                <a:gd name="T20" fmla="*/ 387 w 2312"/>
                <a:gd name="T21" fmla="*/ 523 h 1823"/>
                <a:gd name="T22" fmla="*/ 257 w 2312"/>
                <a:gd name="T23" fmla="*/ 630 h 1823"/>
                <a:gd name="T24" fmla="*/ 284 w 2312"/>
                <a:gd name="T25" fmla="*/ 709 h 1823"/>
                <a:gd name="T26" fmla="*/ 0 w 2312"/>
                <a:gd name="T27" fmla="*/ 709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C4D600"/>
            </a:solidFill>
            <a:ln w="15875">
              <a:solidFill>
                <a:srgbClr val="FFFFFF"/>
              </a:solidFill>
              <a:round/>
              <a:headEnd/>
              <a:tailEnd/>
            </a:ln>
          </p:spPr>
          <p:txBody>
            <a:bodyPr wrap="none" lIns="88900" tIns="88900" rIns="88900" bIns="889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grpSp>
      <p:sp>
        <p:nvSpPr>
          <p:cNvPr id="21" name="Text Placeholder 54">
            <a:extLst>
              <a:ext uri="{FF2B5EF4-FFF2-40B4-BE49-F238E27FC236}">
                <a16:creationId xmlns:a16="http://schemas.microsoft.com/office/drawing/2014/main" id="{58923C03-E7C3-782B-8947-5F04E96D7E62}"/>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22" name="Text Placeholder 54">
            <a:extLst>
              <a:ext uri="{FF2B5EF4-FFF2-40B4-BE49-F238E27FC236}">
                <a16:creationId xmlns:a16="http://schemas.microsoft.com/office/drawing/2014/main" id="{0713DF33-BC4B-5B00-CB4D-EC07C5718914}"/>
              </a:ext>
            </a:extLst>
          </p:cNvPr>
          <p:cNvSpPr>
            <a:spLocks noGrp="1"/>
          </p:cNvSpPr>
          <p:nvPr>
            <p:ph type="body" sz="quarter" idx="20" hasCustomPrompt="1"/>
          </p:nvPr>
        </p:nvSpPr>
        <p:spPr>
          <a:xfrm>
            <a:off x="6101975"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2942633426"/>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uzzles_Rectangula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8F8CA5DA-AA2E-346D-0F97-33F623C0FC13}"/>
              </a:ext>
            </a:extLst>
          </p:cNvPr>
          <p:cNvGrpSpPr/>
          <p:nvPr userDrawn="1"/>
        </p:nvGrpSpPr>
        <p:grpSpPr>
          <a:xfrm>
            <a:off x="2508675" y="2091783"/>
            <a:ext cx="7177826" cy="2861219"/>
            <a:chOff x="2508021" y="1583782"/>
            <a:chExt cx="7175957" cy="2861219"/>
          </a:xfrm>
        </p:grpSpPr>
        <p:sp>
          <p:nvSpPr>
            <p:cNvPr id="5" name="Freeform 9">
              <a:extLst>
                <a:ext uri="{FF2B5EF4-FFF2-40B4-BE49-F238E27FC236}">
                  <a16:creationId xmlns:a16="http://schemas.microsoft.com/office/drawing/2014/main" id="{985EB6CF-A8A4-F712-9308-DE4837BE9C9F}"/>
                </a:ext>
              </a:extLst>
            </p:cNvPr>
            <p:cNvSpPr>
              <a:spLocks/>
            </p:cNvSpPr>
            <p:nvPr/>
          </p:nvSpPr>
          <p:spPr bwMode="auto">
            <a:xfrm>
              <a:off x="8245741" y="1583782"/>
              <a:ext cx="1438237" cy="1810944"/>
            </a:xfrm>
            <a:custGeom>
              <a:avLst/>
              <a:gdLst>
                <a:gd name="T0" fmla="*/ 0 w 769"/>
                <a:gd name="T1" fmla="*/ 0 h 968"/>
                <a:gd name="T2" fmla="*/ 940 w 769"/>
                <a:gd name="T3" fmla="*/ 0 h 968"/>
                <a:gd name="T4" fmla="*/ 940 w 769"/>
                <a:gd name="T5" fmla="*/ 798 h 968"/>
                <a:gd name="T6" fmla="*/ 589 w 769"/>
                <a:gd name="T7" fmla="*/ 796 h 968"/>
                <a:gd name="T8" fmla="*/ 622 w 769"/>
                <a:gd name="T9" fmla="*/ 896 h 968"/>
                <a:gd name="T10" fmla="*/ 480 w 769"/>
                <a:gd name="T11" fmla="*/ 1008 h 968"/>
                <a:gd name="T12" fmla="*/ 306 w 769"/>
                <a:gd name="T13" fmla="*/ 902 h 968"/>
                <a:gd name="T14" fmla="*/ 339 w 769"/>
                <a:gd name="T15" fmla="*/ 794 h 968"/>
                <a:gd name="T16" fmla="*/ 0 w 769"/>
                <a:gd name="T17" fmla="*/ 798 h 968"/>
                <a:gd name="T18" fmla="*/ 0 w 769"/>
                <a:gd name="T19" fmla="*/ 0 h 96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69"/>
                <a:gd name="T31" fmla="*/ 0 h 968"/>
                <a:gd name="T32" fmla="*/ 769 w 769"/>
                <a:gd name="T33" fmla="*/ 968 h 96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69" h="968">
                  <a:moveTo>
                    <a:pt x="0" y="0"/>
                  </a:moveTo>
                  <a:lnTo>
                    <a:pt x="769" y="0"/>
                  </a:ln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62B5E5"/>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 name="Freeform 25">
              <a:extLst>
                <a:ext uri="{FF2B5EF4-FFF2-40B4-BE49-F238E27FC236}">
                  <a16:creationId xmlns:a16="http://schemas.microsoft.com/office/drawing/2014/main" id="{FCDF67E5-F3BF-2675-ED91-CF48DFC27319}"/>
                </a:ext>
              </a:extLst>
            </p:cNvPr>
            <p:cNvSpPr>
              <a:spLocks/>
            </p:cNvSpPr>
            <p:nvPr/>
          </p:nvSpPr>
          <p:spPr bwMode="auto">
            <a:xfrm>
              <a:off x="8245741" y="3011642"/>
              <a:ext cx="1438237" cy="1433359"/>
            </a:xfrm>
            <a:custGeom>
              <a:avLst/>
              <a:gdLst>
                <a:gd name="T0" fmla="*/ 0 w 769"/>
                <a:gd name="T1" fmla="*/ 832 h 766"/>
                <a:gd name="T2" fmla="*/ 1148 w 769"/>
                <a:gd name="T3" fmla="*/ 832 h 766"/>
                <a:gd name="T4" fmla="*/ 1148 w 769"/>
                <a:gd name="T5" fmla="*/ 0 h 766"/>
                <a:gd name="T6" fmla="*/ 726 w 769"/>
                <a:gd name="T7" fmla="*/ 0 h 766"/>
                <a:gd name="T8" fmla="*/ 756 w 769"/>
                <a:gd name="T9" fmla="*/ 108 h 766"/>
                <a:gd name="T10" fmla="*/ 578 w 769"/>
                <a:gd name="T11" fmla="*/ 217 h 766"/>
                <a:gd name="T12" fmla="*/ 384 w 769"/>
                <a:gd name="T13" fmla="*/ 93 h 766"/>
                <a:gd name="T14" fmla="*/ 422 w 769"/>
                <a:gd name="T15" fmla="*/ 0 h 766"/>
                <a:gd name="T16" fmla="*/ 0 w 769"/>
                <a:gd name="T17" fmla="*/ 0 h 766"/>
                <a:gd name="T18" fmla="*/ 0 w 769"/>
                <a:gd name="T19" fmla="*/ 832 h 76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769"/>
                <a:gd name="T31" fmla="*/ 0 h 766"/>
                <a:gd name="T32" fmla="*/ 769 w 769"/>
                <a:gd name="T33" fmla="*/ 766 h 76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769" h="766">
                  <a:moveTo>
                    <a:pt x="0" y="766"/>
                  </a:moveTo>
                  <a:lnTo>
                    <a:pt x="769" y="766"/>
                  </a:lnTo>
                  <a:lnTo>
                    <a:pt x="769" y="0"/>
                  </a:lnTo>
                  <a:lnTo>
                    <a:pt x="486" y="0"/>
                  </a:lnTo>
                  <a:cubicBezTo>
                    <a:pt x="442" y="17"/>
                    <a:pt x="508" y="37"/>
                    <a:pt x="507" y="100"/>
                  </a:cubicBezTo>
                  <a:cubicBezTo>
                    <a:pt x="505" y="164"/>
                    <a:pt x="458" y="202"/>
                    <a:pt x="387" y="201"/>
                  </a:cubicBezTo>
                  <a:cubicBezTo>
                    <a:pt x="315" y="201"/>
                    <a:pt x="257" y="149"/>
                    <a:pt x="257" y="85"/>
                  </a:cubicBezTo>
                  <a:cubicBezTo>
                    <a:pt x="257" y="21"/>
                    <a:pt x="324" y="13"/>
                    <a:pt x="283" y="0"/>
                  </a:cubicBezTo>
                  <a:lnTo>
                    <a:pt x="0" y="0"/>
                  </a:lnTo>
                  <a:lnTo>
                    <a:pt x="0" y="766"/>
                  </a:lnTo>
                  <a:close/>
                </a:path>
              </a:pathLst>
            </a:custGeom>
            <a:solidFill>
              <a:srgbClr val="D0D0CE"/>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 name="Freeform 26">
              <a:extLst>
                <a:ext uri="{FF2B5EF4-FFF2-40B4-BE49-F238E27FC236}">
                  <a16:creationId xmlns:a16="http://schemas.microsoft.com/office/drawing/2014/main" id="{9D6EA97A-54F4-58AD-D32A-7528FB8090EE}"/>
                </a:ext>
              </a:extLst>
            </p:cNvPr>
            <p:cNvSpPr>
              <a:spLocks/>
            </p:cNvSpPr>
            <p:nvPr/>
          </p:nvSpPr>
          <p:spPr bwMode="auto">
            <a:xfrm>
              <a:off x="6812581" y="1583782"/>
              <a:ext cx="1825715" cy="1810944"/>
            </a:xfrm>
            <a:custGeom>
              <a:avLst/>
              <a:gdLst>
                <a:gd name="T0" fmla="*/ 0 w 976"/>
                <a:gd name="T1" fmla="*/ 0 h 968"/>
                <a:gd name="T2" fmla="*/ 1149 w 976"/>
                <a:gd name="T3" fmla="*/ 0 h 968"/>
                <a:gd name="T4" fmla="*/ 1149 w 976"/>
                <a:gd name="T5" fmla="*/ 306 h 968"/>
                <a:gd name="T6" fmla="*/ 1275 w 976"/>
                <a:gd name="T7" fmla="*/ 276 h 968"/>
                <a:gd name="T8" fmla="*/ 1456 w 976"/>
                <a:gd name="T9" fmla="*/ 419 h 968"/>
                <a:gd name="T10" fmla="*/ 1298 w 976"/>
                <a:gd name="T11" fmla="*/ 548 h 968"/>
                <a:gd name="T12" fmla="*/ 1149 w 976"/>
                <a:gd name="T13" fmla="*/ 528 h 968"/>
                <a:gd name="T14" fmla="*/ 1149 w 976"/>
                <a:gd name="T15" fmla="*/ 831 h 968"/>
                <a:gd name="T16" fmla="*/ 720 w 976"/>
                <a:gd name="T17" fmla="*/ 829 h 968"/>
                <a:gd name="T18" fmla="*/ 761 w 976"/>
                <a:gd name="T19" fmla="*/ 934 h 968"/>
                <a:gd name="T20" fmla="*/ 587 w 976"/>
                <a:gd name="T21" fmla="*/ 1050 h 968"/>
                <a:gd name="T22" fmla="*/ 374 w 976"/>
                <a:gd name="T23" fmla="*/ 940 h 968"/>
                <a:gd name="T24" fmla="*/ 415 w 976"/>
                <a:gd name="T25" fmla="*/ 827 h 968"/>
                <a:gd name="T26" fmla="*/ 0 w 976"/>
                <a:gd name="T27" fmla="*/ 831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046A38"/>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8" name="Freeform 12">
              <a:extLst>
                <a:ext uri="{FF2B5EF4-FFF2-40B4-BE49-F238E27FC236}">
                  <a16:creationId xmlns:a16="http://schemas.microsoft.com/office/drawing/2014/main" id="{333AA543-1B25-56C2-CDCE-A92F2997CF5E}"/>
                </a:ext>
              </a:extLst>
            </p:cNvPr>
            <p:cNvSpPr>
              <a:spLocks/>
            </p:cNvSpPr>
            <p:nvPr/>
          </p:nvSpPr>
          <p:spPr bwMode="auto">
            <a:xfrm flipV="1">
              <a:off x="6810889" y="3011642"/>
              <a:ext cx="1825715" cy="1433359"/>
            </a:xfrm>
            <a:custGeom>
              <a:avLst/>
              <a:gdLst>
                <a:gd name="T0" fmla="*/ 0 w 2312"/>
                <a:gd name="T1" fmla="*/ 0 h 1823"/>
                <a:gd name="T2" fmla="*/ 397 w 2312"/>
                <a:gd name="T3" fmla="*/ 0 h 1823"/>
                <a:gd name="T4" fmla="*/ 397 w 2312"/>
                <a:gd name="T5" fmla="*/ 124 h 1823"/>
                <a:gd name="T6" fmla="*/ 440 w 2312"/>
                <a:gd name="T7" fmla="*/ 112 h 1823"/>
                <a:gd name="T8" fmla="*/ 503 w 2312"/>
                <a:gd name="T9" fmla="*/ 169 h 1823"/>
                <a:gd name="T10" fmla="*/ 448 w 2312"/>
                <a:gd name="T11" fmla="*/ 221 h 1823"/>
                <a:gd name="T12" fmla="*/ 397 w 2312"/>
                <a:gd name="T13" fmla="*/ 213 h 1823"/>
                <a:gd name="T14" fmla="*/ 397 w 2312"/>
                <a:gd name="T15" fmla="*/ 335 h 1823"/>
                <a:gd name="T16" fmla="*/ 251 w 2312"/>
                <a:gd name="T17" fmla="*/ 335 h 1823"/>
                <a:gd name="T18" fmla="*/ 261 w 2312"/>
                <a:gd name="T19" fmla="*/ 291 h 1823"/>
                <a:gd name="T20" fmla="*/ 199 w 2312"/>
                <a:gd name="T21" fmla="*/ 248 h 1823"/>
                <a:gd name="T22" fmla="*/ 133 w 2312"/>
                <a:gd name="T23" fmla="*/ 298 h 1823"/>
                <a:gd name="T24" fmla="*/ 146 w 2312"/>
                <a:gd name="T25" fmla="*/ 335 h 1823"/>
                <a:gd name="T26" fmla="*/ 0 w 2312"/>
                <a:gd name="T27" fmla="*/ 335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007680"/>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9" name="Freeform 13">
              <a:extLst>
                <a:ext uri="{FF2B5EF4-FFF2-40B4-BE49-F238E27FC236}">
                  <a16:creationId xmlns:a16="http://schemas.microsoft.com/office/drawing/2014/main" id="{1BC1C853-C156-B0F9-F5E9-D4039822B032}"/>
                </a:ext>
              </a:extLst>
            </p:cNvPr>
            <p:cNvSpPr>
              <a:spLocks/>
            </p:cNvSpPr>
            <p:nvPr/>
          </p:nvSpPr>
          <p:spPr bwMode="auto">
            <a:xfrm>
              <a:off x="5377726" y="1583782"/>
              <a:ext cx="1824023" cy="1810944"/>
            </a:xfrm>
            <a:custGeom>
              <a:avLst/>
              <a:gdLst>
                <a:gd name="T0" fmla="*/ 0 w 976"/>
                <a:gd name="T1" fmla="*/ 0 h 968"/>
                <a:gd name="T2" fmla="*/ 938 w 976"/>
                <a:gd name="T3" fmla="*/ 0 h 968"/>
                <a:gd name="T4" fmla="*/ 938 w 976"/>
                <a:gd name="T5" fmla="*/ 294 h 968"/>
                <a:gd name="T6" fmla="*/ 1040 w 976"/>
                <a:gd name="T7" fmla="*/ 265 h 968"/>
                <a:gd name="T8" fmla="*/ 1188 w 976"/>
                <a:gd name="T9" fmla="*/ 403 h 968"/>
                <a:gd name="T10" fmla="*/ 1060 w 976"/>
                <a:gd name="T11" fmla="*/ 526 h 968"/>
                <a:gd name="T12" fmla="*/ 938 w 976"/>
                <a:gd name="T13" fmla="*/ 507 h 968"/>
                <a:gd name="T14" fmla="*/ 938 w 976"/>
                <a:gd name="T15" fmla="*/ 798 h 968"/>
                <a:gd name="T16" fmla="*/ 588 w 976"/>
                <a:gd name="T17" fmla="*/ 796 h 968"/>
                <a:gd name="T18" fmla="*/ 621 w 976"/>
                <a:gd name="T19" fmla="*/ 896 h 968"/>
                <a:gd name="T20" fmla="*/ 479 w 976"/>
                <a:gd name="T21" fmla="*/ 1008 h 968"/>
                <a:gd name="T22" fmla="*/ 306 w 976"/>
                <a:gd name="T23" fmla="*/ 902 h 968"/>
                <a:gd name="T24" fmla="*/ 339 w 976"/>
                <a:gd name="T25" fmla="*/ 794 h 968"/>
                <a:gd name="T26" fmla="*/ 0 w 976"/>
                <a:gd name="T27" fmla="*/ 798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009A44"/>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0" name="Freeform 29">
              <a:extLst>
                <a:ext uri="{FF2B5EF4-FFF2-40B4-BE49-F238E27FC236}">
                  <a16:creationId xmlns:a16="http://schemas.microsoft.com/office/drawing/2014/main" id="{9D7641C9-E496-C50F-6C0A-E68FBC6CA279}"/>
                </a:ext>
              </a:extLst>
            </p:cNvPr>
            <p:cNvSpPr>
              <a:spLocks/>
            </p:cNvSpPr>
            <p:nvPr/>
          </p:nvSpPr>
          <p:spPr bwMode="auto">
            <a:xfrm flipV="1">
              <a:off x="5377726" y="3011642"/>
              <a:ext cx="1824023" cy="1433359"/>
            </a:xfrm>
            <a:custGeom>
              <a:avLst/>
              <a:gdLst>
                <a:gd name="T0" fmla="*/ 0 w 2312"/>
                <a:gd name="T1" fmla="*/ 0 h 1823"/>
                <a:gd name="T2" fmla="*/ 86 w 2312"/>
                <a:gd name="T3" fmla="*/ 0 h 1823"/>
                <a:gd name="T4" fmla="*/ 86 w 2312"/>
                <a:gd name="T5" fmla="*/ 23 h 1823"/>
                <a:gd name="T6" fmla="*/ 96 w 2312"/>
                <a:gd name="T7" fmla="*/ 21 h 1823"/>
                <a:gd name="T8" fmla="*/ 109 w 2312"/>
                <a:gd name="T9" fmla="*/ 31 h 1823"/>
                <a:gd name="T10" fmla="*/ 97 w 2312"/>
                <a:gd name="T11" fmla="*/ 41 h 1823"/>
                <a:gd name="T12" fmla="*/ 86 w 2312"/>
                <a:gd name="T13" fmla="*/ 39 h 1823"/>
                <a:gd name="T14" fmla="*/ 86 w 2312"/>
                <a:gd name="T15" fmla="*/ 62 h 1823"/>
                <a:gd name="T16" fmla="*/ 55 w 2312"/>
                <a:gd name="T17" fmla="*/ 62 h 1823"/>
                <a:gd name="T18" fmla="*/ 57 w 2312"/>
                <a:gd name="T19" fmla="*/ 54 h 1823"/>
                <a:gd name="T20" fmla="*/ 43 w 2312"/>
                <a:gd name="T21" fmla="*/ 45 h 1823"/>
                <a:gd name="T22" fmla="*/ 29 w 2312"/>
                <a:gd name="T23" fmla="*/ 55 h 1823"/>
                <a:gd name="T24" fmla="*/ 32 w 2312"/>
                <a:gd name="T25" fmla="*/ 62 h 1823"/>
                <a:gd name="T26" fmla="*/ 0 w 2312"/>
                <a:gd name="T27" fmla="*/ 62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6FC2B4"/>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1" name="Freeform 30">
              <a:extLst>
                <a:ext uri="{FF2B5EF4-FFF2-40B4-BE49-F238E27FC236}">
                  <a16:creationId xmlns:a16="http://schemas.microsoft.com/office/drawing/2014/main" id="{BB4D4A9D-648B-75E5-B167-04433B694C07}"/>
                </a:ext>
              </a:extLst>
            </p:cNvPr>
            <p:cNvSpPr>
              <a:spLocks/>
            </p:cNvSpPr>
            <p:nvPr/>
          </p:nvSpPr>
          <p:spPr bwMode="auto">
            <a:xfrm>
              <a:off x="3942875" y="1583782"/>
              <a:ext cx="1825715" cy="1810944"/>
            </a:xfrm>
            <a:custGeom>
              <a:avLst/>
              <a:gdLst>
                <a:gd name="T0" fmla="*/ 0 w 976"/>
                <a:gd name="T1" fmla="*/ 0 h 968"/>
                <a:gd name="T2" fmla="*/ 1149 w 976"/>
                <a:gd name="T3" fmla="*/ 0 h 968"/>
                <a:gd name="T4" fmla="*/ 1149 w 976"/>
                <a:gd name="T5" fmla="*/ 306 h 968"/>
                <a:gd name="T6" fmla="*/ 1275 w 976"/>
                <a:gd name="T7" fmla="*/ 276 h 968"/>
                <a:gd name="T8" fmla="*/ 1456 w 976"/>
                <a:gd name="T9" fmla="*/ 419 h 968"/>
                <a:gd name="T10" fmla="*/ 1298 w 976"/>
                <a:gd name="T11" fmla="*/ 548 h 968"/>
                <a:gd name="T12" fmla="*/ 1149 w 976"/>
                <a:gd name="T13" fmla="*/ 528 h 968"/>
                <a:gd name="T14" fmla="*/ 1149 w 976"/>
                <a:gd name="T15" fmla="*/ 831 h 968"/>
                <a:gd name="T16" fmla="*/ 720 w 976"/>
                <a:gd name="T17" fmla="*/ 829 h 968"/>
                <a:gd name="T18" fmla="*/ 761 w 976"/>
                <a:gd name="T19" fmla="*/ 934 h 968"/>
                <a:gd name="T20" fmla="*/ 587 w 976"/>
                <a:gd name="T21" fmla="*/ 1050 h 968"/>
                <a:gd name="T22" fmla="*/ 374 w 976"/>
                <a:gd name="T23" fmla="*/ 940 h 968"/>
                <a:gd name="T24" fmla="*/ 415 w 976"/>
                <a:gd name="T25" fmla="*/ 827 h 968"/>
                <a:gd name="T26" fmla="*/ 0 w 976"/>
                <a:gd name="T27" fmla="*/ 831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00ABAB"/>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2" name="Freeform 16">
              <a:extLst>
                <a:ext uri="{FF2B5EF4-FFF2-40B4-BE49-F238E27FC236}">
                  <a16:creationId xmlns:a16="http://schemas.microsoft.com/office/drawing/2014/main" id="{8D9FBC4C-3410-4329-28F8-A56C615A4481}"/>
                </a:ext>
              </a:extLst>
            </p:cNvPr>
            <p:cNvSpPr>
              <a:spLocks/>
            </p:cNvSpPr>
            <p:nvPr/>
          </p:nvSpPr>
          <p:spPr bwMode="auto">
            <a:xfrm flipV="1">
              <a:off x="3942875" y="3011642"/>
              <a:ext cx="1825715" cy="1433359"/>
            </a:xfrm>
            <a:custGeom>
              <a:avLst/>
              <a:gdLst>
                <a:gd name="T0" fmla="*/ 0 w 2312"/>
                <a:gd name="T1" fmla="*/ 0 h 1823"/>
                <a:gd name="T2" fmla="*/ 397 w 2312"/>
                <a:gd name="T3" fmla="*/ 0 h 1823"/>
                <a:gd name="T4" fmla="*/ 397 w 2312"/>
                <a:gd name="T5" fmla="*/ 124 h 1823"/>
                <a:gd name="T6" fmla="*/ 440 w 2312"/>
                <a:gd name="T7" fmla="*/ 112 h 1823"/>
                <a:gd name="T8" fmla="*/ 503 w 2312"/>
                <a:gd name="T9" fmla="*/ 169 h 1823"/>
                <a:gd name="T10" fmla="*/ 448 w 2312"/>
                <a:gd name="T11" fmla="*/ 221 h 1823"/>
                <a:gd name="T12" fmla="*/ 397 w 2312"/>
                <a:gd name="T13" fmla="*/ 213 h 1823"/>
                <a:gd name="T14" fmla="*/ 397 w 2312"/>
                <a:gd name="T15" fmla="*/ 335 h 1823"/>
                <a:gd name="T16" fmla="*/ 251 w 2312"/>
                <a:gd name="T17" fmla="*/ 335 h 1823"/>
                <a:gd name="T18" fmla="*/ 261 w 2312"/>
                <a:gd name="T19" fmla="*/ 291 h 1823"/>
                <a:gd name="T20" fmla="*/ 199 w 2312"/>
                <a:gd name="T21" fmla="*/ 248 h 1823"/>
                <a:gd name="T22" fmla="*/ 133 w 2312"/>
                <a:gd name="T23" fmla="*/ 298 h 1823"/>
                <a:gd name="T24" fmla="*/ 146 w 2312"/>
                <a:gd name="T25" fmla="*/ 335 h 1823"/>
                <a:gd name="T26" fmla="*/ 0 w 2312"/>
                <a:gd name="T27" fmla="*/ 335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53565A"/>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3" name="Freeform 17">
              <a:extLst>
                <a:ext uri="{FF2B5EF4-FFF2-40B4-BE49-F238E27FC236}">
                  <a16:creationId xmlns:a16="http://schemas.microsoft.com/office/drawing/2014/main" id="{7ED70D24-F7AC-F3A1-6172-79CE8E6DE009}"/>
                </a:ext>
              </a:extLst>
            </p:cNvPr>
            <p:cNvSpPr>
              <a:spLocks/>
            </p:cNvSpPr>
            <p:nvPr/>
          </p:nvSpPr>
          <p:spPr bwMode="auto">
            <a:xfrm>
              <a:off x="2508021" y="1583782"/>
              <a:ext cx="1825715" cy="1810944"/>
            </a:xfrm>
            <a:custGeom>
              <a:avLst/>
              <a:gdLst>
                <a:gd name="T0" fmla="*/ 0 w 976"/>
                <a:gd name="T1" fmla="*/ 0 h 968"/>
                <a:gd name="T2" fmla="*/ 940 w 976"/>
                <a:gd name="T3" fmla="*/ 0 h 968"/>
                <a:gd name="T4" fmla="*/ 940 w 976"/>
                <a:gd name="T5" fmla="*/ 294 h 968"/>
                <a:gd name="T6" fmla="*/ 1043 w 976"/>
                <a:gd name="T7" fmla="*/ 265 h 968"/>
                <a:gd name="T8" fmla="*/ 1191 w 976"/>
                <a:gd name="T9" fmla="*/ 403 h 968"/>
                <a:gd name="T10" fmla="*/ 1062 w 976"/>
                <a:gd name="T11" fmla="*/ 526 h 968"/>
                <a:gd name="T12" fmla="*/ 940 w 976"/>
                <a:gd name="T13" fmla="*/ 507 h 968"/>
                <a:gd name="T14" fmla="*/ 940 w 976"/>
                <a:gd name="T15" fmla="*/ 798 h 968"/>
                <a:gd name="T16" fmla="*/ 589 w 976"/>
                <a:gd name="T17" fmla="*/ 796 h 968"/>
                <a:gd name="T18" fmla="*/ 622 w 976"/>
                <a:gd name="T19" fmla="*/ 896 h 968"/>
                <a:gd name="T20" fmla="*/ 480 w 976"/>
                <a:gd name="T21" fmla="*/ 1008 h 968"/>
                <a:gd name="T22" fmla="*/ 306 w 976"/>
                <a:gd name="T23" fmla="*/ 902 h 968"/>
                <a:gd name="T24" fmla="*/ 339 w 976"/>
                <a:gd name="T25" fmla="*/ 794 h 968"/>
                <a:gd name="T26" fmla="*/ 0 w 976"/>
                <a:gd name="T27" fmla="*/ 798 h 968"/>
                <a:gd name="T28" fmla="*/ 0 w 976"/>
                <a:gd name="T29" fmla="*/ 0 h 96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76"/>
                <a:gd name="T46" fmla="*/ 0 h 968"/>
                <a:gd name="T47" fmla="*/ 976 w 976"/>
                <a:gd name="T48" fmla="*/ 968 h 968"/>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76" h="968">
                  <a:moveTo>
                    <a:pt x="0" y="0"/>
                  </a:moveTo>
                  <a:lnTo>
                    <a:pt x="769" y="0"/>
                  </a:lnTo>
                  <a:lnTo>
                    <a:pt x="769" y="282"/>
                  </a:lnTo>
                  <a:cubicBezTo>
                    <a:pt x="783" y="324"/>
                    <a:pt x="794" y="257"/>
                    <a:pt x="853" y="255"/>
                  </a:cubicBezTo>
                  <a:cubicBezTo>
                    <a:pt x="911" y="252"/>
                    <a:pt x="976" y="310"/>
                    <a:pt x="974" y="387"/>
                  </a:cubicBezTo>
                  <a:cubicBezTo>
                    <a:pt x="973" y="464"/>
                    <a:pt x="926" y="502"/>
                    <a:pt x="869" y="505"/>
                  </a:cubicBezTo>
                  <a:cubicBezTo>
                    <a:pt x="811" y="509"/>
                    <a:pt x="787" y="442"/>
                    <a:pt x="769" y="487"/>
                  </a:cubicBezTo>
                  <a:lnTo>
                    <a:pt x="769" y="766"/>
                  </a:lnTo>
                  <a:lnTo>
                    <a:pt x="482" y="764"/>
                  </a:lnTo>
                  <a:cubicBezTo>
                    <a:pt x="439" y="780"/>
                    <a:pt x="510" y="813"/>
                    <a:pt x="509" y="860"/>
                  </a:cubicBezTo>
                  <a:cubicBezTo>
                    <a:pt x="508" y="907"/>
                    <a:pt x="464" y="967"/>
                    <a:pt x="393" y="968"/>
                  </a:cubicBezTo>
                  <a:cubicBezTo>
                    <a:pt x="321" y="968"/>
                    <a:pt x="251" y="932"/>
                    <a:pt x="251" y="866"/>
                  </a:cubicBezTo>
                  <a:cubicBezTo>
                    <a:pt x="251" y="800"/>
                    <a:pt x="320" y="779"/>
                    <a:pt x="278" y="762"/>
                  </a:cubicBezTo>
                  <a:lnTo>
                    <a:pt x="0" y="766"/>
                  </a:lnTo>
                  <a:lnTo>
                    <a:pt x="0" y="0"/>
                  </a:lnTo>
                  <a:close/>
                </a:path>
              </a:pathLst>
            </a:custGeom>
            <a:solidFill>
              <a:srgbClr val="86BC25"/>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14" name="Freeform 33">
              <a:extLst>
                <a:ext uri="{FF2B5EF4-FFF2-40B4-BE49-F238E27FC236}">
                  <a16:creationId xmlns:a16="http://schemas.microsoft.com/office/drawing/2014/main" id="{47E6FA88-FCA6-98DB-4E56-DD0709D9FCA0}"/>
                </a:ext>
              </a:extLst>
            </p:cNvPr>
            <p:cNvSpPr>
              <a:spLocks/>
            </p:cNvSpPr>
            <p:nvPr/>
          </p:nvSpPr>
          <p:spPr bwMode="auto">
            <a:xfrm flipV="1">
              <a:off x="2508021" y="3011642"/>
              <a:ext cx="1825715" cy="1433359"/>
            </a:xfrm>
            <a:custGeom>
              <a:avLst/>
              <a:gdLst>
                <a:gd name="T0" fmla="*/ 0 w 2312"/>
                <a:gd name="T1" fmla="*/ 0 h 1823"/>
                <a:gd name="T2" fmla="*/ 86 w 2312"/>
                <a:gd name="T3" fmla="*/ 0 h 1823"/>
                <a:gd name="T4" fmla="*/ 86 w 2312"/>
                <a:gd name="T5" fmla="*/ 23 h 1823"/>
                <a:gd name="T6" fmla="*/ 96 w 2312"/>
                <a:gd name="T7" fmla="*/ 21 h 1823"/>
                <a:gd name="T8" fmla="*/ 110 w 2312"/>
                <a:gd name="T9" fmla="*/ 31 h 1823"/>
                <a:gd name="T10" fmla="*/ 98 w 2312"/>
                <a:gd name="T11" fmla="*/ 41 h 1823"/>
                <a:gd name="T12" fmla="*/ 86 w 2312"/>
                <a:gd name="T13" fmla="*/ 39 h 1823"/>
                <a:gd name="T14" fmla="*/ 86 w 2312"/>
                <a:gd name="T15" fmla="*/ 62 h 1823"/>
                <a:gd name="T16" fmla="*/ 55 w 2312"/>
                <a:gd name="T17" fmla="*/ 62 h 1823"/>
                <a:gd name="T18" fmla="*/ 57 w 2312"/>
                <a:gd name="T19" fmla="*/ 54 h 1823"/>
                <a:gd name="T20" fmla="*/ 43 w 2312"/>
                <a:gd name="T21" fmla="*/ 45 h 1823"/>
                <a:gd name="T22" fmla="*/ 29 w 2312"/>
                <a:gd name="T23" fmla="*/ 55 h 1823"/>
                <a:gd name="T24" fmla="*/ 32 w 2312"/>
                <a:gd name="T25" fmla="*/ 62 h 1823"/>
                <a:gd name="T26" fmla="*/ 0 w 2312"/>
                <a:gd name="T27" fmla="*/ 62 h 1823"/>
                <a:gd name="T28" fmla="*/ 0 w 2312"/>
                <a:gd name="T29" fmla="*/ 0 h 182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312"/>
                <a:gd name="T46" fmla="*/ 0 h 1823"/>
                <a:gd name="T47" fmla="*/ 2312 w 2312"/>
                <a:gd name="T48" fmla="*/ 1823 h 1823"/>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312" h="1823">
                  <a:moveTo>
                    <a:pt x="0" y="0"/>
                  </a:moveTo>
                  <a:lnTo>
                    <a:pt x="1822" y="0"/>
                  </a:lnTo>
                  <a:lnTo>
                    <a:pt x="1822" y="672"/>
                  </a:lnTo>
                  <a:cubicBezTo>
                    <a:pt x="1854" y="772"/>
                    <a:pt x="1882" y="612"/>
                    <a:pt x="2020" y="606"/>
                  </a:cubicBezTo>
                  <a:cubicBezTo>
                    <a:pt x="2158" y="600"/>
                    <a:pt x="2312" y="738"/>
                    <a:pt x="2308" y="921"/>
                  </a:cubicBezTo>
                  <a:cubicBezTo>
                    <a:pt x="2304" y="1105"/>
                    <a:pt x="2194" y="1195"/>
                    <a:pt x="2058" y="1203"/>
                  </a:cubicBezTo>
                  <a:cubicBezTo>
                    <a:pt x="1922" y="1211"/>
                    <a:pt x="1864" y="1053"/>
                    <a:pt x="1822" y="1159"/>
                  </a:cubicBezTo>
                  <a:lnTo>
                    <a:pt x="1822" y="1823"/>
                  </a:lnTo>
                  <a:lnTo>
                    <a:pt x="1151" y="1823"/>
                  </a:lnTo>
                  <a:cubicBezTo>
                    <a:pt x="1047" y="1783"/>
                    <a:pt x="1204" y="1736"/>
                    <a:pt x="1200" y="1584"/>
                  </a:cubicBezTo>
                  <a:cubicBezTo>
                    <a:pt x="1196" y="1432"/>
                    <a:pt x="1085" y="1343"/>
                    <a:pt x="916" y="1344"/>
                  </a:cubicBezTo>
                  <a:cubicBezTo>
                    <a:pt x="747" y="1345"/>
                    <a:pt x="608" y="1468"/>
                    <a:pt x="608" y="1620"/>
                  </a:cubicBezTo>
                  <a:cubicBezTo>
                    <a:pt x="608" y="1772"/>
                    <a:pt x="767" y="1791"/>
                    <a:pt x="671" y="1823"/>
                  </a:cubicBezTo>
                  <a:lnTo>
                    <a:pt x="0" y="1823"/>
                  </a:lnTo>
                  <a:lnTo>
                    <a:pt x="0" y="0"/>
                  </a:lnTo>
                  <a:close/>
                </a:path>
              </a:pathLst>
            </a:custGeom>
            <a:solidFill>
              <a:srgbClr val="43B02A"/>
            </a:solidFill>
            <a:ln w="15875">
              <a:solidFill>
                <a:sysClr val="window" lastClr="FFFFFF"/>
              </a:solidFill>
              <a:round/>
              <a:headEnd/>
              <a:tailEnd/>
            </a:ln>
          </p:spPr>
          <p:txBody>
            <a:bodyPr wrap="none" lIns="0" tIns="0" rIns="0" bIns="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grpSp>
    </p:spTree>
    <p:extLst>
      <p:ext uri="{BB962C8B-B14F-4D97-AF65-F5344CB8AC3E}">
        <p14:creationId xmlns:p14="http://schemas.microsoft.com/office/powerpoint/2010/main" val="33792449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uzzles_Five Piec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5" name="Group 3">
            <a:extLst>
              <a:ext uri="{FF2B5EF4-FFF2-40B4-BE49-F238E27FC236}">
                <a16:creationId xmlns:a16="http://schemas.microsoft.com/office/drawing/2014/main" id="{58B7B8D1-D9EA-9689-0539-5AD24F5F4591}"/>
              </a:ext>
            </a:extLst>
          </p:cNvPr>
          <p:cNvGrpSpPr>
            <a:grpSpLocks/>
          </p:cNvGrpSpPr>
          <p:nvPr userDrawn="1"/>
        </p:nvGrpSpPr>
        <p:grpSpPr bwMode="auto">
          <a:xfrm>
            <a:off x="7575715" y="2050802"/>
            <a:ext cx="3997654" cy="3410660"/>
            <a:chOff x="1489" y="1070"/>
            <a:chExt cx="3261" cy="2590"/>
          </a:xfrm>
        </p:grpSpPr>
        <p:sp>
          <p:nvSpPr>
            <p:cNvPr id="6" name="Freeform 4">
              <a:extLst>
                <a:ext uri="{FF2B5EF4-FFF2-40B4-BE49-F238E27FC236}">
                  <a16:creationId xmlns:a16="http://schemas.microsoft.com/office/drawing/2014/main" id="{BD5C5209-222F-C5D3-F25B-41F853069943}"/>
                </a:ext>
              </a:extLst>
            </p:cNvPr>
            <p:cNvSpPr>
              <a:spLocks/>
            </p:cNvSpPr>
            <p:nvPr/>
          </p:nvSpPr>
          <p:spPr bwMode="auto">
            <a:xfrm>
              <a:off x="3123" y="1070"/>
              <a:ext cx="1627" cy="1584"/>
            </a:xfrm>
            <a:custGeom>
              <a:avLst/>
              <a:gdLst>
                <a:gd name="T0" fmla="*/ 0 w 1627"/>
                <a:gd name="T1" fmla="*/ 0 h 1584"/>
                <a:gd name="T2" fmla="*/ 1627 w 1627"/>
                <a:gd name="T3" fmla="*/ 1265 h 1584"/>
                <a:gd name="T4" fmla="*/ 1480 w 1627"/>
                <a:gd name="T5" fmla="*/ 1276 h 1584"/>
                <a:gd name="T6" fmla="*/ 1476 w 1627"/>
                <a:gd name="T7" fmla="*/ 1304 h 1584"/>
                <a:gd name="T8" fmla="*/ 1483 w 1627"/>
                <a:gd name="T9" fmla="*/ 1339 h 1584"/>
                <a:gd name="T10" fmla="*/ 1494 w 1627"/>
                <a:gd name="T11" fmla="*/ 1382 h 1584"/>
                <a:gd name="T12" fmla="*/ 1502 w 1627"/>
                <a:gd name="T13" fmla="*/ 1423 h 1584"/>
                <a:gd name="T14" fmla="*/ 1499 w 1627"/>
                <a:gd name="T15" fmla="*/ 1461 h 1584"/>
                <a:gd name="T16" fmla="*/ 1487 w 1627"/>
                <a:gd name="T17" fmla="*/ 1499 h 1584"/>
                <a:gd name="T18" fmla="*/ 1461 w 1627"/>
                <a:gd name="T19" fmla="*/ 1530 h 1584"/>
                <a:gd name="T20" fmla="*/ 1431 w 1627"/>
                <a:gd name="T21" fmla="*/ 1555 h 1584"/>
                <a:gd name="T22" fmla="*/ 1394 w 1627"/>
                <a:gd name="T23" fmla="*/ 1572 h 1584"/>
                <a:gd name="T24" fmla="*/ 1348 w 1627"/>
                <a:gd name="T25" fmla="*/ 1582 h 1584"/>
                <a:gd name="T26" fmla="*/ 1307 w 1627"/>
                <a:gd name="T27" fmla="*/ 1584 h 1584"/>
                <a:gd name="T28" fmla="*/ 1271 w 1627"/>
                <a:gd name="T29" fmla="*/ 1579 h 1584"/>
                <a:gd name="T30" fmla="*/ 1235 w 1627"/>
                <a:gd name="T31" fmla="*/ 1568 h 1584"/>
                <a:gd name="T32" fmla="*/ 1205 w 1627"/>
                <a:gd name="T33" fmla="*/ 1548 h 1584"/>
                <a:gd name="T34" fmla="*/ 1177 w 1627"/>
                <a:gd name="T35" fmla="*/ 1519 h 1584"/>
                <a:gd name="T36" fmla="*/ 1154 w 1627"/>
                <a:gd name="T37" fmla="*/ 1486 h 1584"/>
                <a:gd name="T38" fmla="*/ 1142 w 1627"/>
                <a:gd name="T39" fmla="*/ 1441 h 1584"/>
                <a:gd name="T40" fmla="*/ 1147 w 1627"/>
                <a:gd name="T41" fmla="*/ 1396 h 1584"/>
                <a:gd name="T42" fmla="*/ 1159 w 1627"/>
                <a:gd name="T43" fmla="*/ 1351 h 1584"/>
                <a:gd name="T44" fmla="*/ 1168 w 1627"/>
                <a:gd name="T45" fmla="*/ 1306 h 1584"/>
                <a:gd name="T46" fmla="*/ 1167 w 1627"/>
                <a:gd name="T47" fmla="*/ 1284 h 1584"/>
                <a:gd name="T48" fmla="*/ 892 w 1627"/>
                <a:gd name="T49" fmla="*/ 1273 h 1584"/>
                <a:gd name="T50" fmla="*/ 895 w 1627"/>
                <a:gd name="T51" fmla="*/ 1198 h 1584"/>
                <a:gd name="T52" fmla="*/ 889 w 1627"/>
                <a:gd name="T53" fmla="*/ 1149 h 1584"/>
                <a:gd name="T54" fmla="*/ 878 w 1627"/>
                <a:gd name="T55" fmla="*/ 1119 h 1584"/>
                <a:gd name="T56" fmla="*/ 855 w 1627"/>
                <a:gd name="T57" fmla="*/ 1095 h 1584"/>
                <a:gd name="T58" fmla="*/ 824 w 1627"/>
                <a:gd name="T59" fmla="*/ 1080 h 1584"/>
                <a:gd name="T60" fmla="*/ 786 w 1627"/>
                <a:gd name="T61" fmla="*/ 1075 h 1584"/>
                <a:gd name="T62" fmla="*/ 731 w 1627"/>
                <a:gd name="T63" fmla="*/ 1078 h 1584"/>
                <a:gd name="T64" fmla="*/ 679 w 1627"/>
                <a:gd name="T65" fmla="*/ 1082 h 1584"/>
                <a:gd name="T66" fmla="*/ 625 w 1627"/>
                <a:gd name="T67" fmla="*/ 1082 h 1584"/>
                <a:gd name="T68" fmla="*/ 571 w 1627"/>
                <a:gd name="T69" fmla="*/ 1073 h 1584"/>
                <a:gd name="T70" fmla="*/ 530 w 1627"/>
                <a:gd name="T71" fmla="*/ 1049 h 1584"/>
                <a:gd name="T72" fmla="*/ 506 w 1627"/>
                <a:gd name="T73" fmla="*/ 1016 h 1584"/>
                <a:gd name="T74" fmla="*/ 496 w 1627"/>
                <a:gd name="T75" fmla="*/ 972 h 1584"/>
                <a:gd name="T76" fmla="*/ 498 w 1627"/>
                <a:gd name="T77" fmla="*/ 923 h 1584"/>
                <a:gd name="T78" fmla="*/ 491 w 1627"/>
                <a:gd name="T79" fmla="*/ 878 h 1584"/>
                <a:gd name="T80" fmla="*/ 480 w 1627"/>
                <a:gd name="T81" fmla="*/ 849 h 1584"/>
                <a:gd name="T82" fmla="*/ 463 w 1627"/>
                <a:gd name="T83" fmla="*/ 831 h 1584"/>
                <a:gd name="T84" fmla="*/ 423 w 1627"/>
                <a:gd name="T85" fmla="*/ 813 h 1584"/>
                <a:gd name="T86" fmla="*/ 371 w 1627"/>
                <a:gd name="T87" fmla="*/ 799 h 1584"/>
                <a:gd name="T88" fmla="*/ 313 w 1627"/>
                <a:gd name="T89" fmla="*/ 789 h 1584"/>
                <a:gd name="T90" fmla="*/ 269 w 1627"/>
                <a:gd name="T91" fmla="*/ 775 h 1584"/>
                <a:gd name="T92" fmla="*/ 231 w 1627"/>
                <a:gd name="T93" fmla="*/ 753 h 1584"/>
                <a:gd name="T94" fmla="*/ 200 w 1627"/>
                <a:gd name="T95" fmla="*/ 724 h 1584"/>
                <a:gd name="T96" fmla="*/ 180 w 1627"/>
                <a:gd name="T97" fmla="*/ 687 h 1584"/>
                <a:gd name="T98" fmla="*/ 177 w 1627"/>
                <a:gd name="T99" fmla="*/ 646 h 1584"/>
                <a:gd name="T100" fmla="*/ 189 w 1627"/>
                <a:gd name="T101" fmla="*/ 601 h 1584"/>
                <a:gd name="T102" fmla="*/ 199 w 1627"/>
                <a:gd name="T103" fmla="*/ 550 h 1584"/>
                <a:gd name="T104" fmla="*/ 207 w 1627"/>
                <a:gd name="T105" fmla="*/ 502 h 1584"/>
                <a:gd name="T106" fmla="*/ 199 w 1627"/>
                <a:gd name="T107" fmla="*/ 454 h 1584"/>
                <a:gd name="T108" fmla="*/ 179 w 1627"/>
                <a:gd name="T109" fmla="*/ 410 h 1584"/>
                <a:gd name="T110" fmla="*/ 159 w 1627"/>
                <a:gd name="T111" fmla="*/ 384 h 1584"/>
                <a:gd name="T112" fmla="*/ 134 w 1627"/>
                <a:gd name="T113" fmla="*/ 360 h 1584"/>
                <a:gd name="T114" fmla="*/ 104 w 1627"/>
                <a:gd name="T115" fmla="*/ 343 h 1584"/>
                <a:gd name="T116" fmla="*/ 66 w 1627"/>
                <a:gd name="T117" fmla="*/ 331 h 1584"/>
                <a:gd name="T118" fmla="*/ 21 w 1627"/>
                <a:gd name="T119" fmla="*/ 330 h 15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627"/>
                <a:gd name="T181" fmla="*/ 0 h 1584"/>
                <a:gd name="T182" fmla="*/ 1627 w 1627"/>
                <a:gd name="T183" fmla="*/ 1584 h 158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627" h="1584">
                  <a:moveTo>
                    <a:pt x="0" y="330"/>
                  </a:moveTo>
                  <a:lnTo>
                    <a:pt x="0" y="0"/>
                  </a:lnTo>
                  <a:lnTo>
                    <a:pt x="1626" y="0"/>
                  </a:lnTo>
                  <a:lnTo>
                    <a:pt x="1627" y="1265"/>
                  </a:lnTo>
                  <a:lnTo>
                    <a:pt x="1486" y="1265"/>
                  </a:lnTo>
                  <a:lnTo>
                    <a:pt x="1480" y="1276"/>
                  </a:lnTo>
                  <a:lnTo>
                    <a:pt x="1476" y="1291"/>
                  </a:lnTo>
                  <a:lnTo>
                    <a:pt x="1476" y="1304"/>
                  </a:lnTo>
                  <a:lnTo>
                    <a:pt x="1478" y="1320"/>
                  </a:lnTo>
                  <a:lnTo>
                    <a:pt x="1483" y="1339"/>
                  </a:lnTo>
                  <a:lnTo>
                    <a:pt x="1489" y="1365"/>
                  </a:lnTo>
                  <a:lnTo>
                    <a:pt x="1494" y="1382"/>
                  </a:lnTo>
                  <a:lnTo>
                    <a:pt x="1499" y="1403"/>
                  </a:lnTo>
                  <a:lnTo>
                    <a:pt x="1502" y="1423"/>
                  </a:lnTo>
                  <a:lnTo>
                    <a:pt x="1502" y="1442"/>
                  </a:lnTo>
                  <a:lnTo>
                    <a:pt x="1499" y="1461"/>
                  </a:lnTo>
                  <a:lnTo>
                    <a:pt x="1494" y="1481"/>
                  </a:lnTo>
                  <a:lnTo>
                    <a:pt x="1487" y="1499"/>
                  </a:lnTo>
                  <a:lnTo>
                    <a:pt x="1476" y="1513"/>
                  </a:lnTo>
                  <a:lnTo>
                    <a:pt x="1461" y="1530"/>
                  </a:lnTo>
                  <a:lnTo>
                    <a:pt x="1445" y="1543"/>
                  </a:lnTo>
                  <a:lnTo>
                    <a:pt x="1431" y="1555"/>
                  </a:lnTo>
                  <a:lnTo>
                    <a:pt x="1414" y="1565"/>
                  </a:lnTo>
                  <a:lnTo>
                    <a:pt x="1394" y="1572"/>
                  </a:lnTo>
                  <a:lnTo>
                    <a:pt x="1370" y="1579"/>
                  </a:lnTo>
                  <a:lnTo>
                    <a:pt x="1348" y="1582"/>
                  </a:lnTo>
                  <a:lnTo>
                    <a:pt x="1328" y="1584"/>
                  </a:lnTo>
                  <a:lnTo>
                    <a:pt x="1307" y="1584"/>
                  </a:lnTo>
                  <a:lnTo>
                    <a:pt x="1287" y="1582"/>
                  </a:lnTo>
                  <a:lnTo>
                    <a:pt x="1271" y="1579"/>
                  </a:lnTo>
                  <a:lnTo>
                    <a:pt x="1253" y="1574"/>
                  </a:lnTo>
                  <a:lnTo>
                    <a:pt x="1235" y="1568"/>
                  </a:lnTo>
                  <a:lnTo>
                    <a:pt x="1221" y="1560"/>
                  </a:lnTo>
                  <a:lnTo>
                    <a:pt x="1205" y="1548"/>
                  </a:lnTo>
                  <a:lnTo>
                    <a:pt x="1191" y="1534"/>
                  </a:lnTo>
                  <a:lnTo>
                    <a:pt x="1177" y="1519"/>
                  </a:lnTo>
                  <a:lnTo>
                    <a:pt x="1164" y="1503"/>
                  </a:lnTo>
                  <a:lnTo>
                    <a:pt x="1154" y="1486"/>
                  </a:lnTo>
                  <a:lnTo>
                    <a:pt x="1147" y="1465"/>
                  </a:lnTo>
                  <a:lnTo>
                    <a:pt x="1142" y="1441"/>
                  </a:lnTo>
                  <a:lnTo>
                    <a:pt x="1142" y="1418"/>
                  </a:lnTo>
                  <a:lnTo>
                    <a:pt x="1147" y="1396"/>
                  </a:lnTo>
                  <a:lnTo>
                    <a:pt x="1153" y="1373"/>
                  </a:lnTo>
                  <a:lnTo>
                    <a:pt x="1159" y="1351"/>
                  </a:lnTo>
                  <a:lnTo>
                    <a:pt x="1166" y="1325"/>
                  </a:lnTo>
                  <a:lnTo>
                    <a:pt x="1168" y="1306"/>
                  </a:lnTo>
                  <a:lnTo>
                    <a:pt x="1168" y="1294"/>
                  </a:lnTo>
                  <a:lnTo>
                    <a:pt x="1167" y="1284"/>
                  </a:lnTo>
                  <a:lnTo>
                    <a:pt x="1163" y="1273"/>
                  </a:lnTo>
                  <a:lnTo>
                    <a:pt x="892" y="1273"/>
                  </a:lnTo>
                  <a:lnTo>
                    <a:pt x="896" y="1225"/>
                  </a:lnTo>
                  <a:lnTo>
                    <a:pt x="895" y="1198"/>
                  </a:lnTo>
                  <a:lnTo>
                    <a:pt x="892" y="1173"/>
                  </a:lnTo>
                  <a:lnTo>
                    <a:pt x="889" y="1149"/>
                  </a:lnTo>
                  <a:lnTo>
                    <a:pt x="885" y="1133"/>
                  </a:lnTo>
                  <a:lnTo>
                    <a:pt x="878" y="1119"/>
                  </a:lnTo>
                  <a:lnTo>
                    <a:pt x="869" y="1106"/>
                  </a:lnTo>
                  <a:lnTo>
                    <a:pt x="855" y="1095"/>
                  </a:lnTo>
                  <a:lnTo>
                    <a:pt x="839" y="1085"/>
                  </a:lnTo>
                  <a:lnTo>
                    <a:pt x="824" y="1080"/>
                  </a:lnTo>
                  <a:lnTo>
                    <a:pt x="810" y="1077"/>
                  </a:lnTo>
                  <a:lnTo>
                    <a:pt x="786" y="1075"/>
                  </a:lnTo>
                  <a:lnTo>
                    <a:pt x="758" y="1075"/>
                  </a:lnTo>
                  <a:lnTo>
                    <a:pt x="731" y="1078"/>
                  </a:lnTo>
                  <a:lnTo>
                    <a:pt x="701" y="1080"/>
                  </a:lnTo>
                  <a:lnTo>
                    <a:pt x="679" y="1082"/>
                  </a:lnTo>
                  <a:lnTo>
                    <a:pt x="649" y="1084"/>
                  </a:lnTo>
                  <a:lnTo>
                    <a:pt x="625" y="1082"/>
                  </a:lnTo>
                  <a:lnTo>
                    <a:pt x="604" y="1080"/>
                  </a:lnTo>
                  <a:lnTo>
                    <a:pt x="571" y="1073"/>
                  </a:lnTo>
                  <a:lnTo>
                    <a:pt x="550" y="1063"/>
                  </a:lnTo>
                  <a:lnTo>
                    <a:pt x="530" y="1049"/>
                  </a:lnTo>
                  <a:lnTo>
                    <a:pt x="518" y="1033"/>
                  </a:lnTo>
                  <a:lnTo>
                    <a:pt x="506" y="1016"/>
                  </a:lnTo>
                  <a:lnTo>
                    <a:pt x="498" y="995"/>
                  </a:lnTo>
                  <a:lnTo>
                    <a:pt x="496" y="972"/>
                  </a:lnTo>
                  <a:lnTo>
                    <a:pt x="496" y="944"/>
                  </a:lnTo>
                  <a:lnTo>
                    <a:pt x="498" y="923"/>
                  </a:lnTo>
                  <a:lnTo>
                    <a:pt x="496" y="902"/>
                  </a:lnTo>
                  <a:lnTo>
                    <a:pt x="491" y="878"/>
                  </a:lnTo>
                  <a:lnTo>
                    <a:pt x="487" y="864"/>
                  </a:lnTo>
                  <a:lnTo>
                    <a:pt x="480" y="849"/>
                  </a:lnTo>
                  <a:lnTo>
                    <a:pt x="471" y="840"/>
                  </a:lnTo>
                  <a:lnTo>
                    <a:pt x="463" y="831"/>
                  </a:lnTo>
                  <a:lnTo>
                    <a:pt x="444" y="823"/>
                  </a:lnTo>
                  <a:lnTo>
                    <a:pt x="423" y="813"/>
                  </a:lnTo>
                  <a:lnTo>
                    <a:pt x="399" y="806"/>
                  </a:lnTo>
                  <a:lnTo>
                    <a:pt x="371" y="799"/>
                  </a:lnTo>
                  <a:lnTo>
                    <a:pt x="343" y="793"/>
                  </a:lnTo>
                  <a:lnTo>
                    <a:pt x="313" y="789"/>
                  </a:lnTo>
                  <a:lnTo>
                    <a:pt x="292" y="782"/>
                  </a:lnTo>
                  <a:lnTo>
                    <a:pt x="269" y="775"/>
                  </a:lnTo>
                  <a:lnTo>
                    <a:pt x="247" y="766"/>
                  </a:lnTo>
                  <a:lnTo>
                    <a:pt x="231" y="753"/>
                  </a:lnTo>
                  <a:lnTo>
                    <a:pt x="213" y="738"/>
                  </a:lnTo>
                  <a:lnTo>
                    <a:pt x="200" y="724"/>
                  </a:lnTo>
                  <a:lnTo>
                    <a:pt x="189" y="707"/>
                  </a:lnTo>
                  <a:lnTo>
                    <a:pt x="180" y="687"/>
                  </a:lnTo>
                  <a:lnTo>
                    <a:pt x="177" y="666"/>
                  </a:lnTo>
                  <a:lnTo>
                    <a:pt x="177" y="646"/>
                  </a:lnTo>
                  <a:lnTo>
                    <a:pt x="182" y="628"/>
                  </a:lnTo>
                  <a:lnTo>
                    <a:pt x="189" y="601"/>
                  </a:lnTo>
                  <a:lnTo>
                    <a:pt x="196" y="574"/>
                  </a:lnTo>
                  <a:lnTo>
                    <a:pt x="199" y="550"/>
                  </a:lnTo>
                  <a:lnTo>
                    <a:pt x="204" y="526"/>
                  </a:lnTo>
                  <a:lnTo>
                    <a:pt x="207" y="502"/>
                  </a:lnTo>
                  <a:lnTo>
                    <a:pt x="204" y="477"/>
                  </a:lnTo>
                  <a:lnTo>
                    <a:pt x="199" y="454"/>
                  </a:lnTo>
                  <a:lnTo>
                    <a:pt x="190" y="432"/>
                  </a:lnTo>
                  <a:lnTo>
                    <a:pt x="179" y="410"/>
                  </a:lnTo>
                  <a:lnTo>
                    <a:pt x="166" y="393"/>
                  </a:lnTo>
                  <a:lnTo>
                    <a:pt x="159" y="384"/>
                  </a:lnTo>
                  <a:lnTo>
                    <a:pt x="146" y="371"/>
                  </a:lnTo>
                  <a:lnTo>
                    <a:pt x="134" y="360"/>
                  </a:lnTo>
                  <a:lnTo>
                    <a:pt x="121" y="351"/>
                  </a:lnTo>
                  <a:lnTo>
                    <a:pt x="104" y="343"/>
                  </a:lnTo>
                  <a:lnTo>
                    <a:pt x="87" y="337"/>
                  </a:lnTo>
                  <a:lnTo>
                    <a:pt x="66" y="331"/>
                  </a:lnTo>
                  <a:lnTo>
                    <a:pt x="42" y="330"/>
                  </a:lnTo>
                  <a:lnTo>
                    <a:pt x="21" y="330"/>
                  </a:lnTo>
                  <a:lnTo>
                    <a:pt x="0" y="330"/>
                  </a:lnTo>
                  <a:close/>
                </a:path>
              </a:pathLst>
            </a:custGeom>
            <a:solidFill>
              <a:srgbClr val="43B02A"/>
            </a:solidFill>
            <a:ln w="15875">
              <a:solidFill>
                <a:srgbClr val="FFFF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5">
              <a:extLst>
                <a:ext uri="{FF2B5EF4-FFF2-40B4-BE49-F238E27FC236}">
                  <a16:creationId xmlns:a16="http://schemas.microsoft.com/office/drawing/2014/main" id="{6839A4BB-052D-3DCF-2FF3-119589269A9B}"/>
                </a:ext>
              </a:extLst>
            </p:cNvPr>
            <p:cNvSpPr>
              <a:spLocks/>
            </p:cNvSpPr>
            <p:nvPr/>
          </p:nvSpPr>
          <p:spPr bwMode="auto">
            <a:xfrm>
              <a:off x="3116" y="2333"/>
              <a:ext cx="1634" cy="1327"/>
            </a:xfrm>
            <a:custGeom>
              <a:avLst/>
              <a:gdLst>
                <a:gd name="T0" fmla="*/ 0 w 1634"/>
                <a:gd name="T1" fmla="*/ 1327 h 1327"/>
                <a:gd name="T2" fmla="*/ 1633 w 1634"/>
                <a:gd name="T3" fmla="*/ 0 h 1327"/>
                <a:gd name="T4" fmla="*/ 1480 w 1634"/>
                <a:gd name="T5" fmla="*/ 26 h 1327"/>
                <a:gd name="T6" fmla="*/ 1485 w 1634"/>
                <a:gd name="T7" fmla="*/ 69 h 1327"/>
                <a:gd name="T8" fmla="*/ 1501 w 1634"/>
                <a:gd name="T9" fmla="*/ 129 h 1327"/>
                <a:gd name="T10" fmla="*/ 1506 w 1634"/>
                <a:gd name="T11" fmla="*/ 177 h 1327"/>
                <a:gd name="T12" fmla="*/ 1496 w 1634"/>
                <a:gd name="T13" fmla="*/ 226 h 1327"/>
                <a:gd name="T14" fmla="*/ 1462 w 1634"/>
                <a:gd name="T15" fmla="*/ 268 h 1327"/>
                <a:gd name="T16" fmla="*/ 1420 w 1634"/>
                <a:gd name="T17" fmla="*/ 299 h 1327"/>
                <a:gd name="T18" fmla="*/ 1369 w 1634"/>
                <a:gd name="T19" fmla="*/ 315 h 1327"/>
                <a:gd name="T20" fmla="*/ 1295 w 1634"/>
                <a:gd name="T21" fmla="*/ 314 h 1327"/>
                <a:gd name="T22" fmla="*/ 1247 w 1634"/>
                <a:gd name="T23" fmla="*/ 304 h 1327"/>
                <a:gd name="T24" fmla="*/ 1199 w 1634"/>
                <a:gd name="T25" fmla="*/ 270 h 1327"/>
                <a:gd name="T26" fmla="*/ 1167 w 1634"/>
                <a:gd name="T27" fmla="*/ 229 h 1327"/>
                <a:gd name="T28" fmla="*/ 1153 w 1634"/>
                <a:gd name="T29" fmla="*/ 185 h 1327"/>
                <a:gd name="T30" fmla="*/ 1156 w 1634"/>
                <a:gd name="T31" fmla="*/ 137 h 1327"/>
                <a:gd name="T32" fmla="*/ 1167 w 1634"/>
                <a:gd name="T33" fmla="*/ 93 h 1327"/>
                <a:gd name="T34" fmla="*/ 1178 w 1634"/>
                <a:gd name="T35" fmla="*/ 48 h 1327"/>
                <a:gd name="T36" fmla="*/ 1173 w 1634"/>
                <a:gd name="T37" fmla="*/ 6 h 1327"/>
                <a:gd name="T38" fmla="*/ 902 w 1634"/>
                <a:gd name="T39" fmla="*/ 52 h 1327"/>
                <a:gd name="T40" fmla="*/ 897 w 1634"/>
                <a:gd name="T41" fmla="*/ 112 h 1327"/>
                <a:gd name="T42" fmla="*/ 894 w 1634"/>
                <a:gd name="T43" fmla="*/ 161 h 1327"/>
                <a:gd name="T44" fmla="*/ 882 w 1634"/>
                <a:gd name="T45" fmla="*/ 203 h 1327"/>
                <a:gd name="T46" fmla="*/ 858 w 1634"/>
                <a:gd name="T47" fmla="*/ 232 h 1327"/>
                <a:gd name="T48" fmla="*/ 824 w 1634"/>
                <a:gd name="T49" fmla="*/ 247 h 1327"/>
                <a:gd name="T50" fmla="*/ 786 w 1634"/>
                <a:gd name="T51" fmla="*/ 251 h 1327"/>
                <a:gd name="T52" fmla="*/ 739 w 1634"/>
                <a:gd name="T53" fmla="*/ 249 h 1327"/>
                <a:gd name="T54" fmla="*/ 697 w 1634"/>
                <a:gd name="T55" fmla="*/ 246 h 1327"/>
                <a:gd name="T56" fmla="*/ 643 w 1634"/>
                <a:gd name="T57" fmla="*/ 243 h 1327"/>
                <a:gd name="T58" fmla="*/ 595 w 1634"/>
                <a:gd name="T59" fmla="*/ 249 h 1327"/>
                <a:gd name="T60" fmla="*/ 551 w 1634"/>
                <a:gd name="T61" fmla="*/ 266 h 1327"/>
                <a:gd name="T62" fmla="*/ 519 w 1634"/>
                <a:gd name="T63" fmla="*/ 295 h 1327"/>
                <a:gd name="T64" fmla="*/ 501 w 1634"/>
                <a:gd name="T65" fmla="*/ 332 h 1327"/>
                <a:gd name="T66" fmla="*/ 501 w 1634"/>
                <a:gd name="T67" fmla="*/ 374 h 1327"/>
                <a:gd name="T68" fmla="*/ 501 w 1634"/>
                <a:gd name="T69" fmla="*/ 421 h 1327"/>
                <a:gd name="T70" fmla="*/ 491 w 1634"/>
                <a:gd name="T71" fmla="*/ 459 h 1327"/>
                <a:gd name="T72" fmla="*/ 471 w 1634"/>
                <a:gd name="T73" fmla="*/ 490 h 1327"/>
                <a:gd name="T74" fmla="*/ 430 w 1634"/>
                <a:gd name="T75" fmla="*/ 511 h 1327"/>
                <a:gd name="T76" fmla="*/ 386 w 1634"/>
                <a:gd name="T77" fmla="*/ 524 h 1327"/>
                <a:gd name="T78" fmla="*/ 334 w 1634"/>
                <a:gd name="T79" fmla="*/ 535 h 1327"/>
                <a:gd name="T80" fmla="*/ 287 w 1634"/>
                <a:gd name="T81" fmla="*/ 547 h 1327"/>
                <a:gd name="T82" fmla="*/ 248 w 1634"/>
                <a:gd name="T83" fmla="*/ 562 h 1327"/>
                <a:gd name="T84" fmla="*/ 218 w 1634"/>
                <a:gd name="T85" fmla="*/ 585 h 1327"/>
                <a:gd name="T86" fmla="*/ 193 w 1634"/>
                <a:gd name="T87" fmla="*/ 620 h 1327"/>
                <a:gd name="T88" fmla="*/ 180 w 1634"/>
                <a:gd name="T89" fmla="*/ 664 h 1327"/>
                <a:gd name="T90" fmla="*/ 186 w 1634"/>
                <a:gd name="T91" fmla="*/ 709 h 1327"/>
                <a:gd name="T92" fmla="*/ 200 w 1634"/>
                <a:gd name="T93" fmla="*/ 765 h 1327"/>
                <a:gd name="T94" fmla="*/ 208 w 1634"/>
                <a:gd name="T95" fmla="*/ 813 h 1327"/>
                <a:gd name="T96" fmla="*/ 206 w 1634"/>
                <a:gd name="T97" fmla="*/ 860 h 1327"/>
                <a:gd name="T98" fmla="*/ 193 w 1634"/>
                <a:gd name="T99" fmla="*/ 902 h 1327"/>
                <a:gd name="T100" fmla="*/ 173 w 1634"/>
                <a:gd name="T101" fmla="*/ 945 h 1327"/>
                <a:gd name="T102" fmla="*/ 141 w 1634"/>
                <a:gd name="T103" fmla="*/ 991 h 1327"/>
                <a:gd name="T104" fmla="*/ 108 w 1634"/>
                <a:gd name="T105" fmla="*/ 1021 h 1327"/>
                <a:gd name="T106" fmla="*/ 74 w 1634"/>
                <a:gd name="T107" fmla="*/ 1039 h 1327"/>
                <a:gd name="T108" fmla="*/ 23 w 1634"/>
                <a:gd name="T109" fmla="*/ 1049 h 132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634"/>
                <a:gd name="T166" fmla="*/ 0 h 1327"/>
                <a:gd name="T167" fmla="*/ 1634 w 1634"/>
                <a:gd name="T168" fmla="*/ 1327 h 132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634" h="1327">
                  <a:moveTo>
                    <a:pt x="0" y="1049"/>
                  </a:moveTo>
                  <a:lnTo>
                    <a:pt x="0" y="1327"/>
                  </a:lnTo>
                  <a:lnTo>
                    <a:pt x="1634" y="1327"/>
                  </a:lnTo>
                  <a:lnTo>
                    <a:pt x="1633" y="0"/>
                  </a:lnTo>
                  <a:lnTo>
                    <a:pt x="1487" y="0"/>
                  </a:lnTo>
                  <a:lnTo>
                    <a:pt x="1480" y="26"/>
                  </a:lnTo>
                  <a:lnTo>
                    <a:pt x="1480" y="44"/>
                  </a:lnTo>
                  <a:lnTo>
                    <a:pt x="1485" y="69"/>
                  </a:lnTo>
                  <a:lnTo>
                    <a:pt x="1493" y="96"/>
                  </a:lnTo>
                  <a:lnTo>
                    <a:pt x="1501" y="129"/>
                  </a:lnTo>
                  <a:lnTo>
                    <a:pt x="1506" y="154"/>
                  </a:lnTo>
                  <a:lnTo>
                    <a:pt x="1506" y="177"/>
                  </a:lnTo>
                  <a:lnTo>
                    <a:pt x="1503" y="202"/>
                  </a:lnTo>
                  <a:lnTo>
                    <a:pt x="1496" y="226"/>
                  </a:lnTo>
                  <a:lnTo>
                    <a:pt x="1480" y="249"/>
                  </a:lnTo>
                  <a:lnTo>
                    <a:pt x="1462" y="268"/>
                  </a:lnTo>
                  <a:lnTo>
                    <a:pt x="1442" y="287"/>
                  </a:lnTo>
                  <a:lnTo>
                    <a:pt x="1420" y="299"/>
                  </a:lnTo>
                  <a:lnTo>
                    <a:pt x="1393" y="309"/>
                  </a:lnTo>
                  <a:lnTo>
                    <a:pt x="1369" y="315"/>
                  </a:lnTo>
                  <a:lnTo>
                    <a:pt x="1335" y="316"/>
                  </a:lnTo>
                  <a:lnTo>
                    <a:pt x="1295" y="314"/>
                  </a:lnTo>
                  <a:lnTo>
                    <a:pt x="1270" y="309"/>
                  </a:lnTo>
                  <a:lnTo>
                    <a:pt x="1247" y="304"/>
                  </a:lnTo>
                  <a:lnTo>
                    <a:pt x="1226" y="291"/>
                  </a:lnTo>
                  <a:lnTo>
                    <a:pt x="1199" y="270"/>
                  </a:lnTo>
                  <a:lnTo>
                    <a:pt x="1182" y="250"/>
                  </a:lnTo>
                  <a:lnTo>
                    <a:pt x="1167" y="229"/>
                  </a:lnTo>
                  <a:lnTo>
                    <a:pt x="1158" y="206"/>
                  </a:lnTo>
                  <a:lnTo>
                    <a:pt x="1153" y="185"/>
                  </a:lnTo>
                  <a:lnTo>
                    <a:pt x="1153" y="161"/>
                  </a:lnTo>
                  <a:lnTo>
                    <a:pt x="1156" y="137"/>
                  </a:lnTo>
                  <a:lnTo>
                    <a:pt x="1161" y="115"/>
                  </a:lnTo>
                  <a:lnTo>
                    <a:pt x="1167" y="93"/>
                  </a:lnTo>
                  <a:lnTo>
                    <a:pt x="1174" y="71"/>
                  </a:lnTo>
                  <a:lnTo>
                    <a:pt x="1178" y="48"/>
                  </a:lnTo>
                  <a:lnTo>
                    <a:pt x="1178" y="28"/>
                  </a:lnTo>
                  <a:lnTo>
                    <a:pt x="1173" y="6"/>
                  </a:lnTo>
                  <a:lnTo>
                    <a:pt x="899" y="6"/>
                  </a:lnTo>
                  <a:lnTo>
                    <a:pt x="902" y="52"/>
                  </a:lnTo>
                  <a:lnTo>
                    <a:pt x="899" y="85"/>
                  </a:lnTo>
                  <a:lnTo>
                    <a:pt x="897" y="112"/>
                  </a:lnTo>
                  <a:lnTo>
                    <a:pt x="897" y="136"/>
                  </a:lnTo>
                  <a:lnTo>
                    <a:pt x="894" y="161"/>
                  </a:lnTo>
                  <a:lnTo>
                    <a:pt x="889" y="187"/>
                  </a:lnTo>
                  <a:lnTo>
                    <a:pt x="882" y="203"/>
                  </a:lnTo>
                  <a:lnTo>
                    <a:pt x="872" y="219"/>
                  </a:lnTo>
                  <a:lnTo>
                    <a:pt x="858" y="232"/>
                  </a:lnTo>
                  <a:lnTo>
                    <a:pt x="842" y="242"/>
                  </a:lnTo>
                  <a:lnTo>
                    <a:pt x="824" y="247"/>
                  </a:lnTo>
                  <a:lnTo>
                    <a:pt x="804" y="250"/>
                  </a:lnTo>
                  <a:lnTo>
                    <a:pt x="786" y="251"/>
                  </a:lnTo>
                  <a:lnTo>
                    <a:pt x="762" y="251"/>
                  </a:lnTo>
                  <a:lnTo>
                    <a:pt x="739" y="249"/>
                  </a:lnTo>
                  <a:lnTo>
                    <a:pt x="721" y="247"/>
                  </a:lnTo>
                  <a:lnTo>
                    <a:pt x="697" y="246"/>
                  </a:lnTo>
                  <a:lnTo>
                    <a:pt x="671" y="243"/>
                  </a:lnTo>
                  <a:lnTo>
                    <a:pt x="643" y="243"/>
                  </a:lnTo>
                  <a:lnTo>
                    <a:pt x="619" y="246"/>
                  </a:lnTo>
                  <a:lnTo>
                    <a:pt x="595" y="249"/>
                  </a:lnTo>
                  <a:lnTo>
                    <a:pt x="570" y="256"/>
                  </a:lnTo>
                  <a:lnTo>
                    <a:pt x="551" y="266"/>
                  </a:lnTo>
                  <a:lnTo>
                    <a:pt x="532" y="278"/>
                  </a:lnTo>
                  <a:lnTo>
                    <a:pt x="519" y="295"/>
                  </a:lnTo>
                  <a:lnTo>
                    <a:pt x="506" y="314"/>
                  </a:lnTo>
                  <a:lnTo>
                    <a:pt x="501" y="332"/>
                  </a:lnTo>
                  <a:lnTo>
                    <a:pt x="498" y="353"/>
                  </a:lnTo>
                  <a:lnTo>
                    <a:pt x="501" y="374"/>
                  </a:lnTo>
                  <a:lnTo>
                    <a:pt x="502" y="397"/>
                  </a:lnTo>
                  <a:lnTo>
                    <a:pt x="501" y="421"/>
                  </a:lnTo>
                  <a:lnTo>
                    <a:pt x="496" y="439"/>
                  </a:lnTo>
                  <a:lnTo>
                    <a:pt x="491" y="459"/>
                  </a:lnTo>
                  <a:lnTo>
                    <a:pt x="482" y="477"/>
                  </a:lnTo>
                  <a:lnTo>
                    <a:pt x="471" y="490"/>
                  </a:lnTo>
                  <a:lnTo>
                    <a:pt x="453" y="503"/>
                  </a:lnTo>
                  <a:lnTo>
                    <a:pt x="430" y="511"/>
                  </a:lnTo>
                  <a:lnTo>
                    <a:pt x="407" y="518"/>
                  </a:lnTo>
                  <a:lnTo>
                    <a:pt x="386" y="524"/>
                  </a:lnTo>
                  <a:lnTo>
                    <a:pt x="364" y="530"/>
                  </a:lnTo>
                  <a:lnTo>
                    <a:pt x="334" y="535"/>
                  </a:lnTo>
                  <a:lnTo>
                    <a:pt x="311" y="540"/>
                  </a:lnTo>
                  <a:lnTo>
                    <a:pt x="287" y="547"/>
                  </a:lnTo>
                  <a:lnTo>
                    <a:pt x="268" y="554"/>
                  </a:lnTo>
                  <a:lnTo>
                    <a:pt x="248" y="562"/>
                  </a:lnTo>
                  <a:lnTo>
                    <a:pt x="232" y="573"/>
                  </a:lnTo>
                  <a:lnTo>
                    <a:pt x="218" y="585"/>
                  </a:lnTo>
                  <a:lnTo>
                    <a:pt x="203" y="603"/>
                  </a:lnTo>
                  <a:lnTo>
                    <a:pt x="193" y="620"/>
                  </a:lnTo>
                  <a:lnTo>
                    <a:pt x="184" y="640"/>
                  </a:lnTo>
                  <a:lnTo>
                    <a:pt x="180" y="664"/>
                  </a:lnTo>
                  <a:lnTo>
                    <a:pt x="183" y="686"/>
                  </a:lnTo>
                  <a:lnTo>
                    <a:pt x="186" y="709"/>
                  </a:lnTo>
                  <a:lnTo>
                    <a:pt x="193" y="736"/>
                  </a:lnTo>
                  <a:lnTo>
                    <a:pt x="200" y="765"/>
                  </a:lnTo>
                  <a:lnTo>
                    <a:pt x="206" y="792"/>
                  </a:lnTo>
                  <a:lnTo>
                    <a:pt x="208" y="813"/>
                  </a:lnTo>
                  <a:lnTo>
                    <a:pt x="208" y="833"/>
                  </a:lnTo>
                  <a:lnTo>
                    <a:pt x="206" y="860"/>
                  </a:lnTo>
                  <a:lnTo>
                    <a:pt x="199" y="883"/>
                  </a:lnTo>
                  <a:lnTo>
                    <a:pt x="193" y="902"/>
                  </a:lnTo>
                  <a:lnTo>
                    <a:pt x="184" y="921"/>
                  </a:lnTo>
                  <a:lnTo>
                    <a:pt x="173" y="945"/>
                  </a:lnTo>
                  <a:lnTo>
                    <a:pt x="158" y="972"/>
                  </a:lnTo>
                  <a:lnTo>
                    <a:pt x="141" y="991"/>
                  </a:lnTo>
                  <a:lnTo>
                    <a:pt x="124" y="1007"/>
                  </a:lnTo>
                  <a:lnTo>
                    <a:pt x="108" y="1021"/>
                  </a:lnTo>
                  <a:lnTo>
                    <a:pt x="91" y="1032"/>
                  </a:lnTo>
                  <a:lnTo>
                    <a:pt x="74" y="1039"/>
                  </a:lnTo>
                  <a:lnTo>
                    <a:pt x="50" y="1045"/>
                  </a:lnTo>
                  <a:lnTo>
                    <a:pt x="23" y="1049"/>
                  </a:lnTo>
                  <a:lnTo>
                    <a:pt x="0" y="1049"/>
                  </a:lnTo>
                  <a:close/>
                </a:path>
              </a:pathLst>
            </a:custGeom>
            <a:solidFill>
              <a:srgbClr val="0097A9"/>
            </a:solidFill>
            <a:ln w="15875">
              <a:solidFill>
                <a:srgbClr val="FFFF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8" name="Freeform 6">
              <a:extLst>
                <a:ext uri="{FF2B5EF4-FFF2-40B4-BE49-F238E27FC236}">
                  <a16:creationId xmlns:a16="http://schemas.microsoft.com/office/drawing/2014/main" id="{98F0C82D-B370-A8F9-FB04-80D0780E30F1}"/>
                </a:ext>
              </a:extLst>
            </p:cNvPr>
            <p:cNvSpPr>
              <a:spLocks/>
            </p:cNvSpPr>
            <p:nvPr/>
          </p:nvSpPr>
          <p:spPr bwMode="auto">
            <a:xfrm>
              <a:off x="1489" y="2076"/>
              <a:ext cx="1627" cy="1584"/>
            </a:xfrm>
            <a:custGeom>
              <a:avLst/>
              <a:gdLst>
                <a:gd name="T0" fmla="*/ 1627 w 1628"/>
                <a:gd name="T1" fmla="*/ 1584 h 1584"/>
                <a:gd name="T2" fmla="*/ 0 w 1628"/>
                <a:gd name="T3" fmla="*/ 319 h 1584"/>
                <a:gd name="T4" fmla="*/ 147 w 1628"/>
                <a:gd name="T5" fmla="*/ 308 h 1584"/>
                <a:gd name="T6" fmla="*/ 151 w 1628"/>
                <a:gd name="T7" fmla="*/ 280 h 1584"/>
                <a:gd name="T8" fmla="*/ 144 w 1628"/>
                <a:gd name="T9" fmla="*/ 244 h 1584"/>
                <a:gd name="T10" fmla="*/ 133 w 1628"/>
                <a:gd name="T11" fmla="*/ 202 h 1584"/>
                <a:gd name="T12" fmla="*/ 126 w 1628"/>
                <a:gd name="T13" fmla="*/ 161 h 1584"/>
                <a:gd name="T14" fmla="*/ 127 w 1628"/>
                <a:gd name="T15" fmla="*/ 123 h 1584"/>
                <a:gd name="T16" fmla="*/ 140 w 1628"/>
                <a:gd name="T17" fmla="*/ 85 h 1584"/>
                <a:gd name="T18" fmla="*/ 166 w 1628"/>
                <a:gd name="T19" fmla="*/ 54 h 1584"/>
                <a:gd name="T20" fmla="*/ 196 w 1628"/>
                <a:gd name="T21" fmla="*/ 28 h 1584"/>
                <a:gd name="T22" fmla="*/ 233 w 1628"/>
                <a:gd name="T23" fmla="*/ 10 h 1584"/>
                <a:gd name="T24" fmla="*/ 279 w 1628"/>
                <a:gd name="T25" fmla="*/ 2 h 1584"/>
                <a:gd name="T26" fmla="*/ 320 w 1628"/>
                <a:gd name="T27" fmla="*/ 0 h 1584"/>
                <a:gd name="T28" fmla="*/ 356 w 1628"/>
                <a:gd name="T29" fmla="*/ 4 h 1584"/>
                <a:gd name="T30" fmla="*/ 392 w 1628"/>
                <a:gd name="T31" fmla="*/ 16 h 1584"/>
                <a:gd name="T32" fmla="*/ 422 w 1628"/>
                <a:gd name="T33" fmla="*/ 36 h 1584"/>
                <a:gd name="T34" fmla="*/ 450 w 1628"/>
                <a:gd name="T35" fmla="*/ 65 h 1584"/>
                <a:gd name="T36" fmla="*/ 473 w 1628"/>
                <a:gd name="T37" fmla="*/ 98 h 1584"/>
                <a:gd name="T38" fmla="*/ 485 w 1628"/>
                <a:gd name="T39" fmla="*/ 143 h 1584"/>
                <a:gd name="T40" fmla="*/ 480 w 1628"/>
                <a:gd name="T41" fmla="*/ 188 h 1584"/>
                <a:gd name="T42" fmla="*/ 469 w 1628"/>
                <a:gd name="T43" fmla="*/ 233 h 1584"/>
                <a:gd name="T44" fmla="*/ 457 w 1628"/>
                <a:gd name="T45" fmla="*/ 278 h 1584"/>
                <a:gd name="T46" fmla="*/ 460 w 1628"/>
                <a:gd name="T47" fmla="*/ 300 h 1584"/>
                <a:gd name="T48" fmla="*/ 734 w 1628"/>
                <a:gd name="T49" fmla="*/ 311 h 1584"/>
                <a:gd name="T50" fmla="*/ 727 w 1628"/>
                <a:gd name="T51" fmla="*/ 394 h 1584"/>
                <a:gd name="T52" fmla="*/ 730 w 1628"/>
                <a:gd name="T53" fmla="*/ 444 h 1584"/>
                <a:gd name="T54" fmla="*/ 737 w 1628"/>
                <a:gd name="T55" fmla="*/ 494 h 1584"/>
                <a:gd name="T56" fmla="*/ 755 w 1628"/>
                <a:gd name="T57" fmla="*/ 525 h 1584"/>
                <a:gd name="T58" fmla="*/ 785 w 1628"/>
                <a:gd name="T59" fmla="*/ 548 h 1584"/>
                <a:gd name="T60" fmla="*/ 820 w 1628"/>
                <a:gd name="T61" fmla="*/ 558 h 1584"/>
                <a:gd name="T62" fmla="*/ 863 w 1628"/>
                <a:gd name="T63" fmla="*/ 559 h 1584"/>
                <a:gd name="T64" fmla="*/ 904 w 1628"/>
                <a:gd name="T65" fmla="*/ 555 h 1584"/>
                <a:gd name="T66" fmla="*/ 955 w 1628"/>
                <a:gd name="T67" fmla="*/ 549 h 1584"/>
                <a:gd name="T68" fmla="*/ 1007 w 1628"/>
                <a:gd name="T69" fmla="*/ 552 h 1584"/>
                <a:gd name="T70" fmla="*/ 1055 w 1628"/>
                <a:gd name="T71" fmla="*/ 565 h 1584"/>
                <a:gd name="T72" fmla="*/ 1094 w 1628"/>
                <a:gd name="T73" fmla="*/ 588 h 1584"/>
                <a:gd name="T74" fmla="*/ 1118 w 1628"/>
                <a:gd name="T75" fmla="*/ 621 h 1584"/>
                <a:gd name="T76" fmla="*/ 1128 w 1628"/>
                <a:gd name="T77" fmla="*/ 661 h 1584"/>
                <a:gd name="T78" fmla="*/ 1124 w 1628"/>
                <a:gd name="T79" fmla="*/ 706 h 1584"/>
                <a:gd name="T80" fmla="*/ 1128 w 1628"/>
                <a:gd name="T81" fmla="*/ 749 h 1584"/>
                <a:gd name="T82" fmla="*/ 1144 w 1628"/>
                <a:gd name="T83" fmla="*/ 785 h 1584"/>
                <a:gd name="T84" fmla="*/ 1172 w 1628"/>
                <a:gd name="T85" fmla="*/ 811 h 1584"/>
                <a:gd name="T86" fmla="*/ 1219 w 1628"/>
                <a:gd name="T87" fmla="*/ 826 h 1584"/>
                <a:gd name="T88" fmla="*/ 1262 w 1628"/>
                <a:gd name="T89" fmla="*/ 837 h 1584"/>
                <a:gd name="T90" fmla="*/ 1315 w 1628"/>
                <a:gd name="T91" fmla="*/ 847 h 1584"/>
                <a:gd name="T92" fmla="*/ 1358 w 1628"/>
                <a:gd name="T93" fmla="*/ 861 h 1584"/>
                <a:gd name="T94" fmla="*/ 1394 w 1628"/>
                <a:gd name="T95" fmla="*/ 881 h 1584"/>
                <a:gd name="T96" fmla="*/ 1423 w 1628"/>
                <a:gd name="T97" fmla="*/ 911 h 1584"/>
                <a:gd name="T98" fmla="*/ 1442 w 1628"/>
                <a:gd name="T99" fmla="*/ 946 h 1584"/>
                <a:gd name="T100" fmla="*/ 1443 w 1628"/>
                <a:gd name="T101" fmla="*/ 996 h 1584"/>
                <a:gd name="T102" fmla="*/ 1433 w 1628"/>
                <a:gd name="T103" fmla="*/ 1044 h 1584"/>
                <a:gd name="T104" fmla="*/ 1419 w 1628"/>
                <a:gd name="T105" fmla="*/ 1100 h 1584"/>
                <a:gd name="T106" fmla="*/ 1416 w 1628"/>
                <a:gd name="T107" fmla="*/ 1141 h 1584"/>
                <a:gd name="T108" fmla="*/ 1426 w 1628"/>
                <a:gd name="T109" fmla="*/ 1190 h 1584"/>
                <a:gd name="T110" fmla="*/ 1444 w 1628"/>
                <a:gd name="T111" fmla="*/ 1224 h 1584"/>
                <a:gd name="T112" fmla="*/ 1474 w 1628"/>
                <a:gd name="T113" fmla="*/ 1261 h 1584"/>
                <a:gd name="T114" fmla="*/ 1514 w 1628"/>
                <a:gd name="T115" fmla="*/ 1289 h 1584"/>
                <a:gd name="T116" fmla="*/ 1555 w 1628"/>
                <a:gd name="T117" fmla="*/ 1302 h 1584"/>
                <a:gd name="T118" fmla="*/ 1601 w 1628"/>
                <a:gd name="T119" fmla="*/ 1306 h 15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1628"/>
                <a:gd name="T181" fmla="*/ 0 h 1584"/>
                <a:gd name="T182" fmla="*/ 1628 w 1628"/>
                <a:gd name="T183" fmla="*/ 1584 h 1584"/>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1628" h="1584">
                  <a:moveTo>
                    <a:pt x="1628" y="1305"/>
                  </a:moveTo>
                  <a:lnTo>
                    <a:pt x="1628" y="1584"/>
                  </a:lnTo>
                  <a:lnTo>
                    <a:pt x="1" y="1584"/>
                  </a:lnTo>
                  <a:lnTo>
                    <a:pt x="0" y="319"/>
                  </a:lnTo>
                  <a:lnTo>
                    <a:pt x="141" y="319"/>
                  </a:lnTo>
                  <a:lnTo>
                    <a:pt x="147" y="308"/>
                  </a:lnTo>
                  <a:lnTo>
                    <a:pt x="151" y="292"/>
                  </a:lnTo>
                  <a:lnTo>
                    <a:pt x="151" y="280"/>
                  </a:lnTo>
                  <a:lnTo>
                    <a:pt x="150" y="264"/>
                  </a:lnTo>
                  <a:lnTo>
                    <a:pt x="144" y="244"/>
                  </a:lnTo>
                  <a:lnTo>
                    <a:pt x="138" y="219"/>
                  </a:lnTo>
                  <a:lnTo>
                    <a:pt x="133" y="202"/>
                  </a:lnTo>
                  <a:lnTo>
                    <a:pt x="127" y="181"/>
                  </a:lnTo>
                  <a:lnTo>
                    <a:pt x="126" y="161"/>
                  </a:lnTo>
                  <a:lnTo>
                    <a:pt x="126" y="141"/>
                  </a:lnTo>
                  <a:lnTo>
                    <a:pt x="127" y="123"/>
                  </a:lnTo>
                  <a:lnTo>
                    <a:pt x="133" y="103"/>
                  </a:lnTo>
                  <a:lnTo>
                    <a:pt x="140" y="85"/>
                  </a:lnTo>
                  <a:lnTo>
                    <a:pt x="151" y="71"/>
                  </a:lnTo>
                  <a:lnTo>
                    <a:pt x="166" y="54"/>
                  </a:lnTo>
                  <a:lnTo>
                    <a:pt x="181" y="41"/>
                  </a:lnTo>
                  <a:lnTo>
                    <a:pt x="196" y="28"/>
                  </a:lnTo>
                  <a:lnTo>
                    <a:pt x="213" y="19"/>
                  </a:lnTo>
                  <a:lnTo>
                    <a:pt x="233" y="10"/>
                  </a:lnTo>
                  <a:lnTo>
                    <a:pt x="255" y="4"/>
                  </a:lnTo>
                  <a:lnTo>
                    <a:pt x="279" y="2"/>
                  </a:lnTo>
                  <a:lnTo>
                    <a:pt x="299" y="0"/>
                  </a:lnTo>
                  <a:lnTo>
                    <a:pt x="320" y="0"/>
                  </a:lnTo>
                  <a:lnTo>
                    <a:pt x="340" y="2"/>
                  </a:lnTo>
                  <a:lnTo>
                    <a:pt x="356" y="4"/>
                  </a:lnTo>
                  <a:lnTo>
                    <a:pt x="374" y="10"/>
                  </a:lnTo>
                  <a:lnTo>
                    <a:pt x="392" y="16"/>
                  </a:lnTo>
                  <a:lnTo>
                    <a:pt x="406" y="24"/>
                  </a:lnTo>
                  <a:lnTo>
                    <a:pt x="422" y="36"/>
                  </a:lnTo>
                  <a:lnTo>
                    <a:pt x="436" y="50"/>
                  </a:lnTo>
                  <a:lnTo>
                    <a:pt x="450" y="65"/>
                  </a:lnTo>
                  <a:lnTo>
                    <a:pt x="463" y="81"/>
                  </a:lnTo>
                  <a:lnTo>
                    <a:pt x="473" y="98"/>
                  </a:lnTo>
                  <a:lnTo>
                    <a:pt x="480" y="119"/>
                  </a:lnTo>
                  <a:lnTo>
                    <a:pt x="485" y="143"/>
                  </a:lnTo>
                  <a:lnTo>
                    <a:pt x="485" y="165"/>
                  </a:lnTo>
                  <a:lnTo>
                    <a:pt x="480" y="188"/>
                  </a:lnTo>
                  <a:lnTo>
                    <a:pt x="474" y="211"/>
                  </a:lnTo>
                  <a:lnTo>
                    <a:pt x="469" y="233"/>
                  </a:lnTo>
                  <a:lnTo>
                    <a:pt x="461" y="259"/>
                  </a:lnTo>
                  <a:lnTo>
                    <a:pt x="457" y="278"/>
                  </a:lnTo>
                  <a:lnTo>
                    <a:pt x="457" y="290"/>
                  </a:lnTo>
                  <a:lnTo>
                    <a:pt x="460" y="300"/>
                  </a:lnTo>
                  <a:lnTo>
                    <a:pt x="464" y="311"/>
                  </a:lnTo>
                  <a:lnTo>
                    <a:pt x="734" y="311"/>
                  </a:lnTo>
                  <a:lnTo>
                    <a:pt x="728" y="363"/>
                  </a:lnTo>
                  <a:lnTo>
                    <a:pt x="727" y="394"/>
                  </a:lnTo>
                  <a:lnTo>
                    <a:pt x="728" y="420"/>
                  </a:lnTo>
                  <a:lnTo>
                    <a:pt x="730" y="444"/>
                  </a:lnTo>
                  <a:lnTo>
                    <a:pt x="733" y="469"/>
                  </a:lnTo>
                  <a:lnTo>
                    <a:pt x="737" y="494"/>
                  </a:lnTo>
                  <a:lnTo>
                    <a:pt x="745" y="511"/>
                  </a:lnTo>
                  <a:lnTo>
                    <a:pt x="755" y="525"/>
                  </a:lnTo>
                  <a:lnTo>
                    <a:pt x="768" y="538"/>
                  </a:lnTo>
                  <a:lnTo>
                    <a:pt x="785" y="548"/>
                  </a:lnTo>
                  <a:lnTo>
                    <a:pt x="803" y="555"/>
                  </a:lnTo>
                  <a:lnTo>
                    <a:pt x="821" y="558"/>
                  </a:lnTo>
                  <a:lnTo>
                    <a:pt x="841" y="559"/>
                  </a:lnTo>
                  <a:lnTo>
                    <a:pt x="864" y="559"/>
                  </a:lnTo>
                  <a:lnTo>
                    <a:pt x="888" y="556"/>
                  </a:lnTo>
                  <a:lnTo>
                    <a:pt x="905" y="555"/>
                  </a:lnTo>
                  <a:lnTo>
                    <a:pt x="930" y="552"/>
                  </a:lnTo>
                  <a:lnTo>
                    <a:pt x="956" y="549"/>
                  </a:lnTo>
                  <a:lnTo>
                    <a:pt x="984" y="549"/>
                  </a:lnTo>
                  <a:lnTo>
                    <a:pt x="1008" y="552"/>
                  </a:lnTo>
                  <a:lnTo>
                    <a:pt x="1032" y="556"/>
                  </a:lnTo>
                  <a:lnTo>
                    <a:pt x="1056" y="565"/>
                  </a:lnTo>
                  <a:lnTo>
                    <a:pt x="1076" y="573"/>
                  </a:lnTo>
                  <a:lnTo>
                    <a:pt x="1095" y="588"/>
                  </a:lnTo>
                  <a:lnTo>
                    <a:pt x="1108" y="603"/>
                  </a:lnTo>
                  <a:lnTo>
                    <a:pt x="1119" y="621"/>
                  </a:lnTo>
                  <a:lnTo>
                    <a:pt x="1126" y="641"/>
                  </a:lnTo>
                  <a:lnTo>
                    <a:pt x="1129" y="661"/>
                  </a:lnTo>
                  <a:lnTo>
                    <a:pt x="1126" y="684"/>
                  </a:lnTo>
                  <a:lnTo>
                    <a:pt x="1125" y="706"/>
                  </a:lnTo>
                  <a:lnTo>
                    <a:pt x="1126" y="729"/>
                  </a:lnTo>
                  <a:lnTo>
                    <a:pt x="1129" y="749"/>
                  </a:lnTo>
                  <a:lnTo>
                    <a:pt x="1136" y="767"/>
                  </a:lnTo>
                  <a:lnTo>
                    <a:pt x="1145" y="785"/>
                  </a:lnTo>
                  <a:lnTo>
                    <a:pt x="1156" y="798"/>
                  </a:lnTo>
                  <a:lnTo>
                    <a:pt x="1173" y="811"/>
                  </a:lnTo>
                  <a:lnTo>
                    <a:pt x="1196" y="819"/>
                  </a:lnTo>
                  <a:lnTo>
                    <a:pt x="1220" y="826"/>
                  </a:lnTo>
                  <a:lnTo>
                    <a:pt x="1239" y="832"/>
                  </a:lnTo>
                  <a:lnTo>
                    <a:pt x="1263" y="837"/>
                  </a:lnTo>
                  <a:lnTo>
                    <a:pt x="1292" y="843"/>
                  </a:lnTo>
                  <a:lnTo>
                    <a:pt x="1316" y="847"/>
                  </a:lnTo>
                  <a:lnTo>
                    <a:pt x="1340" y="854"/>
                  </a:lnTo>
                  <a:lnTo>
                    <a:pt x="1359" y="861"/>
                  </a:lnTo>
                  <a:lnTo>
                    <a:pt x="1379" y="870"/>
                  </a:lnTo>
                  <a:lnTo>
                    <a:pt x="1395" y="881"/>
                  </a:lnTo>
                  <a:lnTo>
                    <a:pt x="1407" y="893"/>
                  </a:lnTo>
                  <a:lnTo>
                    <a:pt x="1424" y="911"/>
                  </a:lnTo>
                  <a:lnTo>
                    <a:pt x="1434" y="928"/>
                  </a:lnTo>
                  <a:lnTo>
                    <a:pt x="1443" y="946"/>
                  </a:lnTo>
                  <a:lnTo>
                    <a:pt x="1447" y="972"/>
                  </a:lnTo>
                  <a:lnTo>
                    <a:pt x="1444" y="996"/>
                  </a:lnTo>
                  <a:lnTo>
                    <a:pt x="1440" y="1017"/>
                  </a:lnTo>
                  <a:lnTo>
                    <a:pt x="1434" y="1044"/>
                  </a:lnTo>
                  <a:lnTo>
                    <a:pt x="1427" y="1073"/>
                  </a:lnTo>
                  <a:lnTo>
                    <a:pt x="1420" y="1100"/>
                  </a:lnTo>
                  <a:lnTo>
                    <a:pt x="1417" y="1123"/>
                  </a:lnTo>
                  <a:lnTo>
                    <a:pt x="1417" y="1141"/>
                  </a:lnTo>
                  <a:lnTo>
                    <a:pt x="1421" y="1168"/>
                  </a:lnTo>
                  <a:lnTo>
                    <a:pt x="1427" y="1190"/>
                  </a:lnTo>
                  <a:lnTo>
                    <a:pt x="1436" y="1207"/>
                  </a:lnTo>
                  <a:lnTo>
                    <a:pt x="1445" y="1224"/>
                  </a:lnTo>
                  <a:lnTo>
                    <a:pt x="1460" y="1243"/>
                  </a:lnTo>
                  <a:lnTo>
                    <a:pt x="1475" y="1261"/>
                  </a:lnTo>
                  <a:lnTo>
                    <a:pt x="1493" y="1277"/>
                  </a:lnTo>
                  <a:lnTo>
                    <a:pt x="1515" y="1289"/>
                  </a:lnTo>
                  <a:lnTo>
                    <a:pt x="1534" y="1296"/>
                  </a:lnTo>
                  <a:lnTo>
                    <a:pt x="1556" y="1302"/>
                  </a:lnTo>
                  <a:lnTo>
                    <a:pt x="1577" y="1305"/>
                  </a:lnTo>
                  <a:lnTo>
                    <a:pt x="1602" y="1306"/>
                  </a:lnTo>
                  <a:lnTo>
                    <a:pt x="1628" y="1305"/>
                  </a:lnTo>
                  <a:close/>
                </a:path>
              </a:pathLst>
            </a:custGeom>
            <a:solidFill>
              <a:srgbClr val="046A38"/>
            </a:solidFill>
            <a:ln w="15875">
              <a:solidFill>
                <a:srgbClr val="FFFF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9" name="Freeform 7">
              <a:extLst>
                <a:ext uri="{FF2B5EF4-FFF2-40B4-BE49-F238E27FC236}">
                  <a16:creationId xmlns:a16="http://schemas.microsoft.com/office/drawing/2014/main" id="{573CC870-A91B-BCDC-9978-7423113F9820}"/>
                </a:ext>
              </a:extLst>
            </p:cNvPr>
            <p:cNvSpPr>
              <a:spLocks/>
            </p:cNvSpPr>
            <p:nvPr/>
          </p:nvSpPr>
          <p:spPr bwMode="auto">
            <a:xfrm>
              <a:off x="1489" y="1070"/>
              <a:ext cx="1634" cy="1327"/>
            </a:xfrm>
            <a:custGeom>
              <a:avLst/>
              <a:gdLst>
                <a:gd name="T0" fmla="*/ 1630 w 1635"/>
                <a:gd name="T1" fmla="*/ 0 h 1327"/>
                <a:gd name="T2" fmla="*/ 1 w 1635"/>
                <a:gd name="T3" fmla="*/ 1327 h 1327"/>
                <a:gd name="T4" fmla="*/ 154 w 1635"/>
                <a:gd name="T5" fmla="*/ 1301 h 1327"/>
                <a:gd name="T6" fmla="*/ 150 w 1635"/>
                <a:gd name="T7" fmla="*/ 1258 h 1327"/>
                <a:gd name="T8" fmla="*/ 133 w 1635"/>
                <a:gd name="T9" fmla="*/ 1198 h 1327"/>
                <a:gd name="T10" fmla="*/ 127 w 1635"/>
                <a:gd name="T11" fmla="*/ 1150 h 1327"/>
                <a:gd name="T12" fmla="*/ 138 w 1635"/>
                <a:gd name="T13" fmla="*/ 1101 h 1327"/>
                <a:gd name="T14" fmla="*/ 172 w 1635"/>
                <a:gd name="T15" fmla="*/ 1058 h 1327"/>
                <a:gd name="T16" fmla="*/ 214 w 1635"/>
                <a:gd name="T17" fmla="*/ 1027 h 1327"/>
                <a:gd name="T18" fmla="*/ 265 w 1635"/>
                <a:gd name="T19" fmla="*/ 1012 h 1327"/>
                <a:gd name="T20" fmla="*/ 339 w 1635"/>
                <a:gd name="T21" fmla="*/ 1013 h 1327"/>
                <a:gd name="T22" fmla="*/ 387 w 1635"/>
                <a:gd name="T23" fmla="*/ 1023 h 1327"/>
                <a:gd name="T24" fmla="*/ 435 w 1635"/>
                <a:gd name="T25" fmla="*/ 1057 h 1327"/>
                <a:gd name="T26" fmla="*/ 467 w 1635"/>
                <a:gd name="T27" fmla="*/ 1098 h 1327"/>
                <a:gd name="T28" fmla="*/ 481 w 1635"/>
                <a:gd name="T29" fmla="*/ 1142 h 1327"/>
                <a:gd name="T30" fmla="*/ 478 w 1635"/>
                <a:gd name="T31" fmla="*/ 1190 h 1327"/>
                <a:gd name="T32" fmla="*/ 467 w 1635"/>
                <a:gd name="T33" fmla="*/ 1234 h 1327"/>
                <a:gd name="T34" fmla="*/ 456 w 1635"/>
                <a:gd name="T35" fmla="*/ 1279 h 1327"/>
                <a:gd name="T36" fmla="*/ 461 w 1635"/>
                <a:gd name="T37" fmla="*/ 1321 h 1327"/>
                <a:gd name="T38" fmla="*/ 733 w 1635"/>
                <a:gd name="T39" fmla="*/ 1274 h 1327"/>
                <a:gd name="T40" fmla="*/ 735 w 1635"/>
                <a:gd name="T41" fmla="*/ 1215 h 1327"/>
                <a:gd name="T42" fmla="*/ 740 w 1635"/>
                <a:gd name="T43" fmla="*/ 1166 h 1327"/>
                <a:gd name="T44" fmla="*/ 752 w 1635"/>
                <a:gd name="T45" fmla="*/ 1123 h 1327"/>
                <a:gd name="T46" fmla="*/ 776 w 1635"/>
                <a:gd name="T47" fmla="*/ 1095 h 1327"/>
                <a:gd name="T48" fmla="*/ 810 w 1635"/>
                <a:gd name="T49" fmla="*/ 1080 h 1327"/>
                <a:gd name="T50" fmla="*/ 843 w 1635"/>
                <a:gd name="T51" fmla="*/ 1075 h 1327"/>
                <a:gd name="T52" fmla="*/ 890 w 1635"/>
                <a:gd name="T53" fmla="*/ 1077 h 1327"/>
                <a:gd name="T54" fmla="*/ 932 w 1635"/>
                <a:gd name="T55" fmla="*/ 1081 h 1327"/>
                <a:gd name="T56" fmla="*/ 986 w 1635"/>
                <a:gd name="T57" fmla="*/ 1084 h 1327"/>
                <a:gd name="T58" fmla="*/ 1034 w 1635"/>
                <a:gd name="T59" fmla="*/ 1077 h 1327"/>
                <a:gd name="T60" fmla="*/ 1078 w 1635"/>
                <a:gd name="T61" fmla="*/ 1061 h 1327"/>
                <a:gd name="T62" fmla="*/ 1110 w 1635"/>
                <a:gd name="T63" fmla="*/ 1032 h 1327"/>
                <a:gd name="T64" fmla="*/ 1128 w 1635"/>
                <a:gd name="T65" fmla="*/ 995 h 1327"/>
                <a:gd name="T66" fmla="*/ 1128 w 1635"/>
                <a:gd name="T67" fmla="*/ 953 h 1327"/>
                <a:gd name="T68" fmla="*/ 1128 w 1635"/>
                <a:gd name="T69" fmla="*/ 906 h 1327"/>
                <a:gd name="T70" fmla="*/ 1138 w 1635"/>
                <a:gd name="T71" fmla="*/ 868 h 1327"/>
                <a:gd name="T72" fmla="*/ 1158 w 1635"/>
                <a:gd name="T73" fmla="*/ 837 h 1327"/>
                <a:gd name="T74" fmla="*/ 1199 w 1635"/>
                <a:gd name="T75" fmla="*/ 816 h 1327"/>
                <a:gd name="T76" fmla="*/ 1243 w 1635"/>
                <a:gd name="T77" fmla="*/ 803 h 1327"/>
                <a:gd name="T78" fmla="*/ 1295 w 1635"/>
                <a:gd name="T79" fmla="*/ 792 h 1327"/>
                <a:gd name="T80" fmla="*/ 1342 w 1635"/>
                <a:gd name="T81" fmla="*/ 780 h 1327"/>
                <a:gd name="T82" fmla="*/ 1381 w 1635"/>
                <a:gd name="T83" fmla="*/ 765 h 1327"/>
                <a:gd name="T84" fmla="*/ 1411 w 1635"/>
                <a:gd name="T85" fmla="*/ 742 h 1327"/>
                <a:gd name="T86" fmla="*/ 1436 w 1635"/>
                <a:gd name="T87" fmla="*/ 707 h 1327"/>
                <a:gd name="T88" fmla="*/ 1449 w 1635"/>
                <a:gd name="T89" fmla="*/ 662 h 1327"/>
                <a:gd name="T90" fmla="*/ 1443 w 1635"/>
                <a:gd name="T91" fmla="*/ 618 h 1327"/>
                <a:gd name="T92" fmla="*/ 1429 w 1635"/>
                <a:gd name="T93" fmla="*/ 561 h 1327"/>
                <a:gd name="T94" fmla="*/ 1421 w 1635"/>
                <a:gd name="T95" fmla="*/ 513 h 1327"/>
                <a:gd name="T96" fmla="*/ 1423 w 1635"/>
                <a:gd name="T97" fmla="*/ 467 h 1327"/>
                <a:gd name="T98" fmla="*/ 1438 w 1635"/>
                <a:gd name="T99" fmla="*/ 427 h 1327"/>
                <a:gd name="T100" fmla="*/ 1462 w 1635"/>
                <a:gd name="T101" fmla="*/ 392 h 1327"/>
                <a:gd name="T102" fmla="*/ 1497 w 1635"/>
                <a:gd name="T103" fmla="*/ 358 h 1327"/>
                <a:gd name="T104" fmla="*/ 1538 w 1635"/>
                <a:gd name="T105" fmla="*/ 338 h 1327"/>
                <a:gd name="T106" fmla="*/ 1579 w 1635"/>
                <a:gd name="T107" fmla="*/ 330 h 1327"/>
                <a:gd name="T108" fmla="*/ 1630 w 1635"/>
                <a:gd name="T109" fmla="*/ 330 h 132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635"/>
                <a:gd name="T166" fmla="*/ 0 h 1327"/>
                <a:gd name="T167" fmla="*/ 1635 w 1635"/>
                <a:gd name="T168" fmla="*/ 1327 h 132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635" h="1327">
                  <a:moveTo>
                    <a:pt x="1635" y="330"/>
                  </a:moveTo>
                  <a:lnTo>
                    <a:pt x="1635" y="0"/>
                  </a:lnTo>
                  <a:lnTo>
                    <a:pt x="0" y="0"/>
                  </a:lnTo>
                  <a:lnTo>
                    <a:pt x="1" y="1327"/>
                  </a:lnTo>
                  <a:lnTo>
                    <a:pt x="147" y="1327"/>
                  </a:lnTo>
                  <a:lnTo>
                    <a:pt x="154" y="1301"/>
                  </a:lnTo>
                  <a:lnTo>
                    <a:pt x="154" y="1283"/>
                  </a:lnTo>
                  <a:lnTo>
                    <a:pt x="150" y="1258"/>
                  </a:lnTo>
                  <a:lnTo>
                    <a:pt x="141" y="1231"/>
                  </a:lnTo>
                  <a:lnTo>
                    <a:pt x="133" y="1198"/>
                  </a:lnTo>
                  <a:lnTo>
                    <a:pt x="128" y="1173"/>
                  </a:lnTo>
                  <a:lnTo>
                    <a:pt x="127" y="1150"/>
                  </a:lnTo>
                  <a:lnTo>
                    <a:pt x="131" y="1125"/>
                  </a:lnTo>
                  <a:lnTo>
                    <a:pt x="138" y="1101"/>
                  </a:lnTo>
                  <a:lnTo>
                    <a:pt x="154" y="1077"/>
                  </a:lnTo>
                  <a:lnTo>
                    <a:pt x="172" y="1058"/>
                  </a:lnTo>
                  <a:lnTo>
                    <a:pt x="192" y="1040"/>
                  </a:lnTo>
                  <a:lnTo>
                    <a:pt x="214" y="1027"/>
                  </a:lnTo>
                  <a:lnTo>
                    <a:pt x="241" y="1016"/>
                  </a:lnTo>
                  <a:lnTo>
                    <a:pt x="265" y="1012"/>
                  </a:lnTo>
                  <a:lnTo>
                    <a:pt x="299" y="1010"/>
                  </a:lnTo>
                  <a:lnTo>
                    <a:pt x="339" y="1013"/>
                  </a:lnTo>
                  <a:lnTo>
                    <a:pt x="364" y="1016"/>
                  </a:lnTo>
                  <a:lnTo>
                    <a:pt x="387" y="1023"/>
                  </a:lnTo>
                  <a:lnTo>
                    <a:pt x="408" y="1036"/>
                  </a:lnTo>
                  <a:lnTo>
                    <a:pt x="435" y="1057"/>
                  </a:lnTo>
                  <a:lnTo>
                    <a:pt x="452" y="1077"/>
                  </a:lnTo>
                  <a:lnTo>
                    <a:pt x="467" y="1098"/>
                  </a:lnTo>
                  <a:lnTo>
                    <a:pt x="476" y="1121"/>
                  </a:lnTo>
                  <a:lnTo>
                    <a:pt x="481" y="1142"/>
                  </a:lnTo>
                  <a:lnTo>
                    <a:pt x="481" y="1166"/>
                  </a:lnTo>
                  <a:lnTo>
                    <a:pt x="478" y="1190"/>
                  </a:lnTo>
                  <a:lnTo>
                    <a:pt x="473" y="1212"/>
                  </a:lnTo>
                  <a:lnTo>
                    <a:pt x="467" y="1234"/>
                  </a:lnTo>
                  <a:lnTo>
                    <a:pt x="460" y="1256"/>
                  </a:lnTo>
                  <a:lnTo>
                    <a:pt x="456" y="1279"/>
                  </a:lnTo>
                  <a:lnTo>
                    <a:pt x="456" y="1298"/>
                  </a:lnTo>
                  <a:lnTo>
                    <a:pt x="461" y="1321"/>
                  </a:lnTo>
                  <a:lnTo>
                    <a:pt x="735" y="1321"/>
                  </a:lnTo>
                  <a:lnTo>
                    <a:pt x="733" y="1274"/>
                  </a:lnTo>
                  <a:lnTo>
                    <a:pt x="735" y="1241"/>
                  </a:lnTo>
                  <a:lnTo>
                    <a:pt x="735" y="1215"/>
                  </a:lnTo>
                  <a:lnTo>
                    <a:pt x="737" y="1191"/>
                  </a:lnTo>
                  <a:lnTo>
                    <a:pt x="740" y="1166"/>
                  </a:lnTo>
                  <a:lnTo>
                    <a:pt x="745" y="1140"/>
                  </a:lnTo>
                  <a:lnTo>
                    <a:pt x="752" y="1123"/>
                  </a:lnTo>
                  <a:lnTo>
                    <a:pt x="762" y="1108"/>
                  </a:lnTo>
                  <a:lnTo>
                    <a:pt x="776" y="1095"/>
                  </a:lnTo>
                  <a:lnTo>
                    <a:pt x="792" y="1085"/>
                  </a:lnTo>
                  <a:lnTo>
                    <a:pt x="810" y="1080"/>
                  </a:lnTo>
                  <a:lnTo>
                    <a:pt x="830" y="1077"/>
                  </a:lnTo>
                  <a:lnTo>
                    <a:pt x="848" y="1075"/>
                  </a:lnTo>
                  <a:lnTo>
                    <a:pt x="872" y="1075"/>
                  </a:lnTo>
                  <a:lnTo>
                    <a:pt x="895" y="1077"/>
                  </a:lnTo>
                  <a:lnTo>
                    <a:pt x="913" y="1080"/>
                  </a:lnTo>
                  <a:lnTo>
                    <a:pt x="937" y="1081"/>
                  </a:lnTo>
                  <a:lnTo>
                    <a:pt x="963" y="1084"/>
                  </a:lnTo>
                  <a:lnTo>
                    <a:pt x="991" y="1084"/>
                  </a:lnTo>
                  <a:lnTo>
                    <a:pt x="1015" y="1081"/>
                  </a:lnTo>
                  <a:lnTo>
                    <a:pt x="1039" y="1077"/>
                  </a:lnTo>
                  <a:lnTo>
                    <a:pt x="1064" y="1071"/>
                  </a:lnTo>
                  <a:lnTo>
                    <a:pt x="1083" y="1061"/>
                  </a:lnTo>
                  <a:lnTo>
                    <a:pt x="1102" y="1049"/>
                  </a:lnTo>
                  <a:lnTo>
                    <a:pt x="1115" y="1032"/>
                  </a:lnTo>
                  <a:lnTo>
                    <a:pt x="1128" y="1013"/>
                  </a:lnTo>
                  <a:lnTo>
                    <a:pt x="1133" y="995"/>
                  </a:lnTo>
                  <a:lnTo>
                    <a:pt x="1136" y="974"/>
                  </a:lnTo>
                  <a:lnTo>
                    <a:pt x="1133" y="953"/>
                  </a:lnTo>
                  <a:lnTo>
                    <a:pt x="1132" y="930"/>
                  </a:lnTo>
                  <a:lnTo>
                    <a:pt x="1133" y="906"/>
                  </a:lnTo>
                  <a:lnTo>
                    <a:pt x="1138" y="888"/>
                  </a:lnTo>
                  <a:lnTo>
                    <a:pt x="1143" y="868"/>
                  </a:lnTo>
                  <a:lnTo>
                    <a:pt x="1152" y="849"/>
                  </a:lnTo>
                  <a:lnTo>
                    <a:pt x="1163" y="837"/>
                  </a:lnTo>
                  <a:lnTo>
                    <a:pt x="1181" y="824"/>
                  </a:lnTo>
                  <a:lnTo>
                    <a:pt x="1204" y="816"/>
                  </a:lnTo>
                  <a:lnTo>
                    <a:pt x="1227" y="809"/>
                  </a:lnTo>
                  <a:lnTo>
                    <a:pt x="1248" y="803"/>
                  </a:lnTo>
                  <a:lnTo>
                    <a:pt x="1270" y="797"/>
                  </a:lnTo>
                  <a:lnTo>
                    <a:pt x="1300" y="792"/>
                  </a:lnTo>
                  <a:lnTo>
                    <a:pt x="1323" y="787"/>
                  </a:lnTo>
                  <a:lnTo>
                    <a:pt x="1347" y="780"/>
                  </a:lnTo>
                  <a:lnTo>
                    <a:pt x="1366" y="773"/>
                  </a:lnTo>
                  <a:lnTo>
                    <a:pt x="1386" y="765"/>
                  </a:lnTo>
                  <a:lnTo>
                    <a:pt x="1402" y="753"/>
                  </a:lnTo>
                  <a:lnTo>
                    <a:pt x="1416" y="742"/>
                  </a:lnTo>
                  <a:lnTo>
                    <a:pt x="1431" y="724"/>
                  </a:lnTo>
                  <a:lnTo>
                    <a:pt x="1441" y="707"/>
                  </a:lnTo>
                  <a:lnTo>
                    <a:pt x="1450" y="687"/>
                  </a:lnTo>
                  <a:lnTo>
                    <a:pt x="1454" y="662"/>
                  </a:lnTo>
                  <a:lnTo>
                    <a:pt x="1451" y="641"/>
                  </a:lnTo>
                  <a:lnTo>
                    <a:pt x="1448" y="618"/>
                  </a:lnTo>
                  <a:lnTo>
                    <a:pt x="1441" y="591"/>
                  </a:lnTo>
                  <a:lnTo>
                    <a:pt x="1434" y="561"/>
                  </a:lnTo>
                  <a:lnTo>
                    <a:pt x="1427" y="535"/>
                  </a:lnTo>
                  <a:lnTo>
                    <a:pt x="1426" y="513"/>
                  </a:lnTo>
                  <a:lnTo>
                    <a:pt x="1426" y="494"/>
                  </a:lnTo>
                  <a:lnTo>
                    <a:pt x="1428" y="467"/>
                  </a:lnTo>
                  <a:lnTo>
                    <a:pt x="1436" y="444"/>
                  </a:lnTo>
                  <a:lnTo>
                    <a:pt x="1443" y="427"/>
                  </a:lnTo>
                  <a:lnTo>
                    <a:pt x="1452" y="410"/>
                  </a:lnTo>
                  <a:lnTo>
                    <a:pt x="1467" y="392"/>
                  </a:lnTo>
                  <a:lnTo>
                    <a:pt x="1482" y="374"/>
                  </a:lnTo>
                  <a:lnTo>
                    <a:pt x="1502" y="358"/>
                  </a:lnTo>
                  <a:lnTo>
                    <a:pt x="1523" y="345"/>
                  </a:lnTo>
                  <a:lnTo>
                    <a:pt x="1543" y="338"/>
                  </a:lnTo>
                  <a:lnTo>
                    <a:pt x="1563" y="333"/>
                  </a:lnTo>
                  <a:lnTo>
                    <a:pt x="1584" y="330"/>
                  </a:lnTo>
                  <a:lnTo>
                    <a:pt x="1609" y="330"/>
                  </a:lnTo>
                  <a:lnTo>
                    <a:pt x="1635" y="330"/>
                  </a:lnTo>
                  <a:close/>
                </a:path>
              </a:pathLst>
            </a:custGeom>
            <a:solidFill>
              <a:srgbClr val="86BC25"/>
            </a:solidFill>
            <a:ln w="15875">
              <a:solidFill>
                <a:srgbClr val="FFFFFF"/>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grpSp>
      <p:sp>
        <p:nvSpPr>
          <p:cNvPr id="11" name="Text Placeholder 54">
            <a:extLst>
              <a:ext uri="{FF2B5EF4-FFF2-40B4-BE49-F238E27FC236}">
                <a16:creationId xmlns:a16="http://schemas.microsoft.com/office/drawing/2014/main" id="{36E1AEBF-22B1-89FF-38C3-1CB8FB2CCF54}"/>
              </a:ext>
            </a:extLst>
          </p:cNvPr>
          <p:cNvSpPr>
            <a:spLocks noGrp="1"/>
          </p:cNvSpPr>
          <p:nvPr>
            <p:ph type="body" sz="quarter" idx="20" hasCustomPrompt="1"/>
          </p:nvPr>
        </p:nvSpPr>
        <p:spPr>
          <a:xfrm>
            <a:off x="7372306"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2" name="Text Placeholder 11">
            <a:extLst>
              <a:ext uri="{FF2B5EF4-FFF2-40B4-BE49-F238E27FC236}">
                <a16:creationId xmlns:a16="http://schemas.microsoft.com/office/drawing/2014/main" id="{215A4344-6164-F24A-46E1-94FF88FA55DF}"/>
              </a:ext>
            </a:extLst>
          </p:cNvPr>
          <p:cNvSpPr>
            <a:spLocks noGrp="1"/>
          </p:cNvSpPr>
          <p:nvPr>
            <p:ph type="body" sz="quarter" idx="21" hasCustomPrompt="1"/>
          </p:nvPr>
        </p:nvSpPr>
        <p:spPr>
          <a:xfrm>
            <a:off x="618631" y="1634336"/>
            <a:ext cx="6388493" cy="4542944"/>
          </a:xfrm>
        </p:spPr>
        <p:txBody>
          <a:bodyPr/>
          <a:lstStyle/>
          <a:p>
            <a:pPr marL="228600" marR="0" lvl="2" indent="-228600" algn="l" defTabSz="914400" rtl="0" eaLnBrk="1" fontAlgn="auto" latinLnBrk="0" hangingPunct="1">
              <a:lnSpc>
                <a:spcPct val="100000"/>
              </a:lnSpc>
              <a:spcBef>
                <a:spcPts val="600"/>
              </a:spcBef>
              <a:spcAft>
                <a:spcPts val="0"/>
              </a:spcAft>
              <a:buClrTx/>
              <a:buSzPct val="100000"/>
              <a:buFont typeface="Arial" panose="020B060402020202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1 bullet. This is dummy text it is not here to be read</a:t>
            </a:r>
          </a:p>
          <a:p>
            <a:pPr marL="228600" marR="0" lvl="2" indent="-228600" algn="l" defTabSz="914400" rtl="0" eaLnBrk="1" fontAlgn="auto" latinLnBrk="0" hangingPunct="1">
              <a:lnSpc>
                <a:spcPct val="100000"/>
              </a:lnSpc>
              <a:spcBef>
                <a:spcPts val="600"/>
              </a:spcBef>
              <a:spcAft>
                <a:spcPts val="0"/>
              </a:spcAft>
              <a:buClrTx/>
              <a:buSzPct val="100000"/>
              <a:buFont typeface="Arial" panose="020B060402020202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1 bullet. This is dummy text it is not here to be read</a:t>
            </a:r>
          </a:p>
          <a:p>
            <a:pPr marL="228600" marR="0" lvl="2" indent="-228600" algn="l" defTabSz="914400" rtl="0" eaLnBrk="1" fontAlgn="auto" latinLnBrk="0" hangingPunct="1">
              <a:lnSpc>
                <a:spcPct val="100000"/>
              </a:lnSpc>
              <a:spcBef>
                <a:spcPts val="600"/>
              </a:spcBef>
              <a:spcAft>
                <a:spcPts val="0"/>
              </a:spcAft>
              <a:buClrTx/>
              <a:buSzPct val="100000"/>
              <a:buFont typeface="Arial" panose="020B060402020202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1 bullet. This is dummy text it is not here to be read</a:t>
            </a:r>
          </a:p>
          <a:p>
            <a:pPr marL="457200" marR="0" lvl="3" indent="-228600" algn="l" defTabSz="914400" rtl="0" eaLnBrk="1" fontAlgn="auto" latinLnBrk="0" hangingPunct="1">
              <a:lnSpc>
                <a:spcPct val="100000"/>
              </a:lnSpc>
              <a:spcBef>
                <a:spcPts val="600"/>
              </a:spcBef>
              <a:spcAft>
                <a:spcPts val="0"/>
              </a:spcAft>
              <a:buClrTx/>
              <a:buSzPct val="100000"/>
              <a:buFont typeface="Calibri" panose="020F050202020403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2 bullet</a:t>
            </a:r>
          </a:p>
          <a:p>
            <a:pPr marL="457200" marR="0" lvl="3" indent="-228600" algn="l" defTabSz="914400" rtl="0" eaLnBrk="1" fontAlgn="auto" latinLnBrk="0" hangingPunct="1">
              <a:lnSpc>
                <a:spcPct val="100000"/>
              </a:lnSpc>
              <a:spcBef>
                <a:spcPts val="600"/>
              </a:spcBef>
              <a:spcAft>
                <a:spcPts val="0"/>
              </a:spcAft>
              <a:buClrTx/>
              <a:buSzPct val="100000"/>
              <a:buFont typeface="Calibri" panose="020F050202020403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2 bullet</a:t>
            </a:r>
          </a:p>
          <a:p>
            <a:pPr marL="457200" marR="0" lvl="3" indent="-228600" algn="l" defTabSz="914400" rtl="0" eaLnBrk="1" fontAlgn="auto" latinLnBrk="0" hangingPunct="1">
              <a:lnSpc>
                <a:spcPct val="100000"/>
              </a:lnSpc>
              <a:spcBef>
                <a:spcPts val="600"/>
              </a:spcBef>
              <a:spcAft>
                <a:spcPts val="0"/>
              </a:spcAft>
              <a:buClrTx/>
              <a:buSzPct val="100000"/>
              <a:buFont typeface="Calibri" panose="020F0502020204030204" pitchFamily="34" charset="0"/>
              <a:buChar char="‒"/>
              <a:tabLst/>
              <a:defRPr/>
            </a:pPr>
            <a:r>
              <a:rPr kumimoji="0" lang="en-GB" sz="1600" b="0" i="0" u="none" strike="noStrike" kern="1200" cap="none" spc="0" normalizeH="0" baseline="0" noProof="0">
                <a:ln>
                  <a:noFill/>
                </a:ln>
                <a:solidFill>
                  <a:sysClr val="windowText" lastClr="000000"/>
                </a:solidFill>
                <a:effectLst/>
                <a:uLnTx/>
                <a:uFillTx/>
                <a:latin typeface="+mn-lt"/>
                <a:ea typeface="+mn-ea"/>
                <a:cs typeface="Calibri Light" panose="020F0302020204030204" pitchFamily="34" charset="0"/>
              </a:rPr>
              <a:t>This is a level 2 bullet</a:t>
            </a:r>
          </a:p>
          <a:p>
            <a:pPr lvl="0"/>
            <a:endParaRPr lang="en-IN"/>
          </a:p>
        </p:txBody>
      </p:sp>
    </p:spTree>
    <p:extLst>
      <p:ext uri="{BB962C8B-B14F-4D97-AF65-F5344CB8AC3E}">
        <p14:creationId xmlns:p14="http://schemas.microsoft.com/office/powerpoint/2010/main" val="205652505"/>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rack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 name="Rectangle 3">
            <a:extLst>
              <a:ext uri="{FF2B5EF4-FFF2-40B4-BE49-F238E27FC236}">
                <a16:creationId xmlns:a16="http://schemas.microsoft.com/office/drawing/2014/main" id="{445CC6FE-A323-24FD-2E74-4DEE0309862A}"/>
              </a:ext>
            </a:extLst>
          </p:cNvPr>
          <p:cNvSpPr>
            <a:spLocks noChangeArrowheads="1"/>
          </p:cNvSpPr>
          <p:nvPr userDrawn="1"/>
        </p:nvSpPr>
        <p:spPr bwMode="auto">
          <a:xfrm>
            <a:off x="1550089" y="3284347"/>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5" name="Rectangle 4">
            <a:extLst>
              <a:ext uri="{FF2B5EF4-FFF2-40B4-BE49-F238E27FC236}">
                <a16:creationId xmlns:a16="http://schemas.microsoft.com/office/drawing/2014/main" id="{1C2A6823-7148-D6EF-81B0-B7CEF1C7ABFE}"/>
              </a:ext>
            </a:extLst>
          </p:cNvPr>
          <p:cNvSpPr>
            <a:spLocks noChangeArrowheads="1"/>
          </p:cNvSpPr>
          <p:nvPr userDrawn="1"/>
        </p:nvSpPr>
        <p:spPr bwMode="auto">
          <a:xfrm>
            <a:off x="2447946" y="2999197"/>
            <a:ext cx="528254" cy="224720"/>
          </a:xfrm>
          <a:prstGeom prst="rect">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6" name="Rectangle 5">
            <a:extLst>
              <a:ext uri="{FF2B5EF4-FFF2-40B4-BE49-F238E27FC236}">
                <a16:creationId xmlns:a16="http://schemas.microsoft.com/office/drawing/2014/main" id="{FC9F97E1-1840-26EF-8F23-E2F63223D0A5}"/>
              </a:ext>
            </a:extLst>
          </p:cNvPr>
          <p:cNvSpPr>
            <a:spLocks noChangeArrowheads="1"/>
          </p:cNvSpPr>
          <p:nvPr userDrawn="1"/>
        </p:nvSpPr>
        <p:spPr bwMode="auto">
          <a:xfrm>
            <a:off x="2447946" y="3282457"/>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7" name="Rectangle 6">
            <a:extLst>
              <a:ext uri="{FF2B5EF4-FFF2-40B4-BE49-F238E27FC236}">
                <a16:creationId xmlns:a16="http://schemas.microsoft.com/office/drawing/2014/main" id="{1EFAFA75-14E2-DEAC-B5BB-D96CE541A96C}"/>
              </a:ext>
            </a:extLst>
          </p:cNvPr>
          <p:cNvSpPr>
            <a:spLocks noChangeArrowheads="1"/>
          </p:cNvSpPr>
          <p:nvPr userDrawn="1"/>
        </p:nvSpPr>
        <p:spPr bwMode="auto">
          <a:xfrm>
            <a:off x="2447946" y="3567605"/>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8" name="AutoShape 8">
            <a:extLst>
              <a:ext uri="{FF2B5EF4-FFF2-40B4-BE49-F238E27FC236}">
                <a16:creationId xmlns:a16="http://schemas.microsoft.com/office/drawing/2014/main" id="{25B7ECFE-EE8B-6B16-82C4-0088871D037C}"/>
              </a:ext>
            </a:extLst>
          </p:cNvPr>
          <p:cNvCxnSpPr>
            <a:cxnSpLocks noChangeShapeType="1"/>
            <a:stCxn id="5" idx="1"/>
            <a:endCxn id="4" idx="3"/>
          </p:cNvCxnSpPr>
          <p:nvPr userDrawn="1"/>
        </p:nvCxnSpPr>
        <p:spPr bwMode="auto">
          <a:xfrm rot="10800000" flipV="1">
            <a:off x="2078344" y="3112502"/>
            <a:ext cx="367860" cy="283259"/>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9" name="AutoShape 9">
            <a:extLst>
              <a:ext uri="{FF2B5EF4-FFF2-40B4-BE49-F238E27FC236}">
                <a16:creationId xmlns:a16="http://schemas.microsoft.com/office/drawing/2014/main" id="{7E40BD87-0002-D307-8EB0-68D1285CE205}"/>
              </a:ext>
            </a:extLst>
          </p:cNvPr>
          <p:cNvCxnSpPr>
            <a:cxnSpLocks noChangeShapeType="1"/>
            <a:stCxn id="4" idx="3"/>
            <a:endCxn id="6" idx="1"/>
          </p:cNvCxnSpPr>
          <p:nvPr userDrawn="1"/>
        </p:nvCxnSpPr>
        <p:spPr bwMode="auto">
          <a:xfrm>
            <a:off x="2078344" y="3395759"/>
            <a:ext cx="367860" cy="0"/>
          </a:xfrm>
          <a:prstGeom prst="straightConnector1">
            <a:avLst/>
          </a:prstGeom>
          <a:noFill/>
          <a:ln w="6350">
            <a:solidFill>
              <a:sysClr val="windowText" lastClr="000000"/>
            </a:solidFill>
            <a:round/>
            <a:headEnd type="none" w="sm" len="sm"/>
            <a:tailEnd type="none" w="med" len="lg"/>
          </a:ln>
        </p:spPr>
      </p:cxnSp>
      <p:cxnSp>
        <p:nvCxnSpPr>
          <p:cNvPr id="10" name="AutoShape 10">
            <a:extLst>
              <a:ext uri="{FF2B5EF4-FFF2-40B4-BE49-F238E27FC236}">
                <a16:creationId xmlns:a16="http://schemas.microsoft.com/office/drawing/2014/main" id="{4C9F8443-6AD7-F99F-2EF8-A624F03DA1F9}"/>
              </a:ext>
            </a:extLst>
          </p:cNvPr>
          <p:cNvCxnSpPr>
            <a:cxnSpLocks noChangeShapeType="1"/>
            <a:stCxn id="4" idx="3"/>
            <a:endCxn id="7" idx="1"/>
          </p:cNvCxnSpPr>
          <p:nvPr userDrawn="1"/>
        </p:nvCxnSpPr>
        <p:spPr bwMode="auto">
          <a:xfrm>
            <a:off x="2078344" y="3395760"/>
            <a:ext cx="367860" cy="285148"/>
          </a:xfrm>
          <a:prstGeom prst="bentConnector3">
            <a:avLst>
              <a:gd name="adj1" fmla="val 50000"/>
            </a:avLst>
          </a:prstGeom>
          <a:noFill/>
          <a:ln w="6350">
            <a:solidFill>
              <a:sysClr val="windowText" lastClr="000000"/>
            </a:solidFill>
            <a:miter lim="800000"/>
            <a:headEnd type="none" w="sm" len="sm"/>
            <a:tailEnd type="none" w="med" len="lg"/>
          </a:ln>
        </p:spPr>
      </p:cxnSp>
      <p:sp>
        <p:nvSpPr>
          <p:cNvPr id="11" name="Rectangle 10">
            <a:extLst>
              <a:ext uri="{FF2B5EF4-FFF2-40B4-BE49-F238E27FC236}">
                <a16:creationId xmlns:a16="http://schemas.microsoft.com/office/drawing/2014/main" id="{67EA88A9-206F-7432-41F4-D25ABBBA7827}"/>
              </a:ext>
            </a:extLst>
          </p:cNvPr>
          <p:cNvSpPr>
            <a:spLocks noChangeArrowheads="1"/>
          </p:cNvSpPr>
          <p:nvPr userDrawn="1"/>
        </p:nvSpPr>
        <p:spPr bwMode="auto">
          <a:xfrm>
            <a:off x="4107643" y="3284347"/>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12" name="Rectangle 11">
            <a:extLst>
              <a:ext uri="{FF2B5EF4-FFF2-40B4-BE49-F238E27FC236}">
                <a16:creationId xmlns:a16="http://schemas.microsoft.com/office/drawing/2014/main" id="{9FBBF678-5F32-934D-C240-2FA952DC9DAB}"/>
              </a:ext>
            </a:extLst>
          </p:cNvPr>
          <p:cNvSpPr>
            <a:spLocks noChangeArrowheads="1"/>
          </p:cNvSpPr>
          <p:nvPr userDrawn="1"/>
        </p:nvSpPr>
        <p:spPr bwMode="auto">
          <a:xfrm>
            <a:off x="5005500" y="2999197"/>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13" name="Rectangle 12">
            <a:extLst>
              <a:ext uri="{FF2B5EF4-FFF2-40B4-BE49-F238E27FC236}">
                <a16:creationId xmlns:a16="http://schemas.microsoft.com/office/drawing/2014/main" id="{FB138CF7-79AF-80DB-62A2-319EA4C05BFF}"/>
              </a:ext>
            </a:extLst>
          </p:cNvPr>
          <p:cNvSpPr>
            <a:spLocks noChangeArrowheads="1"/>
          </p:cNvSpPr>
          <p:nvPr userDrawn="1"/>
        </p:nvSpPr>
        <p:spPr bwMode="auto">
          <a:xfrm>
            <a:off x="5005500" y="3282457"/>
            <a:ext cx="528254" cy="224720"/>
          </a:xfrm>
          <a:prstGeom prst="rect">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14" name="Rectangle 13">
            <a:extLst>
              <a:ext uri="{FF2B5EF4-FFF2-40B4-BE49-F238E27FC236}">
                <a16:creationId xmlns:a16="http://schemas.microsoft.com/office/drawing/2014/main" id="{71D2DC89-3C41-557E-F336-74C7C7A0CF97}"/>
              </a:ext>
            </a:extLst>
          </p:cNvPr>
          <p:cNvSpPr>
            <a:spLocks noChangeArrowheads="1"/>
          </p:cNvSpPr>
          <p:nvPr userDrawn="1"/>
        </p:nvSpPr>
        <p:spPr bwMode="auto">
          <a:xfrm>
            <a:off x="5005500" y="3567605"/>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15" name="AutoShape 16">
            <a:extLst>
              <a:ext uri="{FF2B5EF4-FFF2-40B4-BE49-F238E27FC236}">
                <a16:creationId xmlns:a16="http://schemas.microsoft.com/office/drawing/2014/main" id="{7CF0180E-70C2-F0F1-CC3C-0C411C3BCFC3}"/>
              </a:ext>
            </a:extLst>
          </p:cNvPr>
          <p:cNvCxnSpPr>
            <a:cxnSpLocks noChangeShapeType="1"/>
            <a:stCxn id="12" idx="1"/>
            <a:endCxn id="11" idx="3"/>
          </p:cNvCxnSpPr>
          <p:nvPr userDrawn="1"/>
        </p:nvCxnSpPr>
        <p:spPr bwMode="auto">
          <a:xfrm rot="10800000" flipV="1">
            <a:off x="4635898" y="3112502"/>
            <a:ext cx="367860" cy="283259"/>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16" name="AutoShape 17">
            <a:extLst>
              <a:ext uri="{FF2B5EF4-FFF2-40B4-BE49-F238E27FC236}">
                <a16:creationId xmlns:a16="http://schemas.microsoft.com/office/drawing/2014/main" id="{98B326CC-D660-7DFF-D9B2-D48C5BA05FFB}"/>
              </a:ext>
            </a:extLst>
          </p:cNvPr>
          <p:cNvCxnSpPr>
            <a:cxnSpLocks noChangeShapeType="1"/>
            <a:stCxn id="11" idx="3"/>
            <a:endCxn id="13" idx="1"/>
          </p:cNvCxnSpPr>
          <p:nvPr userDrawn="1"/>
        </p:nvCxnSpPr>
        <p:spPr bwMode="auto">
          <a:xfrm>
            <a:off x="4635898" y="3395759"/>
            <a:ext cx="367860" cy="0"/>
          </a:xfrm>
          <a:prstGeom prst="straightConnector1">
            <a:avLst/>
          </a:prstGeom>
          <a:noFill/>
          <a:ln w="6350">
            <a:solidFill>
              <a:sysClr val="windowText" lastClr="000000"/>
            </a:solidFill>
            <a:round/>
            <a:headEnd type="none" w="sm" len="sm"/>
            <a:tailEnd type="none" w="med" len="lg"/>
          </a:ln>
        </p:spPr>
      </p:cxnSp>
      <p:cxnSp>
        <p:nvCxnSpPr>
          <p:cNvPr id="17" name="AutoShape 18">
            <a:extLst>
              <a:ext uri="{FF2B5EF4-FFF2-40B4-BE49-F238E27FC236}">
                <a16:creationId xmlns:a16="http://schemas.microsoft.com/office/drawing/2014/main" id="{18B2C47E-5E47-65C7-727F-08AF71458848}"/>
              </a:ext>
            </a:extLst>
          </p:cNvPr>
          <p:cNvCxnSpPr>
            <a:cxnSpLocks noChangeShapeType="1"/>
            <a:stCxn id="11" idx="3"/>
            <a:endCxn id="14" idx="1"/>
          </p:cNvCxnSpPr>
          <p:nvPr userDrawn="1"/>
        </p:nvCxnSpPr>
        <p:spPr bwMode="auto">
          <a:xfrm>
            <a:off x="4635898" y="3395760"/>
            <a:ext cx="367860" cy="285148"/>
          </a:xfrm>
          <a:prstGeom prst="bentConnector3">
            <a:avLst>
              <a:gd name="adj1" fmla="val 50000"/>
            </a:avLst>
          </a:prstGeom>
          <a:noFill/>
          <a:ln w="6350">
            <a:solidFill>
              <a:sysClr val="windowText" lastClr="000000"/>
            </a:solidFill>
            <a:miter lim="800000"/>
            <a:headEnd type="none" w="sm" len="sm"/>
            <a:tailEnd type="none" w="med" len="lg"/>
          </a:ln>
        </p:spPr>
      </p:cxnSp>
      <p:sp>
        <p:nvSpPr>
          <p:cNvPr id="18" name="Rectangle 17">
            <a:extLst>
              <a:ext uri="{FF2B5EF4-FFF2-40B4-BE49-F238E27FC236}">
                <a16:creationId xmlns:a16="http://schemas.microsoft.com/office/drawing/2014/main" id="{E618C20E-5B78-B5E7-06E5-DD8F3C8BF1DC}"/>
              </a:ext>
            </a:extLst>
          </p:cNvPr>
          <p:cNvSpPr>
            <a:spLocks noChangeArrowheads="1"/>
          </p:cNvSpPr>
          <p:nvPr userDrawn="1"/>
        </p:nvSpPr>
        <p:spPr bwMode="auto">
          <a:xfrm>
            <a:off x="6663309" y="3282459"/>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19" name="Rectangle 18">
            <a:extLst>
              <a:ext uri="{FF2B5EF4-FFF2-40B4-BE49-F238E27FC236}">
                <a16:creationId xmlns:a16="http://schemas.microsoft.com/office/drawing/2014/main" id="{B91D23A7-3510-275A-5923-98516C4D64A0}"/>
              </a:ext>
            </a:extLst>
          </p:cNvPr>
          <p:cNvSpPr>
            <a:spLocks noChangeArrowheads="1"/>
          </p:cNvSpPr>
          <p:nvPr userDrawn="1"/>
        </p:nvSpPr>
        <p:spPr bwMode="auto">
          <a:xfrm>
            <a:off x="7561167" y="2997309"/>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20" name="Rectangle 19">
            <a:extLst>
              <a:ext uri="{FF2B5EF4-FFF2-40B4-BE49-F238E27FC236}">
                <a16:creationId xmlns:a16="http://schemas.microsoft.com/office/drawing/2014/main" id="{D74ED3EE-CC33-4453-28D9-5797A2378422}"/>
              </a:ext>
            </a:extLst>
          </p:cNvPr>
          <p:cNvSpPr>
            <a:spLocks noChangeArrowheads="1"/>
          </p:cNvSpPr>
          <p:nvPr userDrawn="1"/>
        </p:nvSpPr>
        <p:spPr bwMode="auto">
          <a:xfrm>
            <a:off x="7561167" y="3280569"/>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21" name="Rectangle 20">
            <a:extLst>
              <a:ext uri="{FF2B5EF4-FFF2-40B4-BE49-F238E27FC236}">
                <a16:creationId xmlns:a16="http://schemas.microsoft.com/office/drawing/2014/main" id="{FC6FA1BC-36E0-47D5-EB37-F3F086B6655E}"/>
              </a:ext>
            </a:extLst>
          </p:cNvPr>
          <p:cNvSpPr>
            <a:spLocks noChangeArrowheads="1"/>
          </p:cNvSpPr>
          <p:nvPr userDrawn="1"/>
        </p:nvSpPr>
        <p:spPr bwMode="auto">
          <a:xfrm>
            <a:off x="7561167" y="3565717"/>
            <a:ext cx="528254" cy="224720"/>
          </a:xfrm>
          <a:prstGeom prst="rect">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22" name="AutoShape 24">
            <a:extLst>
              <a:ext uri="{FF2B5EF4-FFF2-40B4-BE49-F238E27FC236}">
                <a16:creationId xmlns:a16="http://schemas.microsoft.com/office/drawing/2014/main" id="{78902826-53CC-38C3-AAF3-3B9834404D2A}"/>
              </a:ext>
            </a:extLst>
          </p:cNvPr>
          <p:cNvCxnSpPr>
            <a:cxnSpLocks noChangeShapeType="1"/>
            <a:stCxn id="19" idx="1"/>
            <a:endCxn id="18" idx="3"/>
          </p:cNvCxnSpPr>
          <p:nvPr userDrawn="1"/>
        </p:nvCxnSpPr>
        <p:spPr bwMode="auto">
          <a:xfrm rot="10800000" flipV="1">
            <a:off x="7191564" y="3110614"/>
            <a:ext cx="367860" cy="283259"/>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23" name="AutoShape 25">
            <a:extLst>
              <a:ext uri="{FF2B5EF4-FFF2-40B4-BE49-F238E27FC236}">
                <a16:creationId xmlns:a16="http://schemas.microsoft.com/office/drawing/2014/main" id="{0EF3E9B3-4D90-D5FB-A013-D886113A4955}"/>
              </a:ext>
            </a:extLst>
          </p:cNvPr>
          <p:cNvCxnSpPr>
            <a:cxnSpLocks noChangeShapeType="1"/>
            <a:stCxn id="18" idx="3"/>
            <a:endCxn id="20" idx="1"/>
          </p:cNvCxnSpPr>
          <p:nvPr userDrawn="1"/>
        </p:nvCxnSpPr>
        <p:spPr bwMode="auto">
          <a:xfrm>
            <a:off x="7191564" y="3393871"/>
            <a:ext cx="367860" cy="0"/>
          </a:xfrm>
          <a:prstGeom prst="straightConnector1">
            <a:avLst/>
          </a:prstGeom>
          <a:noFill/>
          <a:ln w="6350">
            <a:solidFill>
              <a:sysClr val="windowText" lastClr="000000"/>
            </a:solidFill>
            <a:round/>
            <a:headEnd type="none" w="sm" len="sm"/>
            <a:tailEnd type="none" w="med" len="lg"/>
          </a:ln>
        </p:spPr>
      </p:cxnSp>
      <p:cxnSp>
        <p:nvCxnSpPr>
          <p:cNvPr id="24" name="AutoShape 26">
            <a:extLst>
              <a:ext uri="{FF2B5EF4-FFF2-40B4-BE49-F238E27FC236}">
                <a16:creationId xmlns:a16="http://schemas.microsoft.com/office/drawing/2014/main" id="{2CFB4AF5-280D-E8DE-548E-F52A4897287F}"/>
              </a:ext>
            </a:extLst>
          </p:cNvPr>
          <p:cNvCxnSpPr>
            <a:cxnSpLocks noChangeShapeType="1"/>
            <a:stCxn id="18" idx="3"/>
            <a:endCxn id="21" idx="1"/>
          </p:cNvCxnSpPr>
          <p:nvPr userDrawn="1"/>
        </p:nvCxnSpPr>
        <p:spPr bwMode="auto">
          <a:xfrm>
            <a:off x="7191564" y="3393872"/>
            <a:ext cx="367860" cy="285148"/>
          </a:xfrm>
          <a:prstGeom prst="bentConnector3">
            <a:avLst>
              <a:gd name="adj1" fmla="val 50000"/>
            </a:avLst>
          </a:prstGeom>
          <a:noFill/>
          <a:ln w="6350">
            <a:solidFill>
              <a:sysClr val="windowText" lastClr="000000"/>
            </a:solidFill>
            <a:miter lim="800000"/>
            <a:headEnd type="none" w="sm" len="sm"/>
            <a:tailEnd type="none" w="med" len="lg"/>
          </a:ln>
        </p:spPr>
      </p:cxnSp>
      <p:sp>
        <p:nvSpPr>
          <p:cNvPr id="25" name="Rectangle 24">
            <a:extLst>
              <a:ext uri="{FF2B5EF4-FFF2-40B4-BE49-F238E27FC236}">
                <a16:creationId xmlns:a16="http://schemas.microsoft.com/office/drawing/2014/main" id="{EC1CB6BD-0CA3-3EB9-DDB1-CEDE63CFCD3A}"/>
              </a:ext>
            </a:extLst>
          </p:cNvPr>
          <p:cNvSpPr>
            <a:spLocks noChangeArrowheads="1"/>
          </p:cNvSpPr>
          <p:nvPr userDrawn="1"/>
        </p:nvSpPr>
        <p:spPr bwMode="auto">
          <a:xfrm>
            <a:off x="9218975" y="3284347"/>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26" name="Rectangle 25">
            <a:extLst>
              <a:ext uri="{FF2B5EF4-FFF2-40B4-BE49-F238E27FC236}">
                <a16:creationId xmlns:a16="http://schemas.microsoft.com/office/drawing/2014/main" id="{0F1078E7-7EFB-C05D-C74A-12AB56649079}"/>
              </a:ext>
            </a:extLst>
          </p:cNvPr>
          <p:cNvSpPr>
            <a:spLocks noChangeArrowheads="1"/>
          </p:cNvSpPr>
          <p:nvPr userDrawn="1"/>
        </p:nvSpPr>
        <p:spPr bwMode="auto">
          <a:xfrm>
            <a:off x="10116831" y="2999197"/>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27" name="Rectangle 26">
            <a:extLst>
              <a:ext uri="{FF2B5EF4-FFF2-40B4-BE49-F238E27FC236}">
                <a16:creationId xmlns:a16="http://schemas.microsoft.com/office/drawing/2014/main" id="{D323D315-26D0-FA6C-F70B-6E1206E509FD}"/>
              </a:ext>
            </a:extLst>
          </p:cNvPr>
          <p:cNvSpPr>
            <a:spLocks noChangeArrowheads="1"/>
          </p:cNvSpPr>
          <p:nvPr userDrawn="1"/>
        </p:nvSpPr>
        <p:spPr bwMode="auto">
          <a:xfrm>
            <a:off x="10116831" y="3282457"/>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28" name="Rectangle 27">
            <a:extLst>
              <a:ext uri="{FF2B5EF4-FFF2-40B4-BE49-F238E27FC236}">
                <a16:creationId xmlns:a16="http://schemas.microsoft.com/office/drawing/2014/main" id="{22D6D4AA-906B-8D94-3001-605D88324D4E}"/>
              </a:ext>
            </a:extLst>
          </p:cNvPr>
          <p:cNvSpPr>
            <a:spLocks noChangeArrowheads="1"/>
          </p:cNvSpPr>
          <p:nvPr userDrawn="1"/>
        </p:nvSpPr>
        <p:spPr bwMode="auto">
          <a:xfrm>
            <a:off x="10116831" y="3567605"/>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29" name="AutoShape 32">
            <a:extLst>
              <a:ext uri="{FF2B5EF4-FFF2-40B4-BE49-F238E27FC236}">
                <a16:creationId xmlns:a16="http://schemas.microsoft.com/office/drawing/2014/main" id="{EB1B8CB6-78FD-A756-640D-1D9F026844C8}"/>
              </a:ext>
            </a:extLst>
          </p:cNvPr>
          <p:cNvCxnSpPr>
            <a:cxnSpLocks noChangeShapeType="1"/>
            <a:stCxn id="26" idx="1"/>
            <a:endCxn id="25" idx="3"/>
          </p:cNvCxnSpPr>
          <p:nvPr userDrawn="1"/>
        </p:nvCxnSpPr>
        <p:spPr bwMode="auto">
          <a:xfrm rot="10800000" flipV="1">
            <a:off x="9747229" y="3112502"/>
            <a:ext cx="367860" cy="283259"/>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30" name="AutoShape 33">
            <a:extLst>
              <a:ext uri="{FF2B5EF4-FFF2-40B4-BE49-F238E27FC236}">
                <a16:creationId xmlns:a16="http://schemas.microsoft.com/office/drawing/2014/main" id="{8F4AE157-C0F9-3893-F811-72BEDCDD6726}"/>
              </a:ext>
            </a:extLst>
          </p:cNvPr>
          <p:cNvCxnSpPr>
            <a:cxnSpLocks noChangeShapeType="1"/>
            <a:stCxn id="25" idx="3"/>
            <a:endCxn id="27" idx="1"/>
          </p:cNvCxnSpPr>
          <p:nvPr userDrawn="1"/>
        </p:nvCxnSpPr>
        <p:spPr bwMode="auto">
          <a:xfrm>
            <a:off x="9747229" y="3395759"/>
            <a:ext cx="367860" cy="0"/>
          </a:xfrm>
          <a:prstGeom prst="straightConnector1">
            <a:avLst/>
          </a:prstGeom>
          <a:noFill/>
          <a:ln w="6350">
            <a:solidFill>
              <a:sysClr val="windowText" lastClr="000000"/>
            </a:solidFill>
            <a:round/>
            <a:headEnd type="none" w="sm" len="sm"/>
            <a:tailEnd type="none" w="med" len="lg"/>
          </a:ln>
        </p:spPr>
      </p:cxnSp>
      <p:cxnSp>
        <p:nvCxnSpPr>
          <p:cNvPr id="31" name="AutoShape 34">
            <a:extLst>
              <a:ext uri="{FF2B5EF4-FFF2-40B4-BE49-F238E27FC236}">
                <a16:creationId xmlns:a16="http://schemas.microsoft.com/office/drawing/2014/main" id="{4AB9B061-C24D-A727-0EE4-5BD1035B329F}"/>
              </a:ext>
            </a:extLst>
          </p:cNvPr>
          <p:cNvCxnSpPr>
            <a:cxnSpLocks noChangeShapeType="1"/>
            <a:stCxn id="25" idx="3"/>
            <a:endCxn id="28" idx="1"/>
          </p:cNvCxnSpPr>
          <p:nvPr userDrawn="1"/>
        </p:nvCxnSpPr>
        <p:spPr bwMode="auto">
          <a:xfrm>
            <a:off x="9747229" y="3395760"/>
            <a:ext cx="367860" cy="285148"/>
          </a:xfrm>
          <a:prstGeom prst="bentConnector3">
            <a:avLst>
              <a:gd name="adj1" fmla="val 50000"/>
            </a:avLst>
          </a:prstGeom>
          <a:noFill/>
          <a:ln w="6350">
            <a:solidFill>
              <a:sysClr val="windowText" lastClr="000000"/>
            </a:solidFill>
            <a:miter lim="800000"/>
            <a:headEnd type="none" w="sm" len="sm"/>
            <a:tailEnd type="none" w="med" len="lg"/>
          </a:ln>
        </p:spPr>
      </p:cxnSp>
      <p:sp>
        <p:nvSpPr>
          <p:cNvPr id="32" name="Rectangle 31">
            <a:extLst>
              <a:ext uri="{FF2B5EF4-FFF2-40B4-BE49-F238E27FC236}">
                <a16:creationId xmlns:a16="http://schemas.microsoft.com/office/drawing/2014/main" id="{CCFABFAE-5541-9BB9-603F-61564180707C}"/>
              </a:ext>
            </a:extLst>
          </p:cNvPr>
          <p:cNvSpPr>
            <a:spLocks noChangeArrowheads="1"/>
          </p:cNvSpPr>
          <p:nvPr userDrawn="1"/>
        </p:nvSpPr>
        <p:spPr bwMode="auto">
          <a:xfrm>
            <a:off x="1550089" y="1844265"/>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33" name="Rectangle 32">
            <a:extLst>
              <a:ext uri="{FF2B5EF4-FFF2-40B4-BE49-F238E27FC236}">
                <a16:creationId xmlns:a16="http://schemas.microsoft.com/office/drawing/2014/main" id="{68C8D982-316C-8F3F-776A-9076E0BA9DA1}"/>
              </a:ext>
            </a:extLst>
          </p:cNvPr>
          <p:cNvSpPr>
            <a:spLocks noChangeArrowheads="1"/>
          </p:cNvSpPr>
          <p:nvPr userDrawn="1"/>
        </p:nvSpPr>
        <p:spPr bwMode="auto">
          <a:xfrm>
            <a:off x="2447946" y="1619545"/>
            <a:ext cx="528254" cy="224720"/>
          </a:xfrm>
          <a:prstGeom prst="rect">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34" name="Rectangle 33">
            <a:extLst>
              <a:ext uri="{FF2B5EF4-FFF2-40B4-BE49-F238E27FC236}">
                <a16:creationId xmlns:a16="http://schemas.microsoft.com/office/drawing/2014/main" id="{2FBF3051-E4CD-EE9D-BF65-FF70882F35D2}"/>
              </a:ext>
            </a:extLst>
          </p:cNvPr>
          <p:cNvSpPr>
            <a:spLocks noChangeArrowheads="1"/>
          </p:cNvSpPr>
          <p:nvPr userDrawn="1"/>
        </p:nvSpPr>
        <p:spPr bwMode="auto">
          <a:xfrm>
            <a:off x="2447946" y="2068983"/>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35" name="AutoShape 39">
            <a:extLst>
              <a:ext uri="{FF2B5EF4-FFF2-40B4-BE49-F238E27FC236}">
                <a16:creationId xmlns:a16="http://schemas.microsoft.com/office/drawing/2014/main" id="{984B39C8-4836-97BF-4A2F-75B063E7798B}"/>
              </a:ext>
            </a:extLst>
          </p:cNvPr>
          <p:cNvCxnSpPr>
            <a:cxnSpLocks noChangeShapeType="1"/>
            <a:stCxn id="33" idx="1"/>
            <a:endCxn id="32" idx="3"/>
          </p:cNvCxnSpPr>
          <p:nvPr userDrawn="1"/>
        </p:nvCxnSpPr>
        <p:spPr bwMode="auto">
          <a:xfrm rot="10800000" flipV="1">
            <a:off x="2078344" y="1732850"/>
            <a:ext cx="367860" cy="222831"/>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36" name="AutoShape 40">
            <a:extLst>
              <a:ext uri="{FF2B5EF4-FFF2-40B4-BE49-F238E27FC236}">
                <a16:creationId xmlns:a16="http://schemas.microsoft.com/office/drawing/2014/main" id="{8B886BC6-243B-B3CA-0D46-B0FEB400C192}"/>
              </a:ext>
            </a:extLst>
          </p:cNvPr>
          <p:cNvCxnSpPr>
            <a:cxnSpLocks noChangeShapeType="1"/>
          </p:cNvCxnSpPr>
          <p:nvPr userDrawn="1"/>
        </p:nvCxnSpPr>
        <p:spPr bwMode="auto">
          <a:xfrm>
            <a:off x="2078344" y="1953789"/>
            <a:ext cx="367860" cy="226608"/>
          </a:xfrm>
          <a:prstGeom prst="bentConnector3">
            <a:avLst>
              <a:gd name="adj1" fmla="val 50000"/>
            </a:avLst>
          </a:prstGeom>
          <a:noFill/>
          <a:ln w="6350">
            <a:solidFill>
              <a:sysClr val="windowText" lastClr="000000"/>
            </a:solidFill>
            <a:miter lim="800000"/>
            <a:headEnd type="none" w="sm" len="sm"/>
            <a:tailEnd type="none" w="med" len="lg"/>
          </a:ln>
        </p:spPr>
      </p:cxnSp>
      <p:sp>
        <p:nvSpPr>
          <p:cNvPr id="37" name="Rectangle 36">
            <a:extLst>
              <a:ext uri="{FF2B5EF4-FFF2-40B4-BE49-F238E27FC236}">
                <a16:creationId xmlns:a16="http://schemas.microsoft.com/office/drawing/2014/main" id="{106DA0B7-4988-B885-35EC-17BA8B9680CC}"/>
              </a:ext>
            </a:extLst>
          </p:cNvPr>
          <p:cNvSpPr>
            <a:spLocks noChangeArrowheads="1"/>
          </p:cNvSpPr>
          <p:nvPr userDrawn="1"/>
        </p:nvSpPr>
        <p:spPr bwMode="auto">
          <a:xfrm>
            <a:off x="5384532" y="1844265"/>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38" name="Rectangle 37">
            <a:extLst>
              <a:ext uri="{FF2B5EF4-FFF2-40B4-BE49-F238E27FC236}">
                <a16:creationId xmlns:a16="http://schemas.microsoft.com/office/drawing/2014/main" id="{E27BA4A9-68FD-09C8-FBE0-3321AEC54C06}"/>
              </a:ext>
            </a:extLst>
          </p:cNvPr>
          <p:cNvSpPr>
            <a:spLocks noChangeArrowheads="1"/>
          </p:cNvSpPr>
          <p:nvPr userDrawn="1"/>
        </p:nvSpPr>
        <p:spPr bwMode="auto">
          <a:xfrm>
            <a:off x="6282389" y="1619545"/>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39" name="Rectangle 38">
            <a:extLst>
              <a:ext uri="{FF2B5EF4-FFF2-40B4-BE49-F238E27FC236}">
                <a16:creationId xmlns:a16="http://schemas.microsoft.com/office/drawing/2014/main" id="{C018689F-D241-FB02-5071-ADA53993FC56}"/>
              </a:ext>
            </a:extLst>
          </p:cNvPr>
          <p:cNvSpPr>
            <a:spLocks noChangeArrowheads="1"/>
          </p:cNvSpPr>
          <p:nvPr userDrawn="1"/>
        </p:nvSpPr>
        <p:spPr bwMode="auto">
          <a:xfrm>
            <a:off x="6282389" y="2068983"/>
            <a:ext cx="528254" cy="224720"/>
          </a:xfrm>
          <a:prstGeom prst="rect">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40" name="AutoShape 45">
            <a:extLst>
              <a:ext uri="{FF2B5EF4-FFF2-40B4-BE49-F238E27FC236}">
                <a16:creationId xmlns:a16="http://schemas.microsoft.com/office/drawing/2014/main" id="{67724B86-BB16-FCE3-A18E-6F90CE81B9C9}"/>
              </a:ext>
            </a:extLst>
          </p:cNvPr>
          <p:cNvCxnSpPr>
            <a:cxnSpLocks noChangeShapeType="1"/>
            <a:stCxn id="38" idx="1"/>
            <a:endCxn id="37" idx="3"/>
          </p:cNvCxnSpPr>
          <p:nvPr userDrawn="1"/>
        </p:nvCxnSpPr>
        <p:spPr bwMode="auto">
          <a:xfrm rot="10800000" flipV="1">
            <a:off x="5912787" y="1732850"/>
            <a:ext cx="367860" cy="222831"/>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41" name="AutoShape 46">
            <a:extLst>
              <a:ext uri="{FF2B5EF4-FFF2-40B4-BE49-F238E27FC236}">
                <a16:creationId xmlns:a16="http://schemas.microsoft.com/office/drawing/2014/main" id="{71B248C4-6AE8-28D4-8A5E-8B1A46B6F9C4}"/>
              </a:ext>
            </a:extLst>
          </p:cNvPr>
          <p:cNvCxnSpPr>
            <a:cxnSpLocks noChangeShapeType="1"/>
          </p:cNvCxnSpPr>
          <p:nvPr userDrawn="1"/>
        </p:nvCxnSpPr>
        <p:spPr bwMode="auto">
          <a:xfrm>
            <a:off x="5912787" y="1953789"/>
            <a:ext cx="367860" cy="226608"/>
          </a:xfrm>
          <a:prstGeom prst="bentConnector3">
            <a:avLst>
              <a:gd name="adj1" fmla="val 50000"/>
            </a:avLst>
          </a:prstGeom>
          <a:noFill/>
          <a:ln w="6350">
            <a:solidFill>
              <a:sysClr val="windowText" lastClr="000000"/>
            </a:solidFill>
            <a:miter lim="800000"/>
            <a:headEnd type="none" w="sm" len="sm"/>
            <a:tailEnd type="none" w="med" len="lg"/>
          </a:ln>
        </p:spPr>
      </p:cxnSp>
      <p:sp>
        <p:nvSpPr>
          <p:cNvPr id="42" name="Rectangle 41">
            <a:extLst>
              <a:ext uri="{FF2B5EF4-FFF2-40B4-BE49-F238E27FC236}">
                <a16:creationId xmlns:a16="http://schemas.microsoft.com/office/drawing/2014/main" id="{7FC321F3-E9C3-402D-6C09-6DA097DA0A78}"/>
              </a:ext>
            </a:extLst>
          </p:cNvPr>
          <p:cNvSpPr>
            <a:spLocks noChangeArrowheads="1"/>
          </p:cNvSpPr>
          <p:nvPr userDrawn="1"/>
        </p:nvSpPr>
        <p:spPr bwMode="auto">
          <a:xfrm>
            <a:off x="9218975" y="1844265"/>
            <a:ext cx="528254" cy="222831"/>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43" name="Rectangle 42">
            <a:extLst>
              <a:ext uri="{FF2B5EF4-FFF2-40B4-BE49-F238E27FC236}">
                <a16:creationId xmlns:a16="http://schemas.microsoft.com/office/drawing/2014/main" id="{44EF9977-FA9B-40DA-EE05-2511CAF33E13}"/>
              </a:ext>
            </a:extLst>
          </p:cNvPr>
          <p:cNvSpPr>
            <a:spLocks noChangeArrowheads="1"/>
          </p:cNvSpPr>
          <p:nvPr userDrawn="1"/>
        </p:nvSpPr>
        <p:spPr bwMode="auto">
          <a:xfrm>
            <a:off x="10116831" y="1619545"/>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sp>
        <p:nvSpPr>
          <p:cNvPr id="44" name="Rectangle 43">
            <a:extLst>
              <a:ext uri="{FF2B5EF4-FFF2-40B4-BE49-F238E27FC236}">
                <a16:creationId xmlns:a16="http://schemas.microsoft.com/office/drawing/2014/main" id="{FCE67868-B339-F2A1-0391-ED17874E5781}"/>
              </a:ext>
            </a:extLst>
          </p:cNvPr>
          <p:cNvSpPr>
            <a:spLocks noChangeArrowheads="1"/>
          </p:cNvSpPr>
          <p:nvPr userDrawn="1"/>
        </p:nvSpPr>
        <p:spPr bwMode="auto">
          <a:xfrm>
            <a:off x="10116831" y="2068983"/>
            <a:ext cx="528254" cy="224720"/>
          </a:xfrm>
          <a:prstGeom prst="rect">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12700" marR="0" lvl="0" indent="-12700" algn="l" defTabSz="914400" rtl="0" eaLnBrk="1" fontAlgn="auto" latinLnBrk="0" hangingPunct="1">
              <a:lnSpc>
                <a:spcPct val="11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ＭＳ Ｐゴシック" pitchFamily="50" charset="-128"/>
              <a:cs typeface="Arial" pitchFamily="34" charset="0"/>
            </a:endParaRPr>
          </a:p>
        </p:txBody>
      </p:sp>
      <p:cxnSp>
        <p:nvCxnSpPr>
          <p:cNvPr id="45" name="AutoShape 51">
            <a:extLst>
              <a:ext uri="{FF2B5EF4-FFF2-40B4-BE49-F238E27FC236}">
                <a16:creationId xmlns:a16="http://schemas.microsoft.com/office/drawing/2014/main" id="{2829287B-EDE0-9F00-AC5D-113DF0E541C7}"/>
              </a:ext>
            </a:extLst>
          </p:cNvPr>
          <p:cNvCxnSpPr>
            <a:cxnSpLocks noChangeShapeType="1"/>
            <a:stCxn id="43" idx="1"/>
            <a:endCxn id="42" idx="3"/>
          </p:cNvCxnSpPr>
          <p:nvPr userDrawn="1"/>
        </p:nvCxnSpPr>
        <p:spPr bwMode="auto">
          <a:xfrm rot="10800000" flipV="1">
            <a:off x="9747229" y="1732850"/>
            <a:ext cx="367860" cy="222831"/>
          </a:xfrm>
          <a:prstGeom prst="bentConnector3">
            <a:avLst>
              <a:gd name="adj1" fmla="val 50000"/>
            </a:avLst>
          </a:prstGeom>
          <a:noFill/>
          <a:ln w="6350">
            <a:solidFill>
              <a:sysClr val="windowText" lastClr="000000"/>
            </a:solidFill>
            <a:miter lim="800000"/>
            <a:headEnd type="none" w="sm" len="sm"/>
            <a:tailEnd type="none" w="med" len="lg"/>
          </a:ln>
        </p:spPr>
      </p:cxnSp>
      <p:cxnSp>
        <p:nvCxnSpPr>
          <p:cNvPr id="46" name="AutoShape 52">
            <a:extLst>
              <a:ext uri="{FF2B5EF4-FFF2-40B4-BE49-F238E27FC236}">
                <a16:creationId xmlns:a16="http://schemas.microsoft.com/office/drawing/2014/main" id="{BA1896DA-77D6-5EA6-C9B4-9604B0D87B37}"/>
              </a:ext>
            </a:extLst>
          </p:cNvPr>
          <p:cNvCxnSpPr>
            <a:cxnSpLocks noChangeShapeType="1"/>
          </p:cNvCxnSpPr>
          <p:nvPr userDrawn="1"/>
        </p:nvCxnSpPr>
        <p:spPr bwMode="auto">
          <a:xfrm>
            <a:off x="9747229" y="1953789"/>
            <a:ext cx="367860" cy="226608"/>
          </a:xfrm>
          <a:prstGeom prst="bentConnector3">
            <a:avLst>
              <a:gd name="adj1" fmla="val 50000"/>
            </a:avLst>
          </a:prstGeom>
          <a:noFill/>
          <a:ln w="6350">
            <a:solidFill>
              <a:sysClr val="windowText" lastClr="000000"/>
            </a:solidFill>
            <a:miter lim="800000"/>
            <a:headEnd type="none" w="sm" len="sm"/>
            <a:tailEnd type="none" w="med" len="lg"/>
          </a:ln>
        </p:spPr>
      </p:cxnSp>
      <p:sp>
        <p:nvSpPr>
          <p:cNvPr id="47" name="AutoShape 54">
            <a:extLst>
              <a:ext uri="{FF2B5EF4-FFF2-40B4-BE49-F238E27FC236}">
                <a16:creationId xmlns:a16="http://schemas.microsoft.com/office/drawing/2014/main" id="{FFD719DE-48A5-74FD-1859-4F8EC5BAC835}"/>
              </a:ext>
            </a:extLst>
          </p:cNvPr>
          <p:cNvSpPr>
            <a:spLocks noChangeArrowheads="1"/>
          </p:cNvSpPr>
          <p:nvPr userDrawn="1"/>
        </p:nvSpPr>
        <p:spPr bwMode="auto">
          <a:xfrm>
            <a:off x="3825183" y="5714206"/>
            <a:ext cx="393906" cy="256822"/>
          </a:xfrm>
          <a:prstGeom prst="chevron">
            <a:avLst>
              <a:gd name="adj" fmla="val 41544"/>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48" name="AutoShape 55">
            <a:extLst>
              <a:ext uri="{FF2B5EF4-FFF2-40B4-BE49-F238E27FC236}">
                <a16:creationId xmlns:a16="http://schemas.microsoft.com/office/drawing/2014/main" id="{6D60CAC1-6A6E-89A8-1406-FCF234553580}"/>
              </a:ext>
            </a:extLst>
          </p:cNvPr>
          <p:cNvSpPr>
            <a:spLocks noChangeArrowheads="1"/>
          </p:cNvSpPr>
          <p:nvPr userDrawn="1"/>
        </p:nvSpPr>
        <p:spPr bwMode="auto">
          <a:xfrm>
            <a:off x="4219088" y="5714206"/>
            <a:ext cx="395649"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49" name="AutoShape 56">
            <a:extLst>
              <a:ext uri="{FF2B5EF4-FFF2-40B4-BE49-F238E27FC236}">
                <a16:creationId xmlns:a16="http://schemas.microsoft.com/office/drawing/2014/main" id="{F9905DA2-EE01-0F53-A77D-AC43C42AEE56}"/>
              </a:ext>
            </a:extLst>
          </p:cNvPr>
          <p:cNvSpPr>
            <a:spLocks noChangeArrowheads="1"/>
          </p:cNvSpPr>
          <p:nvPr userDrawn="1"/>
        </p:nvSpPr>
        <p:spPr bwMode="auto">
          <a:xfrm>
            <a:off x="4614738" y="5714206"/>
            <a:ext cx="393906"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0" name="AutoShape 57">
            <a:extLst>
              <a:ext uri="{FF2B5EF4-FFF2-40B4-BE49-F238E27FC236}">
                <a16:creationId xmlns:a16="http://schemas.microsoft.com/office/drawing/2014/main" id="{A98A8168-8D63-132C-F788-261A74B1BE22}"/>
              </a:ext>
            </a:extLst>
          </p:cNvPr>
          <p:cNvSpPr>
            <a:spLocks noChangeArrowheads="1"/>
          </p:cNvSpPr>
          <p:nvPr userDrawn="1"/>
        </p:nvSpPr>
        <p:spPr bwMode="auto">
          <a:xfrm>
            <a:off x="3429533" y="5714206"/>
            <a:ext cx="395649"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1" name="AutoShape 59">
            <a:extLst>
              <a:ext uri="{FF2B5EF4-FFF2-40B4-BE49-F238E27FC236}">
                <a16:creationId xmlns:a16="http://schemas.microsoft.com/office/drawing/2014/main" id="{ACD00F75-7F51-1DA7-9930-78C7832D1A28}"/>
              </a:ext>
            </a:extLst>
          </p:cNvPr>
          <p:cNvSpPr>
            <a:spLocks noChangeArrowheads="1"/>
          </p:cNvSpPr>
          <p:nvPr userDrawn="1"/>
        </p:nvSpPr>
        <p:spPr bwMode="auto">
          <a:xfrm>
            <a:off x="5702883" y="5716094"/>
            <a:ext cx="395649"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2" name="AutoShape 60">
            <a:extLst>
              <a:ext uri="{FF2B5EF4-FFF2-40B4-BE49-F238E27FC236}">
                <a16:creationId xmlns:a16="http://schemas.microsoft.com/office/drawing/2014/main" id="{F38E4C0C-EE90-E86D-F515-18AD30323E85}"/>
              </a:ext>
            </a:extLst>
          </p:cNvPr>
          <p:cNvSpPr>
            <a:spLocks noChangeArrowheads="1"/>
          </p:cNvSpPr>
          <p:nvPr userDrawn="1"/>
        </p:nvSpPr>
        <p:spPr bwMode="auto">
          <a:xfrm>
            <a:off x="6098533" y="5716094"/>
            <a:ext cx="393906" cy="256822"/>
          </a:xfrm>
          <a:prstGeom prst="chevron">
            <a:avLst>
              <a:gd name="adj" fmla="val 41544"/>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3" name="AutoShape 61">
            <a:extLst>
              <a:ext uri="{FF2B5EF4-FFF2-40B4-BE49-F238E27FC236}">
                <a16:creationId xmlns:a16="http://schemas.microsoft.com/office/drawing/2014/main" id="{2B3A213B-08DB-90AC-0DAD-EDA75F5B4F66}"/>
              </a:ext>
            </a:extLst>
          </p:cNvPr>
          <p:cNvSpPr>
            <a:spLocks noChangeArrowheads="1"/>
          </p:cNvSpPr>
          <p:nvPr userDrawn="1"/>
        </p:nvSpPr>
        <p:spPr bwMode="auto">
          <a:xfrm>
            <a:off x="6492438" y="5716094"/>
            <a:ext cx="395649"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4" name="AutoShape 62">
            <a:extLst>
              <a:ext uri="{FF2B5EF4-FFF2-40B4-BE49-F238E27FC236}">
                <a16:creationId xmlns:a16="http://schemas.microsoft.com/office/drawing/2014/main" id="{83CCCF44-A73C-41D5-C13E-78E7D15EBC6A}"/>
              </a:ext>
            </a:extLst>
          </p:cNvPr>
          <p:cNvSpPr>
            <a:spLocks noChangeArrowheads="1"/>
          </p:cNvSpPr>
          <p:nvPr userDrawn="1"/>
        </p:nvSpPr>
        <p:spPr bwMode="auto">
          <a:xfrm>
            <a:off x="5308979" y="5716094"/>
            <a:ext cx="393906"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5" name="AutoShape 64">
            <a:extLst>
              <a:ext uri="{FF2B5EF4-FFF2-40B4-BE49-F238E27FC236}">
                <a16:creationId xmlns:a16="http://schemas.microsoft.com/office/drawing/2014/main" id="{A05220E8-11AF-FDDF-1887-6D8EB052C57D}"/>
              </a:ext>
            </a:extLst>
          </p:cNvPr>
          <p:cNvSpPr>
            <a:spLocks noChangeArrowheads="1"/>
          </p:cNvSpPr>
          <p:nvPr userDrawn="1"/>
        </p:nvSpPr>
        <p:spPr bwMode="auto">
          <a:xfrm>
            <a:off x="7580438" y="5716094"/>
            <a:ext cx="395649"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6" name="AutoShape 65">
            <a:extLst>
              <a:ext uri="{FF2B5EF4-FFF2-40B4-BE49-F238E27FC236}">
                <a16:creationId xmlns:a16="http://schemas.microsoft.com/office/drawing/2014/main" id="{C6507AAA-407D-9CDC-44D4-0E4A5A4A424C}"/>
              </a:ext>
            </a:extLst>
          </p:cNvPr>
          <p:cNvSpPr>
            <a:spLocks noChangeArrowheads="1"/>
          </p:cNvSpPr>
          <p:nvPr userDrawn="1"/>
        </p:nvSpPr>
        <p:spPr bwMode="auto">
          <a:xfrm>
            <a:off x="7976088" y="5716094"/>
            <a:ext cx="393906"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7" name="AutoShape 66">
            <a:extLst>
              <a:ext uri="{FF2B5EF4-FFF2-40B4-BE49-F238E27FC236}">
                <a16:creationId xmlns:a16="http://schemas.microsoft.com/office/drawing/2014/main" id="{82E3FF91-76B4-816D-30B3-B303DEC9016D}"/>
              </a:ext>
            </a:extLst>
          </p:cNvPr>
          <p:cNvSpPr>
            <a:spLocks noChangeArrowheads="1"/>
          </p:cNvSpPr>
          <p:nvPr userDrawn="1"/>
        </p:nvSpPr>
        <p:spPr bwMode="auto">
          <a:xfrm>
            <a:off x="8369993" y="5716094"/>
            <a:ext cx="395649" cy="256822"/>
          </a:xfrm>
          <a:prstGeom prst="chevron">
            <a:avLst>
              <a:gd name="adj" fmla="val 41544"/>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8" name="AutoShape 67">
            <a:extLst>
              <a:ext uri="{FF2B5EF4-FFF2-40B4-BE49-F238E27FC236}">
                <a16:creationId xmlns:a16="http://schemas.microsoft.com/office/drawing/2014/main" id="{BA86A3FA-2CA5-23B8-B40C-6C167014D176}"/>
              </a:ext>
            </a:extLst>
          </p:cNvPr>
          <p:cNvSpPr>
            <a:spLocks noChangeArrowheads="1"/>
          </p:cNvSpPr>
          <p:nvPr userDrawn="1"/>
        </p:nvSpPr>
        <p:spPr bwMode="auto">
          <a:xfrm>
            <a:off x="7186533" y="5716094"/>
            <a:ext cx="393906"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59" name="AutoShape 69">
            <a:extLst>
              <a:ext uri="{FF2B5EF4-FFF2-40B4-BE49-F238E27FC236}">
                <a16:creationId xmlns:a16="http://schemas.microsoft.com/office/drawing/2014/main" id="{0CBD560E-40A1-FCFF-C32C-217E70759DD9}"/>
              </a:ext>
            </a:extLst>
          </p:cNvPr>
          <p:cNvSpPr>
            <a:spLocks noChangeArrowheads="1"/>
          </p:cNvSpPr>
          <p:nvPr userDrawn="1"/>
        </p:nvSpPr>
        <p:spPr bwMode="auto">
          <a:xfrm>
            <a:off x="9461625" y="5716094"/>
            <a:ext cx="393906"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0" name="AutoShape 70">
            <a:extLst>
              <a:ext uri="{FF2B5EF4-FFF2-40B4-BE49-F238E27FC236}">
                <a16:creationId xmlns:a16="http://schemas.microsoft.com/office/drawing/2014/main" id="{3A88ACC7-F4D4-77D9-A18B-050E0E9B39A9}"/>
              </a:ext>
            </a:extLst>
          </p:cNvPr>
          <p:cNvSpPr>
            <a:spLocks noChangeArrowheads="1"/>
          </p:cNvSpPr>
          <p:nvPr userDrawn="1"/>
        </p:nvSpPr>
        <p:spPr bwMode="auto">
          <a:xfrm>
            <a:off x="9855530" y="5716094"/>
            <a:ext cx="395649"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1" name="AutoShape 71">
            <a:extLst>
              <a:ext uri="{FF2B5EF4-FFF2-40B4-BE49-F238E27FC236}">
                <a16:creationId xmlns:a16="http://schemas.microsoft.com/office/drawing/2014/main" id="{8FEA7460-9A86-92E5-7F31-A229747189A4}"/>
              </a:ext>
            </a:extLst>
          </p:cNvPr>
          <p:cNvSpPr>
            <a:spLocks noChangeArrowheads="1"/>
          </p:cNvSpPr>
          <p:nvPr userDrawn="1"/>
        </p:nvSpPr>
        <p:spPr bwMode="auto">
          <a:xfrm>
            <a:off x="10251181" y="5716094"/>
            <a:ext cx="393906"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2" name="AutoShape 72">
            <a:extLst>
              <a:ext uri="{FF2B5EF4-FFF2-40B4-BE49-F238E27FC236}">
                <a16:creationId xmlns:a16="http://schemas.microsoft.com/office/drawing/2014/main" id="{90880726-B970-AB2B-5975-61C85638AB57}"/>
              </a:ext>
            </a:extLst>
          </p:cNvPr>
          <p:cNvSpPr>
            <a:spLocks noChangeArrowheads="1"/>
          </p:cNvSpPr>
          <p:nvPr userDrawn="1"/>
        </p:nvSpPr>
        <p:spPr bwMode="auto">
          <a:xfrm>
            <a:off x="9065975" y="5716094"/>
            <a:ext cx="395649"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3" name="AutoShape 74">
            <a:extLst>
              <a:ext uri="{FF2B5EF4-FFF2-40B4-BE49-F238E27FC236}">
                <a16:creationId xmlns:a16="http://schemas.microsoft.com/office/drawing/2014/main" id="{11E8A765-8F13-7B38-429F-97BF7B7D615C}"/>
              </a:ext>
            </a:extLst>
          </p:cNvPr>
          <p:cNvSpPr>
            <a:spLocks noChangeArrowheads="1"/>
          </p:cNvSpPr>
          <p:nvPr userDrawn="1"/>
        </p:nvSpPr>
        <p:spPr bwMode="auto">
          <a:xfrm>
            <a:off x="4582920" y="4623909"/>
            <a:ext cx="392452" cy="256822"/>
          </a:xfrm>
          <a:prstGeom prst="chevron">
            <a:avLst>
              <a:gd name="adj" fmla="val 41544"/>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4" name="AutoShape 75">
            <a:extLst>
              <a:ext uri="{FF2B5EF4-FFF2-40B4-BE49-F238E27FC236}">
                <a16:creationId xmlns:a16="http://schemas.microsoft.com/office/drawing/2014/main" id="{B9A7A621-F42C-97F9-D996-AFFBCB7F9A95}"/>
              </a:ext>
            </a:extLst>
          </p:cNvPr>
          <p:cNvSpPr>
            <a:spLocks noChangeArrowheads="1"/>
          </p:cNvSpPr>
          <p:nvPr userDrawn="1"/>
        </p:nvSpPr>
        <p:spPr bwMode="auto">
          <a:xfrm>
            <a:off x="4977114" y="4623909"/>
            <a:ext cx="394197"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5" name="AutoShape 76">
            <a:extLst>
              <a:ext uri="{FF2B5EF4-FFF2-40B4-BE49-F238E27FC236}">
                <a16:creationId xmlns:a16="http://schemas.microsoft.com/office/drawing/2014/main" id="{613AF26E-4426-F9DD-89E0-A916556849D5}"/>
              </a:ext>
            </a:extLst>
          </p:cNvPr>
          <p:cNvSpPr>
            <a:spLocks noChangeArrowheads="1"/>
          </p:cNvSpPr>
          <p:nvPr userDrawn="1"/>
        </p:nvSpPr>
        <p:spPr bwMode="auto">
          <a:xfrm>
            <a:off x="4186978" y="4623909"/>
            <a:ext cx="395941"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6" name="AutoShape 78">
            <a:extLst>
              <a:ext uri="{FF2B5EF4-FFF2-40B4-BE49-F238E27FC236}">
                <a16:creationId xmlns:a16="http://schemas.microsoft.com/office/drawing/2014/main" id="{2157882D-83B0-C1E4-AF0C-1F2829A7E605}"/>
              </a:ext>
            </a:extLst>
          </p:cNvPr>
          <p:cNvSpPr>
            <a:spLocks noChangeArrowheads="1"/>
          </p:cNvSpPr>
          <p:nvPr userDrawn="1"/>
        </p:nvSpPr>
        <p:spPr bwMode="auto">
          <a:xfrm>
            <a:off x="7219807" y="4623909"/>
            <a:ext cx="392452"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7" name="AutoShape 79">
            <a:extLst>
              <a:ext uri="{FF2B5EF4-FFF2-40B4-BE49-F238E27FC236}">
                <a16:creationId xmlns:a16="http://schemas.microsoft.com/office/drawing/2014/main" id="{48546C2E-75B7-CF47-AA4E-4A2256B6E29A}"/>
              </a:ext>
            </a:extLst>
          </p:cNvPr>
          <p:cNvSpPr>
            <a:spLocks noChangeArrowheads="1"/>
          </p:cNvSpPr>
          <p:nvPr userDrawn="1"/>
        </p:nvSpPr>
        <p:spPr bwMode="auto">
          <a:xfrm>
            <a:off x="7614002" y="4623909"/>
            <a:ext cx="394197" cy="256822"/>
          </a:xfrm>
          <a:prstGeom prst="chevron">
            <a:avLst>
              <a:gd name="adj" fmla="val 41544"/>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8" name="AutoShape 80">
            <a:extLst>
              <a:ext uri="{FF2B5EF4-FFF2-40B4-BE49-F238E27FC236}">
                <a16:creationId xmlns:a16="http://schemas.microsoft.com/office/drawing/2014/main" id="{1AA4CF52-9A4A-992E-822C-382F140A9F38}"/>
              </a:ext>
            </a:extLst>
          </p:cNvPr>
          <p:cNvSpPr>
            <a:spLocks noChangeArrowheads="1"/>
          </p:cNvSpPr>
          <p:nvPr userDrawn="1"/>
        </p:nvSpPr>
        <p:spPr bwMode="auto">
          <a:xfrm>
            <a:off x="6823866" y="4623909"/>
            <a:ext cx="395941"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69" name="AutoShape 82">
            <a:extLst>
              <a:ext uri="{FF2B5EF4-FFF2-40B4-BE49-F238E27FC236}">
                <a16:creationId xmlns:a16="http://schemas.microsoft.com/office/drawing/2014/main" id="{84609010-4E99-27AC-939A-E4A12DB88802}"/>
              </a:ext>
            </a:extLst>
          </p:cNvPr>
          <p:cNvSpPr>
            <a:spLocks noChangeArrowheads="1"/>
          </p:cNvSpPr>
          <p:nvPr userDrawn="1"/>
        </p:nvSpPr>
        <p:spPr bwMode="auto">
          <a:xfrm>
            <a:off x="9856695" y="4623909"/>
            <a:ext cx="392452"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0" name="AutoShape 83">
            <a:extLst>
              <a:ext uri="{FF2B5EF4-FFF2-40B4-BE49-F238E27FC236}">
                <a16:creationId xmlns:a16="http://schemas.microsoft.com/office/drawing/2014/main" id="{AC1111E4-1C67-C243-7E02-8946C1409BFC}"/>
              </a:ext>
            </a:extLst>
          </p:cNvPr>
          <p:cNvSpPr>
            <a:spLocks noChangeArrowheads="1"/>
          </p:cNvSpPr>
          <p:nvPr userDrawn="1"/>
        </p:nvSpPr>
        <p:spPr bwMode="auto">
          <a:xfrm>
            <a:off x="10250889" y="4623909"/>
            <a:ext cx="394197"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1" name="AutoShape 84">
            <a:extLst>
              <a:ext uri="{FF2B5EF4-FFF2-40B4-BE49-F238E27FC236}">
                <a16:creationId xmlns:a16="http://schemas.microsoft.com/office/drawing/2014/main" id="{7F0ADD5E-51E2-A31C-4718-87FDC4FC8590}"/>
              </a:ext>
            </a:extLst>
          </p:cNvPr>
          <p:cNvSpPr>
            <a:spLocks noChangeArrowheads="1"/>
          </p:cNvSpPr>
          <p:nvPr userDrawn="1"/>
        </p:nvSpPr>
        <p:spPr bwMode="auto">
          <a:xfrm>
            <a:off x="9460754" y="4623909"/>
            <a:ext cx="395941" cy="256822"/>
          </a:xfrm>
          <a:prstGeom prst="homePlate">
            <a:avLst>
              <a:gd name="adj" fmla="val 41728"/>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2" name="AutoShape 86">
            <a:extLst>
              <a:ext uri="{FF2B5EF4-FFF2-40B4-BE49-F238E27FC236}">
                <a16:creationId xmlns:a16="http://schemas.microsoft.com/office/drawing/2014/main" id="{BFE4E46F-BE2C-BE99-4B68-63685F0436F6}"/>
              </a:ext>
            </a:extLst>
          </p:cNvPr>
          <p:cNvSpPr>
            <a:spLocks noChangeArrowheads="1"/>
          </p:cNvSpPr>
          <p:nvPr userDrawn="1"/>
        </p:nvSpPr>
        <p:spPr bwMode="auto">
          <a:xfrm>
            <a:off x="1946032" y="4623909"/>
            <a:ext cx="392452"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3" name="AutoShape 87">
            <a:extLst>
              <a:ext uri="{FF2B5EF4-FFF2-40B4-BE49-F238E27FC236}">
                <a16:creationId xmlns:a16="http://schemas.microsoft.com/office/drawing/2014/main" id="{7672FB03-2489-3E8B-A52F-220C53CEB2BC}"/>
              </a:ext>
            </a:extLst>
          </p:cNvPr>
          <p:cNvSpPr>
            <a:spLocks noChangeArrowheads="1"/>
          </p:cNvSpPr>
          <p:nvPr userDrawn="1"/>
        </p:nvSpPr>
        <p:spPr bwMode="auto">
          <a:xfrm>
            <a:off x="2340226" y="4623909"/>
            <a:ext cx="394197" cy="256822"/>
          </a:xfrm>
          <a:prstGeom prst="chevron">
            <a:avLst>
              <a:gd name="adj" fmla="val 41544"/>
            </a:avLst>
          </a:prstGeom>
          <a:solidFill>
            <a:sysClr val="window" lastClr="FFFFFF"/>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4" name="AutoShape 88">
            <a:extLst>
              <a:ext uri="{FF2B5EF4-FFF2-40B4-BE49-F238E27FC236}">
                <a16:creationId xmlns:a16="http://schemas.microsoft.com/office/drawing/2014/main" id="{FAD7FEFA-9D5C-BEE2-D81F-B607BDA40358}"/>
              </a:ext>
            </a:extLst>
          </p:cNvPr>
          <p:cNvSpPr>
            <a:spLocks noChangeArrowheads="1"/>
          </p:cNvSpPr>
          <p:nvPr userDrawn="1"/>
        </p:nvSpPr>
        <p:spPr bwMode="auto">
          <a:xfrm>
            <a:off x="1550091" y="4623909"/>
            <a:ext cx="395941" cy="256822"/>
          </a:xfrm>
          <a:prstGeom prst="homePlate">
            <a:avLst>
              <a:gd name="adj" fmla="val 41728"/>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5" name="AutoShape 90">
            <a:extLst>
              <a:ext uri="{FF2B5EF4-FFF2-40B4-BE49-F238E27FC236}">
                <a16:creationId xmlns:a16="http://schemas.microsoft.com/office/drawing/2014/main" id="{8BC33518-9427-C85B-E5F1-DE4EBD773AFB}"/>
              </a:ext>
            </a:extLst>
          </p:cNvPr>
          <p:cNvSpPr>
            <a:spLocks noChangeArrowheads="1"/>
          </p:cNvSpPr>
          <p:nvPr userDrawn="1"/>
        </p:nvSpPr>
        <p:spPr bwMode="auto">
          <a:xfrm>
            <a:off x="1946214" y="5714206"/>
            <a:ext cx="394378" cy="256822"/>
          </a:xfrm>
          <a:prstGeom prst="chevron">
            <a:avLst>
              <a:gd name="adj" fmla="val 41544"/>
            </a:avLst>
          </a:prstGeom>
          <a:no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6" name="AutoShape 91">
            <a:extLst>
              <a:ext uri="{FF2B5EF4-FFF2-40B4-BE49-F238E27FC236}">
                <a16:creationId xmlns:a16="http://schemas.microsoft.com/office/drawing/2014/main" id="{1A0AA498-FFAF-D9E2-F58D-08FC648586B4}"/>
              </a:ext>
            </a:extLst>
          </p:cNvPr>
          <p:cNvSpPr>
            <a:spLocks noChangeArrowheads="1"/>
          </p:cNvSpPr>
          <p:nvPr userDrawn="1"/>
        </p:nvSpPr>
        <p:spPr bwMode="auto">
          <a:xfrm>
            <a:off x="2342335" y="5714206"/>
            <a:ext cx="392631" cy="256822"/>
          </a:xfrm>
          <a:prstGeom prst="chevron">
            <a:avLst>
              <a:gd name="adj" fmla="val 41544"/>
            </a:avLst>
          </a:prstGeom>
          <a:no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7" name="AutoShape 92">
            <a:extLst>
              <a:ext uri="{FF2B5EF4-FFF2-40B4-BE49-F238E27FC236}">
                <a16:creationId xmlns:a16="http://schemas.microsoft.com/office/drawing/2014/main" id="{461098EE-2E77-3D16-094F-804B542F297E}"/>
              </a:ext>
            </a:extLst>
          </p:cNvPr>
          <p:cNvSpPr>
            <a:spLocks noChangeArrowheads="1"/>
          </p:cNvSpPr>
          <p:nvPr userDrawn="1"/>
        </p:nvSpPr>
        <p:spPr bwMode="auto">
          <a:xfrm>
            <a:off x="2736713" y="5714206"/>
            <a:ext cx="394378" cy="256822"/>
          </a:xfrm>
          <a:prstGeom prst="chevron">
            <a:avLst>
              <a:gd name="adj" fmla="val 41544"/>
            </a:avLst>
          </a:prstGeom>
          <a:no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
        <p:nvSpPr>
          <p:cNvPr id="78" name="AutoShape 93">
            <a:extLst>
              <a:ext uri="{FF2B5EF4-FFF2-40B4-BE49-F238E27FC236}">
                <a16:creationId xmlns:a16="http://schemas.microsoft.com/office/drawing/2014/main" id="{A627AED1-DB45-742E-3167-0B686AA3F6BA}"/>
              </a:ext>
            </a:extLst>
          </p:cNvPr>
          <p:cNvSpPr>
            <a:spLocks noChangeArrowheads="1"/>
          </p:cNvSpPr>
          <p:nvPr userDrawn="1"/>
        </p:nvSpPr>
        <p:spPr bwMode="auto">
          <a:xfrm>
            <a:off x="1550090" y="5714206"/>
            <a:ext cx="396123" cy="256822"/>
          </a:xfrm>
          <a:prstGeom prst="homePlate">
            <a:avLst>
              <a:gd name="adj" fmla="val 41728"/>
            </a:avLst>
          </a:prstGeom>
          <a:solidFill>
            <a:srgbClr val="86BC25"/>
          </a:solidFill>
          <a:ln w="6350" algn="ctr">
            <a:solidFill>
              <a:sysClr val="windowText" lastClr="000000"/>
            </a:solidFill>
            <a:miter lim="800000"/>
            <a:headEnd type="none" w="sm" len="sm"/>
            <a:tailEnd type="none" w="med" len="lg"/>
          </a:ln>
        </p:spPr>
        <p:txBody>
          <a:bodyPr tIns="91440" bIns="91440" anchor="ctr"/>
          <a:lstStyle/>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400" b="1" i="0" u="none" strike="noStrike" kern="0" cap="none" spc="0" normalizeH="0" baseline="0" noProof="0">
              <a:ln>
                <a:noFill/>
              </a:ln>
              <a:solidFill>
                <a:srgbClr val="002776"/>
              </a:solidFill>
              <a:effectLst/>
              <a:uLnTx/>
              <a:uFillTx/>
              <a:latin typeface="Calibri"/>
              <a:ea typeface="+mn-ea"/>
              <a:cs typeface="Arial" pitchFamily="34" charset="0"/>
            </a:endParaRPr>
          </a:p>
        </p:txBody>
      </p:sp>
    </p:spTree>
    <p:extLst>
      <p:ext uri="{BB962C8B-B14F-4D97-AF65-F5344CB8AC3E}">
        <p14:creationId xmlns:p14="http://schemas.microsoft.com/office/powerpoint/2010/main" val="27844166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Expan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0784A5F0-3313-27F2-DBE7-64DE0E00CF82}"/>
              </a:ext>
            </a:extLst>
          </p:cNvPr>
          <p:cNvGrpSpPr/>
          <p:nvPr userDrawn="1"/>
        </p:nvGrpSpPr>
        <p:grpSpPr>
          <a:xfrm>
            <a:off x="1505557" y="1127804"/>
            <a:ext cx="9166943" cy="5248689"/>
            <a:chOff x="2493044" y="1970510"/>
            <a:chExt cx="7165307" cy="4103687"/>
          </a:xfrm>
        </p:grpSpPr>
        <p:sp>
          <p:nvSpPr>
            <p:cNvPr id="5" name="Freeform 2">
              <a:extLst>
                <a:ext uri="{FF2B5EF4-FFF2-40B4-BE49-F238E27FC236}">
                  <a16:creationId xmlns:a16="http://schemas.microsoft.com/office/drawing/2014/main" id="{0DD085BF-A2FB-5386-B7EC-8C9864E15FC2}"/>
                </a:ext>
              </a:extLst>
            </p:cNvPr>
            <p:cNvSpPr>
              <a:spLocks/>
            </p:cNvSpPr>
            <p:nvPr/>
          </p:nvSpPr>
          <p:spPr bwMode="blackWhite">
            <a:xfrm>
              <a:off x="6677026" y="1970510"/>
              <a:ext cx="2981325" cy="4103687"/>
            </a:xfrm>
            <a:custGeom>
              <a:avLst/>
              <a:gdLst>
                <a:gd name="T0" fmla="*/ 0 w 1448"/>
                <a:gd name="T1" fmla="*/ 3315273 h 1879"/>
                <a:gd name="T2" fmla="*/ 0 w 1448"/>
                <a:gd name="T3" fmla="*/ 1430503 h 1879"/>
                <a:gd name="T4" fmla="*/ 2423961 w 1448"/>
                <a:gd name="T5" fmla="*/ 856118 h 1879"/>
                <a:gd name="T6" fmla="*/ 2423961 w 1448"/>
                <a:gd name="T7" fmla="*/ 0 h 1879"/>
                <a:gd name="T8" fmla="*/ 3226745 w 1448"/>
                <a:gd name="T9" fmla="*/ 1954657 h 1879"/>
                <a:gd name="T10" fmla="*/ 2423961 w 1448"/>
                <a:gd name="T11" fmla="*/ 4101503 h 1879"/>
                <a:gd name="T12" fmla="*/ 2423961 w 1448"/>
                <a:gd name="T13" fmla="*/ 3315273 h 1879"/>
                <a:gd name="T14" fmla="*/ 0 w 1448"/>
                <a:gd name="T15" fmla="*/ 3315273 h 1879"/>
                <a:gd name="T16" fmla="*/ 0 60000 65536"/>
                <a:gd name="T17" fmla="*/ 0 60000 65536"/>
                <a:gd name="T18" fmla="*/ 0 60000 65536"/>
                <a:gd name="T19" fmla="*/ 0 60000 65536"/>
                <a:gd name="T20" fmla="*/ 0 60000 65536"/>
                <a:gd name="T21" fmla="*/ 0 60000 65536"/>
                <a:gd name="T22" fmla="*/ 0 60000 65536"/>
                <a:gd name="T23" fmla="*/ 0 60000 65536"/>
                <a:gd name="T24" fmla="*/ 0 w 1448"/>
                <a:gd name="T25" fmla="*/ 0 h 1879"/>
                <a:gd name="T26" fmla="*/ 1448 w 1448"/>
                <a:gd name="T27" fmla="*/ 1879 h 1879"/>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448" h="1879">
                  <a:moveTo>
                    <a:pt x="0" y="1518"/>
                  </a:moveTo>
                  <a:lnTo>
                    <a:pt x="0" y="655"/>
                  </a:lnTo>
                  <a:lnTo>
                    <a:pt x="1087" y="392"/>
                  </a:lnTo>
                  <a:lnTo>
                    <a:pt x="1087" y="0"/>
                  </a:lnTo>
                  <a:lnTo>
                    <a:pt x="1447" y="895"/>
                  </a:lnTo>
                  <a:lnTo>
                    <a:pt x="1087" y="1878"/>
                  </a:lnTo>
                  <a:lnTo>
                    <a:pt x="1087" y="1518"/>
                  </a:lnTo>
                  <a:lnTo>
                    <a:pt x="0" y="1518"/>
                  </a:lnTo>
                </a:path>
              </a:pathLst>
            </a:custGeom>
            <a:solidFill>
              <a:srgbClr val="86BC25"/>
            </a:solidFill>
            <a:ln w="12700" cap="rnd">
              <a:noFill/>
              <a:round/>
              <a:headEnd/>
              <a:tailEnd/>
            </a:ln>
          </p:spPr>
          <p:txBody>
            <a:bodyPr lIns="914400" tIns="91440" rIns="91440" bIns="1371600" anchor="b"/>
            <a:lstStyle/>
            <a:p>
              <a:pPr marL="393700" marR="0" lvl="3" indent="-1143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a:p>
              <a:pPr marL="393700" marR="0" lvl="3" indent="-1143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a:p>
              <a:pPr marL="393700" marR="0" lvl="3" indent="-1143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p:txBody>
        </p:sp>
        <p:sp>
          <p:nvSpPr>
            <p:cNvPr id="6" name="Freeform 3">
              <a:extLst>
                <a:ext uri="{FF2B5EF4-FFF2-40B4-BE49-F238E27FC236}">
                  <a16:creationId xmlns:a16="http://schemas.microsoft.com/office/drawing/2014/main" id="{33592B82-95C3-63FA-81EC-966E365C933E}"/>
                </a:ext>
              </a:extLst>
            </p:cNvPr>
            <p:cNvSpPr>
              <a:spLocks/>
            </p:cNvSpPr>
            <p:nvPr/>
          </p:nvSpPr>
          <p:spPr bwMode="blackWhite">
            <a:xfrm>
              <a:off x="4584701" y="2811104"/>
              <a:ext cx="2786063" cy="3109913"/>
            </a:xfrm>
            <a:custGeom>
              <a:avLst/>
              <a:gdLst>
                <a:gd name="T0" fmla="*/ 0 w 1353"/>
                <a:gd name="T1" fmla="*/ 2147483647 h 1423"/>
                <a:gd name="T2" fmla="*/ 73478142 w 1353"/>
                <a:gd name="T3" fmla="*/ 2147483647 h 1423"/>
                <a:gd name="T4" fmla="*/ 2147483647 w 1353"/>
                <a:gd name="T5" fmla="*/ 1256153639 h 1423"/>
                <a:gd name="T6" fmla="*/ 2147483647 w 1353"/>
                <a:gd name="T7" fmla="*/ 0 h 1423"/>
                <a:gd name="T8" fmla="*/ 2147483647 w 1353"/>
                <a:gd name="T9" fmla="*/ 2147483647 h 1423"/>
                <a:gd name="T10" fmla="*/ 2147483647 w 1353"/>
                <a:gd name="T11" fmla="*/ 2147483647 h 1423"/>
                <a:gd name="T12" fmla="*/ 2147483647 w 1353"/>
                <a:gd name="T13" fmla="*/ 2147483647 h 1423"/>
                <a:gd name="T14" fmla="*/ 0 w 1353"/>
                <a:gd name="T15" fmla="*/ 2147483647 h 1423"/>
                <a:gd name="T16" fmla="*/ 0 60000 65536"/>
                <a:gd name="T17" fmla="*/ 0 60000 65536"/>
                <a:gd name="T18" fmla="*/ 0 60000 65536"/>
                <a:gd name="T19" fmla="*/ 0 60000 65536"/>
                <a:gd name="T20" fmla="*/ 0 60000 65536"/>
                <a:gd name="T21" fmla="*/ 0 60000 65536"/>
                <a:gd name="T22" fmla="*/ 0 60000 65536"/>
                <a:gd name="T23" fmla="*/ 0 60000 65536"/>
                <a:gd name="T24" fmla="*/ 0 w 1353"/>
                <a:gd name="T25" fmla="*/ 0 h 1423"/>
                <a:gd name="T26" fmla="*/ 1353 w 1353"/>
                <a:gd name="T27" fmla="*/ 1423 h 142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353" h="1423">
                  <a:moveTo>
                    <a:pt x="0" y="1118"/>
                  </a:moveTo>
                  <a:lnTo>
                    <a:pt x="16" y="511"/>
                  </a:lnTo>
                  <a:lnTo>
                    <a:pt x="1016" y="263"/>
                  </a:lnTo>
                  <a:lnTo>
                    <a:pt x="1016" y="0"/>
                  </a:lnTo>
                  <a:lnTo>
                    <a:pt x="1352" y="679"/>
                  </a:lnTo>
                  <a:lnTo>
                    <a:pt x="1016" y="1422"/>
                  </a:lnTo>
                  <a:lnTo>
                    <a:pt x="1016" y="1118"/>
                  </a:lnTo>
                  <a:lnTo>
                    <a:pt x="0" y="1118"/>
                  </a:lnTo>
                </a:path>
              </a:pathLst>
            </a:custGeom>
            <a:solidFill>
              <a:srgbClr val="00ABAB"/>
            </a:solidFill>
            <a:ln w="12700" cap="rnd">
              <a:noFill/>
              <a:round/>
              <a:headEnd/>
              <a:tailEnd/>
            </a:ln>
          </p:spPr>
          <p:txBody>
            <a:bodyPr lIns="914400" tIns="91440" rIns="91440" bIns="1097280" anchor="b" anchorCtr="0"/>
            <a:lstStyle/>
            <a:p>
              <a:pPr marL="393700" marR="0" lvl="3" indent="-1143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a:p>
              <a:pPr marL="279400" marR="0" lvl="3" indent="0" algn="l" defTabSz="914400" rtl="0" eaLnBrk="1" fontAlgn="auto" latinLnBrk="0" hangingPunct="1">
                <a:lnSpc>
                  <a:spcPct val="100000"/>
                </a:lnSpc>
                <a:spcBef>
                  <a:spcPts val="600"/>
                </a:spcBef>
                <a:spcAft>
                  <a:spcPts val="0"/>
                </a:spcAft>
                <a:buClrTx/>
                <a:buSzPct val="100000"/>
                <a:buFontTx/>
                <a:buNone/>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p:txBody>
        </p:sp>
        <p:sp>
          <p:nvSpPr>
            <p:cNvPr id="7" name="Freeform 4">
              <a:extLst>
                <a:ext uri="{FF2B5EF4-FFF2-40B4-BE49-F238E27FC236}">
                  <a16:creationId xmlns:a16="http://schemas.microsoft.com/office/drawing/2014/main" id="{9F628B65-78C4-FBD5-2057-D5C1615B2369}"/>
                </a:ext>
              </a:extLst>
            </p:cNvPr>
            <p:cNvSpPr>
              <a:spLocks/>
            </p:cNvSpPr>
            <p:nvPr/>
          </p:nvSpPr>
          <p:spPr bwMode="blackWhite">
            <a:xfrm>
              <a:off x="2493044" y="3525478"/>
              <a:ext cx="2785032" cy="2182216"/>
            </a:xfrm>
            <a:custGeom>
              <a:avLst/>
              <a:gdLst>
                <a:gd name="T0" fmla="*/ 0 w 1352"/>
                <a:gd name="T1" fmla="*/ 2147483647 h 1000"/>
                <a:gd name="T2" fmla="*/ 0 w 1352"/>
                <a:gd name="T3" fmla="*/ 2147483647 h 1000"/>
                <a:gd name="T4" fmla="*/ 2147483647 w 1352"/>
                <a:gd name="T5" fmla="*/ 2147483647 h 1000"/>
                <a:gd name="T6" fmla="*/ 2147483647 w 1352"/>
                <a:gd name="T7" fmla="*/ 0 h 1000"/>
                <a:gd name="T8" fmla="*/ 2147483647 w 1352"/>
                <a:gd name="T9" fmla="*/ 2147483647 h 1000"/>
                <a:gd name="T10" fmla="*/ 2147483647 w 1352"/>
                <a:gd name="T11" fmla="*/ 2147483647 h 1000"/>
                <a:gd name="T12" fmla="*/ 2147483647 w 1352"/>
                <a:gd name="T13" fmla="*/ 2147483647 h 1000"/>
                <a:gd name="T14" fmla="*/ 0 w 1352"/>
                <a:gd name="T15" fmla="*/ 2147483647 h 1000"/>
                <a:gd name="T16" fmla="*/ 0 60000 65536"/>
                <a:gd name="T17" fmla="*/ 0 60000 65536"/>
                <a:gd name="T18" fmla="*/ 0 60000 65536"/>
                <a:gd name="T19" fmla="*/ 0 60000 65536"/>
                <a:gd name="T20" fmla="*/ 0 60000 65536"/>
                <a:gd name="T21" fmla="*/ 0 60000 65536"/>
                <a:gd name="T22" fmla="*/ 0 60000 65536"/>
                <a:gd name="T23" fmla="*/ 0 60000 65536"/>
                <a:gd name="T24" fmla="*/ 0 w 1352"/>
                <a:gd name="T25" fmla="*/ 0 h 1000"/>
                <a:gd name="T26" fmla="*/ 1352 w 1352"/>
                <a:gd name="T27" fmla="*/ 1000 h 1000"/>
                <a:gd name="connsiteX0" fmla="*/ 9 w 10002"/>
                <a:gd name="connsiteY0" fmla="*/ 7910 h 9990"/>
                <a:gd name="connsiteX1" fmla="*/ 0 w 10002"/>
                <a:gd name="connsiteY1" fmla="*/ 4400 h 9990"/>
                <a:gd name="connsiteX2" fmla="*/ 7576 w 10002"/>
                <a:gd name="connsiteY2" fmla="*/ 1840 h 9990"/>
                <a:gd name="connsiteX3" fmla="*/ 7576 w 10002"/>
                <a:gd name="connsiteY3" fmla="*/ 0 h 9990"/>
                <a:gd name="connsiteX4" fmla="*/ 10002 w 10002"/>
                <a:gd name="connsiteY4" fmla="*/ 4800 h 9990"/>
                <a:gd name="connsiteX5" fmla="*/ 7576 w 10002"/>
                <a:gd name="connsiteY5" fmla="*/ 9990 h 9990"/>
                <a:gd name="connsiteX6" fmla="*/ 7576 w 10002"/>
                <a:gd name="connsiteY6" fmla="*/ 7910 h 9990"/>
                <a:gd name="connsiteX7" fmla="*/ 9 w 10002"/>
                <a:gd name="connsiteY7" fmla="*/ 7910 h 9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02" h="9990">
                  <a:moveTo>
                    <a:pt x="9" y="7910"/>
                  </a:moveTo>
                  <a:lnTo>
                    <a:pt x="0" y="4400"/>
                  </a:lnTo>
                  <a:lnTo>
                    <a:pt x="7576" y="1840"/>
                  </a:lnTo>
                  <a:lnTo>
                    <a:pt x="7576" y="0"/>
                  </a:lnTo>
                  <a:lnTo>
                    <a:pt x="10002" y="4800"/>
                  </a:lnTo>
                  <a:lnTo>
                    <a:pt x="7576" y="9990"/>
                  </a:lnTo>
                  <a:lnTo>
                    <a:pt x="7576" y="7910"/>
                  </a:lnTo>
                  <a:lnTo>
                    <a:pt x="9" y="7910"/>
                  </a:lnTo>
                </a:path>
              </a:pathLst>
            </a:custGeom>
            <a:solidFill>
              <a:srgbClr val="007680"/>
            </a:solidFill>
            <a:ln w="12700" cap="rnd">
              <a:noFill/>
              <a:round/>
              <a:headEnd/>
              <a:tailEnd/>
            </a:ln>
          </p:spPr>
          <p:txBody>
            <a:bodyPr lIns="914400" tIns="91440" rIns="91440" bIns="731520" anchor="b" anchorCtr="0"/>
            <a:lstStyle/>
            <a:p>
              <a:pPr marL="393700" marR="0" lvl="3" indent="-114300" algn="l" defTabSz="914400" rtl="0" eaLnBrk="1" fontAlgn="auto" latinLnBrk="0" hangingPunct="1">
                <a:lnSpc>
                  <a:spcPct val="100000"/>
                </a:lnSpc>
                <a:spcBef>
                  <a:spcPts val="600"/>
                </a:spcBef>
                <a:spcAft>
                  <a:spcPts val="0"/>
                </a:spcAft>
                <a:buClrTx/>
                <a:buSzPct val="100000"/>
                <a:buFont typeface="Arial"/>
                <a:buChar char="◦"/>
                <a:tabLst/>
                <a:defRPr/>
              </a:pPr>
              <a:endParaRPr kumimoji="0" lang="en-US" sz="1000" b="0" i="0" u="none" strike="noStrike" kern="0" cap="none" spc="0" normalizeH="0" baseline="0" noProof="0">
                <a:ln>
                  <a:noFill/>
                </a:ln>
                <a:solidFill>
                  <a:prstClr val="black"/>
                </a:solidFill>
                <a:effectLst/>
                <a:uLnTx/>
                <a:uFillTx/>
                <a:latin typeface="Calibri"/>
                <a:ea typeface="+mn-ea"/>
                <a:cs typeface="+mn-cs"/>
              </a:endParaRPr>
            </a:p>
          </p:txBody>
        </p:sp>
      </p:grpSp>
      <p:sp>
        <p:nvSpPr>
          <p:cNvPr id="9" name="Text Placeholder 54">
            <a:extLst>
              <a:ext uri="{FF2B5EF4-FFF2-40B4-BE49-F238E27FC236}">
                <a16:creationId xmlns:a16="http://schemas.microsoft.com/office/drawing/2014/main" id="{CBE06F9C-50DD-2F4A-1CBC-53FD85253063}"/>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0" name="Text Placeholder 54">
            <a:extLst>
              <a:ext uri="{FF2B5EF4-FFF2-40B4-BE49-F238E27FC236}">
                <a16:creationId xmlns:a16="http://schemas.microsoft.com/office/drawing/2014/main" id="{3A5CCBD3-6FE8-9CD6-0BC8-A3840A9677BA}"/>
              </a:ext>
            </a:extLst>
          </p:cNvPr>
          <p:cNvSpPr>
            <a:spLocks noGrp="1"/>
          </p:cNvSpPr>
          <p:nvPr>
            <p:ph type="body" sz="quarter" idx="22" hasCustomPrompt="1"/>
          </p:nvPr>
        </p:nvSpPr>
        <p:spPr>
          <a:xfrm>
            <a:off x="2479722" y="4389072"/>
            <a:ext cx="673275" cy="246221"/>
          </a:xfrm>
        </p:spPr>
        <p:txBody>
          <a:bodyPr wrap="square" anchor="ctr">
            <a:spAutoFit/>
          </a:bodyPr>
          <a:lstStyle>
            <a:lvl1pPr algn="l">
              <a:defRPr sz="1600">
                <a:solidFill>
                  <a:srgbClr val="FFFFFF"/>
                </a:solidFill>
              </a:defRPr>
            </a:lvl1pPr>
          </a:lstStyle>
          <a:p>
            <a:pPr lvl="0"/>
            <a:r>
              <a:rPr lang="en-US"/>
              <a:t>Text</a:t>
            </a:r>
            <a:endParaRPr lang="en-IN"/>
          </a:p>
        </p:txBody>
      </p:sp>
      <p:sp>
        <p:nvSpPr>
          <p:cNvPr id="11" name="Text Placeholder 54">
            <a:extLst>
              <a:ext uri="{FF2B5EF4-FFF2-40B4-BE49-F238E27FC236}">
                <a16:creationId xmlns:a16="http://schemas.microsoft.com/office/drawing/2014/main" id="{6309F1F4-A078-71EF-3758-4942E02C27FC}"/>
              </a:ext>
            </a:extLst>
          </p:cNvPr>
          <p:cNvSpPr>
            <a:spLocks noGrp="1"/>
          </p:cNvSpPr>
          <p:nvPr>
            <p:ph type="body" sz="quarter" idx="23" hasCustomPrompt="1"/>
          </p:nvPr>
        </p:nvSpPr>
        <p:spPr>
          <a:xfrm>
            <a:off x="5200495" y="3736760"/>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2" name="Text Placeholder 54">
            <a:extLst>
              <a:ext uri="{FF2B5EF4-FFF2-40B4-BE49-F238E27FC236}">
                <a16:creationId xmlns:a16="http://schemas.microsoft.com/office/drawing/2014/main" id="{9152BE29-5EE7-5883-D3A3-CEE0D3D29197}"/>
              </a:ext>
            </a:extLst>
          </p:cNvPr>
          <p:cNvSpPr>
            <a:spLocks noGrp="1"/>
          </p:cNvSpPr>
          <p:nvPr>
            <p:ph type="body" sz="quarter" idx="24" hasCustomPrompt="1"/>
          </p:nvPr>
        </p:nvSpPr>
        <p:spPr>
          <a:xfrm>
            <a:off x="7904643" y="3198169"/>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2439039838"/>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ivers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 name="Freeform 2">
            <a:extLst>
              <a:ext uri="{FF2B5EF4-FFF2-40B4-BE49-F238E27FC236}">
                <a16:creationId xmlns:a16="http://schemas.microsoft.com/office/drawing/2014/main" id="{277D35DD-3B4D-6B36-FE1B-5F07F8A0DB8D}"/>
              </a:ext>
            </a:extLst>
          </p:cNvPr>
          <p:cNvSpPr>
            <a:spLocks/>
          </p:cNvSpPr>
          <p:nvPr userDrawn="1"/>
        </p:nvSpPr>
        <p:spPr bwMode="blackWhite">
          <a:xfrm>
            <a:off x="622808" y="2025959"/>
            <a:ext cx="10982935" cy="4027723"/>
          </a:xfrm>
          <a:custGeom>
            <a:avLst/>
            <a:gdLst>
              <a:gd name="T0" fmla="*/ 0 w 3447"/>
              <a:gd name="T1" fmla="*/ 2147483647 h 1499"/>
              <a:gd name="T2" fmla="*/ 0 w 3447"/>
              <a:gd name="T3" fmla="*/ 2147483647 h 1499"/>
              <a:gd name="T4" fmla="*/ 2147483647 w 3447"/>
              <a:gd name="T5" fmla="*/ 2147483647 h 1499"/>
              <a:gd name="T6" fmla="*/ 2147483647 w 3447"/>
              <a:gd name="T7" fmla="*/ 2147483647 h 1499"/>
              <a:gd name="T8" fmla="*/ 2147483647 w 3447"/>
              <a:gd name="T9" fmla="*/ 2147483647 h 1499"/>
              <a:gd name="T10" fmla="*/ 2147483647 w 3447"/>
              <a:gd name="T11" fmla="*/ 2147483647 h 1499"/>
              <a:gd name="T12" fmla="*/ 2147483647 w 3447"/>
              <a:gd name="T13" fmla="*/ 2147483647 h 1499"/>
              <a:gd name="T14" fmla="*/ 2147483647 w 3447"/>
              <a:gd name="T15" fmla="*/ 2147483647 h 1499"/>
              <a:gd name="T16" fmla="*/ 2147483647 w 3447"/>
              <a:gd name="T17" fmla="*/ 2147483647 h 1499"/>
              <a:gd name="T18" fmla="*/ 2147483647 w 3447"/>
              <a:gd name="T19" fmla="*/ 2147483647 h 1499"/>
              <a:gd name="T20" fmla="*/ 2147483647 w 3447"/>
              <a:gd name="T21" fmla="*/ 2147483647 h 1499"/>
              <a:gd name="T22" fmla="*/ 2147483647 w 3447"/>
              <a:gd name="T23" fmla="*/ 2147483647 h 1499"/>
              <a:gd name="T24" fmla="*/ 2147483647 w 3447"/>
              <a:gd name="T25" fmla="*/ 2147483647 h 1499"/>
              <a:gd name="T26" fmla="*/ 2147483647 w 3447"/>
              <a:gd name="T27" fmla="*/ 2147483647 h 1499"/>
              <a:gd name="T28" fmla="*/ 2147483647 w 3447"/>
              <a:gd name="T29" fmla="*/ 2147483647 h 1499"/>
              <a:gd name="T30" fmla="*/ 2147483647 w 3447"/>
              <a:gd name="T31" fmla="*/ 2147483647 h 1499"/>
              <a:gd name="T32" fmla="*/ 2147483647 w 3447"/>
              <a:gd name="T33" fmla="*/ 2147483647 h 1499"/>
              <a:gd name="T34" fmla="*/ 2147483647 w 3447"/>
              <a:gd name="T35" fmla="*/ 2147483647 h 1499"/>
              <a:gd name="T36" fmla="*/ 2147483647 w 3447"/>
              <a:gd name="T37" fmla="*/ 2147483647 h 1499"/>
              <a:gd name="T38" fmla="*/ 2147483647 w 3447"/>
              <a:gd name="T39" fmla="*/ 2147483647 h 1499"/>
              <a:gd name="T40" fmla="*/ 2147483647 w 3447"/>
              <a:gd name="T41" fmla="*/ 2147483647 h 1499"/>
              <a:gd name="T42" fmla="*/ 2147483647 w 3447"/>
              <a:gd name="T43" fmla="*/ 2147483647 h 1499"/>
              <a:gd name="T44" fmla="*/ 2147483647 w 3447"/>
              <a:gd name="T45" fmla="*/ 2147483647 h 1499"/>
              <a:gd name="T46" fmla="*/ 2147483647 w 3447"/>
              <a:gd name="T47" fmla="*/ 2147483647 h 1499"/>
              <a:gd name="T48" fmla="*/ 2147483647 w 3447"/>
              <a:gd name="T49" fmla="*/ 2147483647 h 1499"/>
              <a:gd name="T50" fmla="*/ 2147483647 w 3447"/>
              <a:gd name="T51" fmla="*/ 2147483647 h 1499"/>
              <a:gd name="T52" fmla="*/ 2147483647 w 3447"/>
              <a:gd name="T53" fmla="*/ 2147483647 h 1499"/>
              <a:gd name="T54" fmla="*/ 2147483647 w 3447"/>
              <a:gd name="T55" fmla="*/ 2147483647 h 1499"/>
              <a:gd name="T56" fmla="*/ 2147483647 w 3447"/>
              <a:gd name="T57" fmla="*/ 2147483647 h 1499"/>
              <a:gd name="T58" fmla="*/ 2147483647 w 3447"/>
              <a:gd name="T59" fmla="*/ 2147483647 h 1499"/>
              <a:gd name="T60" fmla="*/ 2147483647 w 3447"/>
              <a:gd name="T61" fmla="*/ 2147483647 h 1499"/>
              <a:gd name="T62" fmla="*/ 2147483647 w 3447"/>
              <a:gd name="T63" fmla="*/ 2147483647 h 1499"/>
              <a:gd name="T64" fmla="*/ 2147483647 w 3447"/>
              <a:gd name="T65" fmla="*/ 2147483647 h 1499"/>
              <a:gd name="T66" fmla="*/ 2147483647 w 3447"/>
              <a:gd name="T67" fmla="*/ 2147483647 h 1499"/>
              <a:gd name="T68" fmla="*/ 2147483647 w 3447"/>
              <a:gd name="T69" fmla="*/ 2147483647 h 1499"/>
              <a:gd name="T70" fmla="*/ 2147483647 w 3447"/>
              <a:gd name="T71" fmla="*/ 2147483647 h 1499"/>
              <a:gd name="T72" fmla="*/ 2147483647 w 3447"/>
              <a:gd name="T73" fmla="*/ 2147483647 h 1499"/>
              <a:gd name="T74" fmla="*/ 2147483647 w 3447"/>
              <a:gd name="T75" fmla="*/ 2147483647 h 1499"/>
              <a:gd name="T76" fmla="*/ 2147483647 w 3447"/>
              <a:gd name="T77" fmla="*/ 2147483647 h 1499"/>
              <a:gd name="T78" fmla="*/ 2147483647 w 3447"/>
              <a:gd name="T79" fmla="*/ 2147483647 h 1499"/>
              <a:gd name="T80" fmla="*/ 2147483647 w 3447"/>
              <a:gd name="T81" fmla="*/ 0 h 1499"/>
              <a:gd name="T82" fmla="*/ 2147483647 w 3447"/>
              <a:gd name="T83" fmla="*/ 2147483647 h 1499"/>
              <a:gd name="T84" fmla="*/ 2147483647 w 3447"/>
              <a:gd name="T85" fmla="*/ 2147483647 h 1499"/>
              <a:gd name="T86" fmla="*/ 2147483647 w 3447"/>
              <a:gd name="T87" fmla="*/ 2147483647 h 1499"/>
              <a:gd name="T88" fmla="*/ 2147483647 w 3447"/>
              <a:gd name="T89" fmla="*/ 2147483647 h 1499"/>
              <a:gd name="T90" fmla="*/ 2147483647 w 3447"/>
              <a:gd name="T91" fmla="*/ 2147483647 h 1499"/>
              <a:gd name="T92" fmla="*/ 2147483647 w 3447"/>
              <a:gd name="T93" fmla="*/ 2147483647 h 1499"/>
              <a:gd name="T94" fmla="*/ 2147483647 w 3447"/>
              <a:gd name="T95" fmla="*/ 2147483647 h 1499"/>
              <a:gd name="T96" fmla="*/ 2147483647 w 3447"/>
              <a:gd name="T97" fmla="*/ 2147483647 h 1499"/>
              <a:gd name="T98" fmla="*/ 2147483647 w 3447"/>
              <a:gd name="T99" fmla="*/ 2147483647 h 1499"/>
              <a:gd name="T100" fmla="*/ 2147483647 w 3447"/>
              <a:gd name="T101" fmla="*/ 2147483647 h 1499"/>
              <a:gd name="T102" fmla="*/ 2147483647 w 3447"/>
              <a:gd name="T103" fmla="*/ 2147483647 h 1499"/>
              <a:gd name="T104" fmla="*/ 2147483647 w 3447"/>
              <a:gd name="T105" fmla="*/ 2147483647 h 1499"/>
              <a:gd name="T106" fmla="*/ 2147483647 w 3447"/>
              <a:gd name="T107" fmla="*/ 2147483647 h 1499"/>
              <a:gd name="T108" fmla="*/ 2147483647 w 3447"/>
              <a:gd name="T109" fmla="*/ 2147483647 h 1499"/>
              <a:gd name="T110" fmla="*/ 2147483647 w 3447"/>
              <a:gd name="T111" fmla="*/ 2147483647 h 1499"/>
              <a:gd name="T112" fmla="*/ 2147483647 w 3447"/>
              <a:gd name="T113" fmla="*/ 2147483647 h 1499"/>
              <a:gd name="T114" fmla="*/ 2147483647 w 3447"/>
              <a:gd name="T115" fmla="*/ 2147483647 h 1499"/>
              <a:gd name="T116" fmla="*/ 2147483647 w 3447"/>
              <a:gd name="T117" fmla="*/ 2147483647 h 1499"/>
              <a:gd name="T118" fmla="*/ 2147483647 w 3447"/>
              <a:gd name="T119" fmla="*/ 2147483647 h 1499"/>
              <a:gd name="T120" fmla="*/ 0 w 3447"/>
              <a:gd name="T121" fmla="*/ 2147483647 h 149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3447"/>
              <a:gd name="T184" fmla="*/ 0 h 1499"/>
              <a:gd name="T185" fmla="*/ 3447 w 3447"/>
              <a:gd name="T186" fmla="*/ 1499 h 1499"/>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3447" h="1499">
                <a:moveTo>
                  <a:pt x="0" y="411"/>
                </a:moveTo>
                <a:lnTo>
                  <a:pt x="0" y="1360"/>
                </a:lnTo>
                <a:lnTo>
                  <a:pt x="3127" y="1359"/>
                </a:lnTo>
                <a:lnTo>
                  <a:pt x="3125" y="1498"/>
                </a:lnTo>
                <a:lnTo>
                  <a:pt x="3446" y="1121"/>
                </a:lnTo>
                <a:lnTo>
                  <a:pt x="3124" y="726"/>
                </a:lnTo>
                <a:lnTo>
                  <a:pt x="3124" y="871"/>
                </a:lnTo>
                <a:lnTo>
                  <a:pt x="2663" y="872"/>
                </a:lnTo>
                <a:lnTo>
                  <a:pt x="2202" y="872"/>
                </a:lnTo>
                <a:lnTo>
                  <a:pt x="1741" y="871"/>
                </a:lnTo>
                <a:lnTo>
                  <a:pt x="1880" y="861"/>
                </a:lnTo>
                <a:lnTo>
                  <a:pt x="2019" y="849"/>
                </a:lnTo>
                <a:lnTo>
                  <a:pt x="2157" y="834"/>
                </a:lnTo>
                <a:lnTo>
                  <a:pt x="2295" y="816"/>
                </a:lnTo>
                <a:lnTo>
                  <a:pt x="2432" y="796"/>
                </a:lnTo>
                <a:lnTo>
                  <a:pt x="2570" y="772"/>
                </a:lnTo>
                <a:lnTo>
                  <a:pt x="2706" y="747"/>
                </a:lnTo>
                <a:lnTo>
                  <a:pt x="2843" y="718"/>
                </a:lnTo>
                <a:lnTo>
                  <a:pt x="2858" y="781"/>
                </a:lnTo>
                <a:lnTo>
                  <a:pt x="2874" y="843"/>
                </a:lnTo>
                <a:lnTo>
                  <a:pt x="3037" y="496"/>
                </a:lnTo>
                <a:lnTo>
                  <a:pt x="2728" y="260"/>
                </a:lnTo>
                <a:lnTo>
                  <a:pt x="2766" y="399"/>
                </a:lnTo>
                <a:lnTo>
                  <a:pt x="2598" y="437"/>
                </a:lnTo>
                <a:lnTo>
                  <a:pt x="2431" y="473"/>
                </a:lnTo>
                <a:lnTo>
                  <a:pt x="2262" y="505"/>
                </a:lnTo>
                <a:lnTo>
                  <a:pt x="2093" y="537"/>
                </a:lnTo>
                <a:lnTo>
                  <a:pt x="1923" y="565"/>
                </a:lnTo>
                <a:lnTo>
                  <a:pt x="1754" y="591"/>
                </a:lnTo>
                <a:lnTo>
                  <a:pt x="1806" y="566"/>
                </a:lnTo>
                <a:lnTo>
                  <a:pt x="1855" y="538"/>
                </a:lnTo>
                <a:lnTo>
                  <a:pt x="1904" y="509"/>
                </a:lnTo>
                <a:lnTo>
                  <a:pt x="1951" y="476"/>
                </a:lnTo>
                <a:lnTo>
                  <a:pt x="1996" y="441"/>
                </a:lnTo>
                <a:lnTo>
                  <a:pt x="2036" y="404"/>
                </a:lnTo>
                <a:lnTo>
                  <a:pt x="2072" y="366"/>
                </a:lnTo>
                <a:lnTo>
                  <a:pt x="2107" y="324"/>
                </a:lnTo>
                <a:lnTo>
                  <a:pt x="2138" y="281"/>
                </a:lnTo>
                <a:lnTo>
                  <a:pt x="2168" y="235"/>
                </a:lnTo>
                <a:lnTo>
                  <a:pt x="2251" y="307"/>
                </a:lnTo>
                <a:lnTo>
                  <a:pt x="2181" y="0"/>
                </a:lnTo>
                <a:lnTo>
                  <a:pt x="1872" y="6"/>
                </a:lnTo>
                <a:lnTo>
                  <a:pt x="1965" y="85"/>
                </a:lnTo>
                <a:lnTo>
                  <a:pt x="1939" y="125"/>
                </a:lnTo>
                <a:lnTo>
                  <a:pt x="1911" y="163"/>
                </a:lnTo>
                <a:lnTo>
                  <a:pt x="1880" y="198"/>
                </a:lnTo>
                <a:lnTo>
                  <a:pt x="1847" y="231"/>
                </a:lnTo>
                <a:lnTo>
                  <a:pt x="1811" y="262"/>
                </a:lnTo>
                <a:lnTo>
                  <a:pt x="1773" y="290"/>
                </a:lnTo>
                <a:lnTo>
                  <a:pt x="1732" y="315"/>
                </a:lnTo>
                <a:lnTo>
                  <a:pt x="1691" y="338"/>
                </a:lnTo>
                <a:lnTo>
                  <a:pt x="1648" y="358"/>
                </a:lnTo>
                <a:lnTo>
                  <a:pt x="1605" y="375"/>
                </a:lnTo>
                <a:lnTo>
                  <a:pt x="1559" y="388"/>
                </a:lnTo>
                <a:lnTo>
                  <a:pt x="1514" y="399"/>
                </a:lnTo>
                <a:lnTo>
                  <a:pt x="1468" y="406"/>
                </a:lnTo>
                <a:lnTo>
                  <a:pt x="1420" y="410"/>
                </a:lnTo>
                <a:lnTo>
                  <a:pt x="1373" y="411"/>
                </a:lnTo>
                <a:lnTo>
                  <a:pt x="808" y="412"/>
                </a:lnTo>
                <a:lnTo>
                  <a:pt x="808" y="411"/>
                </a:lnTo>
                <a:lnTo>
                  <a:pt x="0" y="411"/>
                </a:lnTo>
              </a:path>
            </a:pathLst>
          </a:custGeom>
          <a:solidFill>
            <a:srgbClr val="43B02A"/>
          </a:solidFill>
          <a:ln w="12700" cap="rnd">
            <a:noFill/>
            <a:round/>
            <a:headEnd/>
            <a:tailEnd/>
          </a:ln>
        </p:spPr>
        <p:txBody>
          <a:bodyPr lIns="91440" tIns="640080" rIns="3708000" bIns="91440" anchor="ctr"/>
          <a:lstStyle/>
          <a:p>
            <a:pPr marL="0" marR="0" lvl="1" indent="0" algn="l" defTabSz="914400" rtl="0" eaLnBrk="1" fontAlgn="auto" latinLnBrk="0" hangingPunct="1">
              <a:lnSpc>
                <a:spcPct val="100000"/>
              </a:lnSpc>
              <a:spcBef>
                <a:spcPts val="600"/>
              </a:spcBef>
              <a:spcAft>
                <a:spcPts val="0"/>
              </a:spcAft>
              <a:buClrTx/>
              <a:buSzPct val="100000"/>
              <a:buFont typeface="Arial"/>
              <a:buNone/>
              <a:tabLst/>
              <a:defRPr/>
            </a:pPr>
            <a:endParaRPr kumimoji="0" lang="en-US" sz="1000" b="0" i="0" u="none" strike="noStrike" kern="0" cap="none" spc="0" normalizeH="0" baseline="0" noProof="0">
              <a:ln>
                <a:noFill/>
              </a:ln>
              <a:solidFill>
                <a:prstClr val="white"/>
              </a:solidFill>
              <a:effectLst/>
              <a:uLnTx/>
              <a:uFillTx/>
              <a:latin typeface="Calibri"/>
              <a:ea typeface="+mn-ea"/>
              <a:cs typeface="+mn-cs"/>
            </a:endParaRPr>
          </a:p>
        </p:txBody>
      </p:sp>
      <p:sp>
        <p:nvSpPr>
          <p:cNvPr id="6" name="Text Placeholder 54">
            <a:extLst>
              <a:ext uri="{FF2B5EF4-FFF2-40B4-BE49-F238E27FC236}">
                <a16:creationId xmlns:a16="http://schemas.microsoft.com/office/drawing/2014/main" id="{576EFE92-127F-C421-C94F-EC530F38AEBA}"/>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7" name="Text Placeholder 54">
            <a:extLst>
              <a:ext uri="{FF2B5EF4-FFF2-40B4-BE49-F238E27FC236}">
                <a16:creationId xmlns:a16="http://schemas.microsoft.com/office/drawing/2014/main" id="{5E28DCB7-ABBC-A4F7-CBA0-ECB8CEFBF2F1}"/>
              </a:ext>
            </a:extLst>
          </p:cNvPr>
          <p:cNvSpPr>
            <a:spLocks noGrp="1"/>
          </p:cNvSpPr>
          <p:nvPr>
            <p:ph type="body" sz="quarter" idx="22" hasCustomPrompt="1"/>
          </p:nvPr>
        </p:nvSpPr>
        <p:spPr>
          <a:xfrm>
            <a:off x="1043233" y="3808988"/>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404451135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ut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5" name="Freeform 2">
            <a:extLst>
              <a:ext uri="{FF2B5EF4-FFF2-40B4-BE49-F238E27FC236}">
                <a16:creationId xmlns:a16="http://schemas.microsoft.com/office/drawing/2014/main" id="{BCD22946-B44A-B3E0-FFB2-F07140870626}"/>
              </a:ext>
            </a:extLst>
          </p:cNvPr>
          <p:cNvSpPr>
            <a:spLocks/>
          </p:cNvSpPr>
          <p:nvPr/>
        </p:nvSpPr>
        <p:spPr bwMode="blackWhite">
          <a:xfrm>
            <a:off x="1518229" y="2010529"/>
            <a:ext cx="9198948" cy="4286119"/>
          </a:xfrm>
          <a:custGeom>
            <a:avLst/>
            <a:gdLst>
              <a:gd name="T0" fmla="*/ 0 w 3059"/>
              <a:gd name="T1" fmla="*/ 0 h 1952"/>
              <a:gd name="T2" fmla="*/ 2147483647 w 3059"/>
              <a:gd name="T3" fmla="*/ 0 h 1952"/>
              <a:gd name="T4" fmla="*/ 2147483647 w 3059"/>
              <a:gd name="T5" fmla="*/ 2147483647 h 1952"/>
              <a:gd name="T6" fmla="*/ 2147483647 w 3059"/>
              <a:gd name="T7" fmla="*/ 2147483647 h 1952"/>
              <a:gd name="T8" fmla="*/ 2147483647 w 3059"/>
              <a:gd name="T9" fmla="*/ 2147483647 h 1952"/>
              <a:gd name="T10" fmla="*/ 2147483647 w 3059"/>
              <a:gd name="T11" fmla="*/ 2147483647 h 1952"/>
              <a:gd name="T12" fmla="*/ 2147483647 w 3059"/>
              <a:gd name="T13" fmla="*/ 2147483647 h 1952"/>
              <a:gd name="T14" fmla="*/ 2147483647 w 3059"/>
              <a:gd name="T15" fmla="*/ 2147483647 h 1952"/>
              <a:gd name="T16" fmla="*/ 2147483647 w 3059"/>
              <a:gd name="T17" fmla="*/ 2147483647 h 1952"/>
              <a:gd name="T18" fmla="*/ 2147483647 w 3059"/>
              <a:gd name="T19" fmla="*/ 2147483647 h 1952"/>
              <a:gd name="T20" fmla="*/ 2147483647 w 3059"/>
              <a:gd name="T21" fmla="*/ 2147483647 h 1952"/>
              <a:gd name="T22" fmla="*/ 0 w 3059"/>
              <a:gd name="T23" fmla="*/ 2147483647 h 1952"/>
              <a:gd name="T24" fmla="*/ 0 w 3059"/>
              <a:gd name="T25" fmla="*/ 2147483647 h 1952"/>
              <a:gd name="T26" fmla="*/ 2147483647 w 3059"/>
              <a:gd name="T27" fmla="*/ 2147483647 h 1952"/>
              <a:gd name="T28" fmla="*/ 2147483647 w 3059"/>
              <a:gd name="T29" fmla="*/ 2147483647 h 1952"/>
              <a:gd name="T30" fmla="*/ 2147483647 w 3059"/>
              <a:gd name="T31" fmla="*/ 2147483647 h 1952"/>
              <a:gd name="T32" fmla="*/ 2147483647 w 3059"/>
              <a:gd name="T33" fmla="*/ 2147483647 h 1952"/>
              <a:gd name="T34" fmla="*/ 2147483647 w 3059"/>
              <a:gd name="T35" fmla="*/ 2147483647 h 1952"/>
              <a:gd name="T36" fmla="*/ 0 w 3059"/>
              <a:gd name="T37" fmla="*/ 2147483647 h 1952"/>
              <a:gd name="T38" fmla="*/ 0 w 3059"/>
              <a:gd name="T39" fmla="*/ 0 h 195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059"/>
              <a:gd name="T61" fmla="*/ 0 h 1952"/>
              <a:gd name="T62" fmla="*/ 3059 w 3059"/>
              <a:gd name="T63" fmla="*/ 1952 h 195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059" h="1952">
                <a:moveTo>
                  <a:pt x="0" y="0"/>
                </a:moveTo>
                <a:lnTo>
                  <a:pt x="2250" y="0"/>
                </a:lnTo>
                <a:lnTo>
                  <a:pt x="2250" y="478"/>
                </a:lnTo>
                <a:lnTo>
                  <a:pt x="2855" y="478"/>
                </a:lnTo>
                <a:lnTo>
                  <a:pt x="2855" y="243"/>
                </a:lnTo>
                <a:lnTo>
                  <a:pt x="3058" y="971"/>
                </a:lnTo>
                <a:lnTo>
                  <a:pt x="2848" y="1684"/>
                </a:lnTo>
                <a:lnTo>
                  <a:pt x="2841" y="1684"/>
                </a:lnTo>
                <a:lnTo>
                  <a:pt x="2841" y="1450"/>
                </a:lnTo>
                <a:lnTo>
                  <a:pt x="2250" y="1450"/>
                </a:lnTo>
                <a:lnTo>
                  <a:pt x="2250" y="1951"/>
                </a:lnTo>
                <a:lnTo>
                  <a:pt x="0" y="1951"/>
                </a:lnTo>
                <a:lnTo>
                  <a:pt x="0" y="1450"/>
                </a:lnTo>
                <a:lnTo>
                  <a:pt x="606" y="1450"/>
                </a:lnTo>
                <a:lnTo>
                  <a:pt x="606" y="1676"/>
                </a:lnTo>
                <a:lnTo>
                  <a:pt x="807" y="971"/>
                </a:lnTo>
                <a:lnTo>
                  <a:pt x="606" y="250"/>
                </a:lnTo>
                <a:lnTo>
                  <a:pt x="606" y="478"/>
                </a:lnTo>
                <a:lnTo>
                  <a:pt x="0" y="478"/>
                </a:lnTo>
                <a:lnTo>
                  <a:pt x="0" y="0"/>
                </a:lnTo>
              </a:path>
            </a:pathLst>
          </a:custGeom>
          <a:solidFill>
            <a:srgbClr val="43B02A"/>
          </a:solidFill>
          <a:ln w="12700" cap="rnd">
            <a:noFill/>
            <a:round/>
            <a:headEnd/>
            <a:tailEnd/>
          </a:ln>
        </p:spPr>
        <p:txBody>
          <a:bodyPr wrap="square"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1" name="Text Placeholder 54">
            <a:extLst>
              <a:ext uri="{FF2B5EF4-FFF2-40B4-BE49-F238E27FC236}">
                <a16:creationId xmlns:a16="http://schemas.microsoft.com/office/drawing/2014/main" id="{4A6E6F5C-F11F-DB6D-3D89-CDAE045CDD7D}"/>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2" name="Text Placeholder 54">
            <a:extLst>
              <a:ext uri="{FF2B5EF4-FFF2-40B4-BE49-F238E27FC236}">
                <a16:creationId xmlns:a16="http://schemas.microsoft.com/office/drawing/2014/main" id="{DFA5732A-8BB5-7C9E-2E5E-9921BC582947}"/>
              </a:ext>
            </a:extLst>
          </p:cNvPr>
          <p:cNvSpPr>
            <a:spLocks noGrp="1"/>
          </p:cNvSpPr>
          <p:nvPr>
            <p:ph type="body" sz="quarter" idx="22" hasCustomPrompt="1"/>
          </p:nvPr>
        </p:nvSpPr>
        <p:spPr>
          <a:xfrm>
            <a:off x="1716508" y="2205710"/>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8" name="Text Placeholder 54">
            <a:extLst>
              <a:ext uri="{FF2B5EF4-FFF2-40B4-BE49-F238E27FC236}">
                <a16:creationId xmlns:a16="http://schemas.microsoft.com/office/drawing/2014/main" id="{EEE91EEC-C0AD-E40A-DD06-90481857CCCF}"/>
              </a:ext>
            </a:extLst>
          </p:cNvPr>
          <p:cNvSpPr>
            <a:spLocks noGrp="1"/>
          </p:cNvSpPr>
          <p:nvPr>
            <p:ph type="body" sz="quarter" idx="23" hasCustomPrompt="1"/>
          </p:nvPr>
        </p:nvSpPr>
        <p:spPr>
          <a:xfrm>
            <a:off x="1716508" y="5886519"/>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9" name="Text Placeholder 54">
            <a:extLst>
              <a:ext uri="{FF2B5EF4-FFF2-40B4-BE49-F238E27FC236}">
                <a16:creationId xmlns:a16="http://schemas.microsoft.com/office/drawing/2014/main" id="{6B081802-07B8-1434-0F83-B6532F52D4CD}"/>
              </a:ext>
            </a:extLst>
          </p:cNvPr>
          <p:cNvSpPr>
            <a:spLocks noGrp="1"/>
          </p:cNvSpPr>
          <p:nvPr>
            <p:ph type="body" sz="quarter" idx="24" hasCustomPrompt="1"/>
          </p:nvPr>
        </p:nvSpPr>
        <p:spPr>
          <a:xfrm>
            <a:off x="1716508" y="4019311"/>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20" name="Text Placeholder 54">
            <a:extLst>
              <a:ext uri="{FF2B5EF4-FFF2-40B4-BE49-F238E27FC236}">
                <a16:creationId xmlns:a16="http://schemas.microsoft.com/office/drawing/2014/main" id="{3EDBC403-CE3D-356C-5630-575D037B661C}"/>
              </a:ext>
            </a:extLst>
          </p:cNvPr>
          <p:cNvSpPr>
            <a:spLocks noGrp="1"/>
          </p:cNvSpPr>
          <p:nvPr>
            <p:ph type="body" sz="quarter" idx="25" hasCustomPrompt="1"/>
          </p:nvPr>
        </p:nvSpPr>
        <p:spPr>
          <a:xfrm>
            <a:off x="4271531" y="4030478"/>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1824127498"/>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Linea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48FC80CD-BAAF-E944-C2F3-529D1E22BDD8}"/>
              </a:ext>
            </a:extLst>
          </p:cNvPr>
          <p:cNvGrpSpPr/>
          <p:nvPr userDrawn="1"/>
        </p:nvGrpSpPr>
        <p:grpSpPr>
          <a:xfrm>
            <a:off x="590385" y="1910323"/>
            <a:ext cx="10679640" cy="4009287"/>
            <a:chOff x="1963738" y="2286001"/>
            <a:chExt cx="8142287" cy="3057525"/>
          </a:xfrm>
        </p:grpSpPr>
        <p:sp>
          <p:nvSpPr>
            <p:cNvPr id="5" name="Freeform 3">
              <a:extLst>
                <a:ext uri="{FF2B5EF4-FFF2-40B4-BE49-F238E27FC236}">
                  <a16:creationId xmlns:a16="http://schemas.microsoft.com/office/drawing/2014/main" id="{DC2D00AA-1FEE-E75E-4C1D-E95857291D2F}"/>
                </a:ext>
              </a:extLst>
            </p:cNvPr>
            <p:cNvSpPr>
              <a:spLocks/>
            </p:cNvSpPr>
            <p:nvPr/>
          </p:nvSpPr>
          <p:spPr bwMode="blackWhite">
            <a:xfrm>
              <a:off x="3836746" y="2286001"/>
              <a:ext cx="2259254" cy="3057525"/>
            </a:xfrm>
            <a:custGeom>
              <a:avLst/>
              <a:gdLst>
                <a:gd name="T0" fmla="*/ 0 w 1978"/>
                <a:gd name="T1" fmla="*/ 368 h 2696"/>
                <a:gd name="T2" fmla="*/ 1695 w 1978"/>
                <a:gd name="T3" fmla="*/ 368 h 2696"/>
                <a:gd name="T4" fmla="*/ 1695 w 1978"/>
                <a:gd name="T5" fmla="*/ 0 h 2696"/>
                <a:gd name="T6" fmla="*/ 2142 w 1978"/>
                <a:gd name="T7" fmla="*/ 1473 h 2696"/>
                <a:gd name="T8" fmla="*/ 1695 w 1978"/>
                <a:gd name="T9" fmla="*/ 2917 h 2696"/>
                <a:gd name="T10" fmla="*/ 1695 w 1978"/>
                <a:gd name="T11" fmla="*/ 2590 h 2696"/>
                <a:gd name="T12" fmla="*/ 0 w 1978"/>
                <a:gd name="T13" fmla="*/ 2590 h 2696"/>
                <a:gd name="T14" fmla="*/ 0 60000 65536"/>
                <a:gd name="T15" fmla="*/ 0 60000 65536"/>
                <a:gd name="T16" fmla="*/ 0 60000 65536"/>
                <a:gd name="T17" fmla="*/ 0 60000 65536"/>
                <a:gd name="T18" fmla="*/ 0 60000 65536"/>
                <a:gd name="T19" fmla="*/ 0 60000 65536"/>
                <a:gd name="T20" fmla="*/ 0 60000 65536"/>
                <a:gd name="T21" fmla="*/ 0 w 1978"/>
                <a:gd name="T22" fmla="*/ 0 h 2696"/>
                <a:gd name="T23" fmla="*/ 1978 w 1978"/>
                <a:gd name="T24" fmla="*/ 2696 h 269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978" h="2696">
                  <a:moveTo>
                    <a:pt x="0" y="340"/>
                  </a:moveTo>
                  <a:lnTo>
                    <a:pt x="1564" y="340"/>
                  </a:lnTo>
                  <a:lnTo>
                    <a:pt x="1564" y="0"/>
                  </a:lnTo>
                  <a:lnTo>
                    <a:pt x="1977" y="1361"/>
                  </a:lnTo>
                  <a:lnTo>
                    <a:pt x="1564" y="2695"/>
                  </a:lnTo>
                  <a:lnTo>
                    <a:pt x="1564" y="2392"/>
                  </a:lnTo>
                  <a:lnTo>
                    <a:pt x="0" y="2392"/>
                  </a:lnTo>
                </a:path>
              </a:pathLst>
            </a:custGeom>
            <a:noFill/>
            <a:ln w="9525" cap="rnd">
              <a:solidFill>
                <a:srgbClr val="26890D"/>
              </a:solidFill>
              <a:round/>
              <a:headEnd type="none" w="sm" len="sm"/>
              <a:tailEnd type="none" w="sm" len="sm"/>
            </a:ln>
          </p:spPr>
          <p:txBody>
            <a:bodyPr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 name="Freeform 4">
              <a:extLst>
                <a:ext uri="{FF2B5EF4-FFF2-40B4-BE49-F238E27FC236}">
                  <a16:creationId xmlns:a16="http://schemas.microsoft.com/office/drawing/2014/main" id="{5ADAB9FC-D7AA-8765-A92A-FBB618A8D1B6}"/>
                </a:ext>
              </a:extLst>
            </p:cNvPr>
            <p:cNvSpPr>
              <a:spLocks/>
            </p:cNvSpPr>
            <p:nvPr/>
          </p:nvSpPr>
          <p:spPr bwMode="blackWhite">
            <a:xfrm>
              <a:off x="1963738" y="2671805"/>
              <a:ext cx="2311872" cy="1127393"/>
            </a:xfrm>
            <a:custGeom>
              <a:avLst/>
              <a:gdLst>
                <a:gd name="T0" fmla="*/ 1775 w 2024"/>
                <a:gd name="T1" fmla="*/ 470 h 994"/>
                <a:gd name="T2" fmla="*/ 1775 w 2024"/>
                <a:gd name="T3" fmla="*/ 0 h 994"/>
                <a:gd name="T4" fmla="*/ 2193 w 2024"/>
                <a:gd name="T5" fmla="*/ 1075 h 994"/>
                <a:gd name="T6" fmla="*/ 0 w 2024"/>
                <a:gd name="T7" fmla="*/ 1075 h 994"/>
                <a:gd name="T8" fmla="*/ 0 w 2024"/>
                <a:gd name="T9" fmla="*/ 470 h 994"/>
                <a:gd name="T10" fmla="*/ 1775 w 2024"/>
                <a:gd name="T11" fmla="*/ 470 h 994"/>
                <a:gd name="T12" fmla="*/ 0 60000 65536"/>
                <a:gd name="T13" fmla="*/ 0 60000 65536"/>
                <a:gd name="T14" fmla="*/ 0 60000 65536"/>
                <a:gd name="T15" fmla="*/ 0 60000 65536"/>
                <a:gd name="T16" fmla="*/ 0 60000 65536"/>
                <a:gd name="T17" fmla="*/ 0 60000 65536"/>
                <a:gd name="T18" fmla="*/ 0 w 2024"/>
                <a:gd name="T19" fmla="*/ 0 h 994"/>
                <a:gd name="T20" fmla="*/ 2024 w 2024"/>
                <a:gd name="T21" fmla="*/ 994 h 994"/>
              </a:gdLst>
              <a:ahLst/>
              <a:cxnLst>
                <a:cxn ang="T12">
                  <a:pos x="T0" y="T1"/>
                </a:cxn>
                <a:cxn ang="T13">
                  <a:pos x="T2" y="T3"/>
                </a:cxn>
                <a:cxn ang="T14">
                  <a:pos x="T4" y="T5"/>
                </a:cxn>
                <a:cxn ang="T15">
                  <a:pos x="T6" y="T7"/>
                </a:cxn>
                <a:cxn ang="T16">
                  <a:pos x="T8" y="T9"/>
                </a:cxn>
                <a:cxn ang="T17">
                  <a:pos x="T10" y="T11"/>
                </a:cxn>
              </a:cxnLst>
              <a:rect l="T18" t="T19" r="T20" b="T21"/>
              <a:pathLst>
                <a:path w="2024" h="994">
                  <a:moveTo>
                    <a:pt x="1638" y="434"/>
                  </a:moveTo>
                  <a:lnTo>
                    <a:pt x="1638" y="0"/>
                  </a:lnTo>
                  <a:lnTo>
                    <a:pt x="2023" y="993"/>
                  </a:lnTo>
                  <a:lnTo>
                    <a:pt x="0" y="993"/>
                  </a:lnTo>
                  <a:lnTo>
                    <a:pt x="0" y="434"/>
                  </a:lnTo>
                  <a:lnTo>
                    <a:pt x="1638" y="434"/>
                  </a:lnTo>
                </a:path>
              </a:pathLst>
            </a:custGeom>
            <a:solidFill>
              <a:srgbClr val="43B02A"/>
            </a:solidFill>
            <a:ln w="12700" cap="rnd">
              <a:noFill/>
              <a:round/>
              <a:headEnd/>
              <a:tailEnd/>
            </a:ln>
          </p:spPr>
          <p:txBody>
            <a:bodyPr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5">
              <a:extLst>
                <a:ext uri="{FF2B5EF4-FFF2-40B4-BE49-F238E27FC236}">
                  <a16:creationId xmlns:a16="http://schemas.microsoft.com/office/drawing/2014/main" id="{A20844A4-6A63-82CF-8F79-66DC9DD923E1}"/>
                </a:ext>
              </a:extLst>
            </p:cNvPr>
            <p:cNvSpPr>
              <a:spLocks/>
            </p:cNvSpPr>
            <p:nvPr/>
          </p:nvSpPr>
          <p:spPr bwMode="blackWhite">
            <a:xfrm>
              <a:off x="1963738" y="3874802"/>
              <a:ext cx="2311872" cy="1125169"/>
            </a:xfrm>
            <a:custGeom>
              <a:avLst/>
              <a:gdLst>
                <a:gd name="T0" fmla="*/ 1775 w 2024"/>
                <a:gd name="T1" fmla="*/ 604 h 993"/>
                <a:gd name="T2" fmla="*/ 1775 w 2024"/>
                <a:gd name="T3" fmla="*/ 1074 h 993"/>
                <a:gd name="T4" fmla="*/ 2193 w 2024"/>
                <a:gd name="T5" fmla="*/ 0 h 993"/>
                <a:gd name="T6" fmla="*/ 0 w 2024"/>
                <a:gd name="T7" fmla="*/ 0 h 993"/>
                <a:gd name="T8" fmla="*/ 0 w 2024"/>
                <a:gd name="T9" fmla="*/ 604 h 993"/>
                <a:gd name="T10" fmla="*/ 1775 w 2024"/>
                <a:gd name="T11" fmla="*/ 604 h 993"/>
                <a:gd name="T12" fmla="*/ 0 60000 65536"/>
                <a:gd name="T13" fmla="*/ 0 60000 65536"/>
                <a:gd name="T14" fmla="*/ 0 60000 65536"/>
                <a:gd name="T15" fmla="*/ 0 60000 65536"/>
                <a:gd name="T16" fmla="*/ 0 60000 65536"/>
                <a:gd name="T17" fmla="*/ 0 60000 65536"/>
                <a:gd name="T18" fmla="*/ 0 w 2024"/>
                <a:gd name="T19" fmla="*/ 0 h 993"/>
                <a:gd name="T20" fmla="*/ 2024 w 2024"/>
                <a:gd name="T21" fmla="*/ 993 h 993"/>
              </a:gdLst>
              <a:ahLst/>
              <a:cxnLst>
                <a:cxn ang="T12">
                  <a:pos x="T0" y="T1"/>
                </a:cxn>
                <a:cxn ang="T13">
                  <a:pos x="T2" y="T3"/>
                </a:cxn>
                <a:cxn ang="T14">
                  <a:pos x="T4" y="T5"/>
                </a:cxn>
                <a:cxn ang="T15">
                  <a:pos x="T6" y="T7"/>
                </a:cxn>
                <a:cxn ang="T16">
                  <a:pos x="T8" y="T9"/>
                </a:cxn>
                <a:cxn ang="T17">
                  <a:pos x="T10" y="T11"/>
                </a:cxn>
              </a:cxnLst>
              <a:rect l="T18" t="T19" r="T20" b="T21"/>
              <a:pathLst>
                <a:path w="2024" h="993">
                  <a:moveTo>
                    <a:pt x="1638" y="558"/>
                  </a:moveTo>
                  <a:lnTo>
                    <a:pt x="1638" y="992"/>
                  </a:lnTo>
                  <a:lnTo>
                    <a:pt x="2023" y="0"/>
                  </a:lnTo>
                  <a:lnTo>
                    <a:pt x="0" y="0"/>
                  </a:lnTo>
                  <a:lnTo>
                    <a:pt x="0" y="558"/>
                  </a:lnTo>
                  <a:lnTo>
                    <a:pt x="1638" y="558"/>
                  </a:lnTo>
                </a:path>
              </a:pathLst>
            </a:custGeom>
            <a:solidFill>
              <a:srgbClr val="43B02A"/>
            </a:solidFill>
            <a:ln w="12700" cap="rnd">
              <a:noFill/>
              <a:round/>
              <a:headEnd/>
              <a:tailEnd/>
            </a:ln>
          </p:spPr>
          <p:txBody>
            <a:bodyPr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1" name="Freeform 25">
              <a:extLst>
                <a:ext uri="{FF2B5EF4-FFF2-40B4-BE49-F238E27FC236}">
                  <a16:creationId xmlns:a16="http://schemas.microsoft.com/office/drawing/2014/main" id="{DE3C306B-6895-F3A9-43A7-690E8DEA1493}"/>
                </a:ext>
              </a:extLst>
            </p:cNvPr>
            <p:cNvSpPr>
              <a:spLocks/>
            </p:cNvSpPr>
            <p:nvPr/>
          </p:nvSpPr>
          <p:spPr bwMode="blackWhite">
            <a:xfrm>
              <a:off x="6272213" y="3873238"/>
              <a:ext cx="3833812" cy="1441712"/>
            </a:xfrm>
            <a:custGeom>
              <a:avLst/>
              <a:gdLst>
                <a:gd name="T0" fmla="*/ 0 w 3656"/>
                <a:gd name="T1" fmla="*/ 307 h 1272"/>
                <a:gd name="T2" fmla="*/ 0 w 3656"/>
                <a:gd name="T3" fmla="*/ 1020 h 1272"/>
                <a:gd name="T4" fmla="*/ 3583 w 3656"/>
                <a:gd name="T5" fmla="*/ 1017 h 1272"/>
                <a:gd name="T6" fmla="*/ 3583 w 3656"/>
                <a:gd name="T7" fmla="*/ 1379 h 1272"/>
                <a:gd name="T8" fmla="*/ 3965 w 3656"/>
                <a:gd name="T9" fmla="*/ 0 h 1272"/>
                <a:gd name="T10" fmla="*/ 3583 w 3656"/>
                <a:gd name="T11" fmla="*/ 0 h 1272"/>
                <a:gd name="T12" fmla="*/ 3365 w 3656"/>
                <a:gd name="T13" fmla="*/ 668 h 1272"/>
                <a:gd name="T14" fmla="*/ 3365 w 3656"/>
                <a:gd name="T15" fmla="*/ 310 h 1272"/>
                <a:gd name="T16" fmla="*/ 0 w 3656"/>
                <a:gd name="T17" fmla="*/ 307 h 12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56"/>
                <a:gd name="T28" fmla="*/ 0 h 1272"/>
                <a:gd name="T29" fmla="*/ 3656 w 3656"/>
                <a:gd name="T30" fmla="*/ 1272 h 12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56" h="1272">
                  <a:moveTo>
                    <a:pt x="0" y="283"/>
                  </a:moveTo>
                  <a:lnTo>
                    <a:pt x="0" y="941"/>
                  </a:lnTo>
                  <a:lnTo>
                    <a:pt x="3303" y="938"/>
                  </a:lnTo>
                  <a:lnTo>
                    <a:pt x="3303" y="1271"/>
                  </a:lnTo>
                  <a:lnTo>
                    <a:pt x="3655" y="0"/>
                  </a:lnTo>
                  <a:lnTo>
                    <a:pt x="3303" y="0"/>
                  </a:lnTo>
                  <a:lnTo>
                    <a:pt x="3102" y="616"/>
                  </a:lnTo>
                  <a:lnTo>
                    <a:pt x="3102" y="286"/>
                  </a:lnTo>
                  <a:lnTo>
                    <a:pt x="0" y="283"/>
                  </a:lnTo>
                </a:path>
              </a:pathLst>
            </a:custGeom>
            <a:solidFill>
              <a:srgbClr val="43B02A"/>
            </a:solidFill>
            <a:ln w="12700" cap="rnd">
              <a:noFill/>
              <a:round/>
              <a:headEnd type="none" w="sm" len="sm"/>
              <a:tailEnd type="none" w="sm" len="sm"/>
            </a:ln>
          </p:spPr>
          <p:txBody>
            <a:bodyPr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2" name="Freeform 26">
              <a:extLst>
                <a:ext uri="{FF2B5EF4-FFF2-40B4-BE49-F238E27FC236}">
                  <a16:creationId xmlns:a16="http://schemas.microsoft.com/office/drawing/2014/main" id="{A49805AD-C3DF-18F2-7EC6-8312A403DD20}"/>
                </a:ext>
              </a:extLst>
            </p:cNvPr>
            <p:cNvSpPr>
              <a:spLocks/>
            </p:cNvSpPr>
            <p:nvPr/>
          </p:nvSpPr>
          <p:spPr bwMode="blackWhite">
            <a:xfrm>
              <a:off x="6272213" y="2330450"/>
              <a:ext cx="3833812" cy="1441712"/>
            </a:xfrm>
            <a:custGeom>
              <a:avLst/>
              <a:gdLst>
                <a:gd name="T0" fmla="*/ 0 w 3656"/>
                <a:gd name="T1" fmla="*/ 1070 h 1272"/>
                <a:gd name="T2" fmla="*/ 0 w 3656"/>
                <a:gd name="T3" fmla="*/ 357 h 1272"/>
                <a:gd name="T4" fmla="*/ 3583 w 3656"/>
                <a:gd name="T5" fmla="*/ 359 h 1272"/>
                <a:gd name="T6" fmla="*/ 3583 w 3656"/>
                <a:gd name="T7" fmla="*/ 0 h 1272"/>
                <a:gd name="T8" fmla="*/ 3965 w 3656"/>
                <a:gd name="T9" fmla="*/ 1379 h 1272"/>
                <a:gd name="T10" fmla="*/ 3583 w 3656"/>
                <a:gd name="T11" fmla="*/ 1379 h 1272"/>
                <a:gd name="T12" fmla="*/ 3365 w 3656"/>
                <a:gd name="T13" fmla="*/ 709 h 1272"/>
                <a:gd name="T14" fmla="*/ 3365 w 3656"/>
                <a:gd name="T15" fmla="*/ 1068 h 1272"/>
                <a:gd name="T16" fmla="*/ 0 w 3656"/>
                <a:gd name="T17" fmla="*/ 1070 h 127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656"/>
                <a:gd name="T28" fmla="*/ 0 h 1272"/>
                <a:gd name="T29" fmla="*/ 3656 w 3656"/>
                <a:gd name="T30" fmla="*/ 1272 h 127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656" h="1272">
                  <a:moveTo>
                    <a:pt x="0" y="987"/>
                  </a:moveTo>
                  <a:lnTo>
                    <a:pt x="0" y="329"/>
                  </a:lnTo>
                  <a:lnTo>
                    <a:pt x="3303" y="331"/>
                  </a:lnTo>
                  <a:lnTo>
                    <a:pt x="3303" y="0"/>
                  </a:lnTo>
                  <a:lnTo>
                    <a:pt x="3655" y="1271"/>
                  </a:lnTo>
                  <a:lnTo>
                    <a:pt x="3303" y="1271"/>
                  </a:lnTo>
                  <a:lnTo>
                    <a:pt x="3102" y="654"/>
                  </a:lnTo>
                  <a:lnTo>
                    <a:pt x="3102" y="985"/>
                  </a:lnTo>
                  <a:lnTo>
                    <a:pt x="0" y="987"/>
                  </a:lnTo>
                </a:path>
              </a:pathLst>
            </a:custGeom>
            <a:solidFill>
              <a:srgbClr val="43B02A"/>
            </a:solidFill>
            <a:ln w="12700" cap="rnd">
              <a:noFill/>
              <a:round/>
              <a:headEnd type="none" w="sm" len="sm"/>
              <a:tailEnd type="none" w="sm" len="sm"/>
            </a:ln>
          </p:spPr>
          <p:txBody>
            <a:bodyPr lIns="36000" tIns="36000" rIns="36000" bIns="3600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7" name="Text Placeholder 54">
            <a:extLst>
              <a:ext uri="{FF2B5EF4-FFF2-40B4-BE49-F238E27FC236}">
                <a16:creationId xmlns:a16="http://schemas.microsoft.com/office/drawing/2014/main" id="{8A6E88FB-9C3E-BA37-0EE0-8FBF5DCE6AF2}"/>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8" name="Text Placeholder 54">
            <a:extLst>
              <a:ext uri="{FF2B5EF4-FFF2-40B4-BE49-F238E27FC236}">
                <a16:creationId xmlns:a16="http://schemas.microsoft.com/office/drawing/2014/main" id="{E67B4EF0-AB4D-0FC6-81CA-5354E484E1C2}"/>
              </a:ext>
            </a:extLst>
          </p:cNvPr>
          <p:cNvSpPr>
            <a:spLocks noGrp="1"/>
          </p:cNvSpPr>
          <p:nvPr>
            <p:ph type="body" sz="quarter" idx="22" hasCustomPrompt="1"/>
          </p:nvPr>
        </p:nvSpPr>
        <p:spPr>
          <a:xfrm>
            <a:off x="808816" y="3305891"/>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9" name="Text Placeholder 54">
            <a:extLst>
              <a:ext uri="{FF2B5EF4-FFF2-40B4-BE49-F238E27FC236}">
                <a16:creationId xmlns:a16="http://schemas.microsoft.com/office/drawing/2014/main" id="{429375E1-DF86-4DD5-8FF4-16143E87653D}"/>
              </a:ext>
            </a:extLst>
          </p:cNvPr>
          <p:cNvSpPr>
            <a:spLocks noGrp="1"/>
          </p:cNvSpPr>
          <p:nvPr>
            <p:ph type="body" sz="quarter" idx="23" hasCustomPrompt="1"/>
          </p:nvPr>
        </p:nvSpPr>
        <p:spPr>
          <a:xfrm>
            <a:off x="808816" y="4169623"/>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20" name="Text Placeholder 54">
            <a:extLst>
              <a:ext uri="{FF2B5EF4-FFF2-40B4-BE49-F238E27FC236}">
                <a16:creationId xmlns:a16="http://schemas.microsoft.com/office/drawing/2014/main" id="{B2AAECA5-DA3D-A3CA-5509-97F6F55BA6D0}"/>
              </a:ext>
            </a:extLst>
          </p:cNvPr>
          <p:cNvSpPr>
            <a:spLocks noGrp="1"/>
          </p:cNvSpPr>
          <p:nvPr>
            <p:ph type="body" sz="quarter" idx="24" hasCustomPrompt="1"/>
          </p:nvPr>
        </p:nvSpPr>
        <p:spPr>
          <a:xfrm>
            <a:off x="3781735" y="2727956"/>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21" name="Text Placeholder 54">
            <a:extLst>
              <a:ext uri="{FF2B5EF4-FFF2-40B4-BE49-F238E27FC236}">
                <a16:creationId xmlns:a16="http://schemas.microsoft.com/office/drawing/2014/main" id="{304A27DF-AB2B-6F94-111C-8792500C798F}"/>
              </a:ext>
            </a:extLst>
          </p:cNvPr>
          <p:cNvSpPr>
            <a:spLocks noGrp="1"/>
          </p:cNvSpPr>
          <p:nvPr>
            <p:ph type="body" sz="quarter" idx="25" hasCustomPrompt="1"/>
          </p:nvPr>
        </p:nvSpPr>
        <p:spPr>
          <a:xfrm>
            <a:off x="6451411" y="2660485"/>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22" name="Text Placeholder 54">
            <a:extLst>
              <a:ext uri="{FF2B5EF4-FFF2-40B4-BE49-F238E27FC236}">
                <a16:creationId xmlns:a16="http://schemas.microsoft.com/office/drawing/2014/main" id="{30CE304D-22C2-2DF0-B5C5-0DCC126E9974}"/>
              </a:ext>
            </a:extLst>
          </p:cNvPr>
          <p:cNvSpPr>
            <a:spLocks noGrp="1"/>
          </p:cNvSpPr>
          <p:nvPr>
            <p:ph type="body" sz="quarter" idx="26" hasCustomPrompt="1"/>
          </p:nvPr>
        </p:nvSpPr>
        <p:spPr>
          <a:xfrm>
            <a:off x="6451411" y="3791856"/>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23" name="Text Placeholder 54">
            <a:extLst>
              <a:ext uri="{FF2B5EF4-FFF2-40B4-BE49-F238E27FC236}">
                <a16:creationId xmlns:a16="http://schemas.microsoft.com/office/drawing/2014/main" id="{BF3E2F3C-5B2D-FD1D-8BC3-8A58D34DE8C4}"/>
              </a:ext>
            </a:extLst>
          </p:cNvPr>
          <p:cNvSpPr>
            <a:spLocks noGrp="1"/>
          </p:cNvSpPr>
          <p:nvPr>
            <p:ph type="body" sz="quarter" idx="27" hasCustomPrompt="1"/>
          </p:nvPr>
        </p:nvSpPr>
        <p:spPr>
          <a:xfrm>
            <a:off x="6451411" y="4607471"/>
            <a:ext cx="673275" cy="246221"/>
          </a:xfrm>
        </p:spPr>
        <p:txBody>
          <a:bodyPr wrap="square" anchor="ctr">
            <a:spAutoFit/>
          </a:bodyPr>
          <a:lstStyle>
            <a:lvl1pPr algn="l">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153526074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eature/Benefits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a:noFill/>
        </p:spPr>
        <p:txBody>
          <a:bodyPr wrap="square" rtlCol="0">
            <a:spAutoFit/>
          </a:bodyPr>
          <a:lstStyle>
            <a:lvl1pPr>
              <a:defRPr lang="en-IN" smtClean="0"/>
            </a:lvl1pPr>
          </a:lstStyle>
          <a:p>
            <a:pPr algn="ctr"/>
            <a:fld id="{95CC1D26-A9BD-4BDE-BDD9-08EDBAE96860}" type="slidenum">
              <a:rPr lang="en-US" smtClean="0"/>
              <a:pPr algn="ctr"/>
              <a:t>‹#›</a:t>
            </a:fld>
            <a:endParaRPr lang="en-US"/>
          </a:p>
        </p:txBody>
      </p:sp>
      <p:sp>
        <p:nvSpPr>
          <p:cNvPr id="30" name="Text Placeholder 56">
            <a:extLst>
              <a:ext uri="{FF2B5EF4-FFF2-40B4-BE49-F238E27FC236}">
                <a16:creationId xmlns:a16="http://schemas.microsoft.com/office/drawing/2014/main" id="{33714906-1F53-8F30-C474-12C21D7710F0}"/>
              </a:ext>
            </a:extLst>
          </p:cNvPr>
          <p:cNvSpPr>
            <a:spLocks noGrp="1"/>
          </p:cNvSpPr>
          <p:nvPr>
            <p:ph type="body" sz="quarter" idx="17"/>
          </p:nvPr>
        </p:nvSpPr>
        <p:spPr>
          <a:xfrm>
            <a:off x="8686340" y="3574429"/>
            <a:ext cx="2561938" cy="338554"/>
          </a:xfrm>
          <a:noFill/>
        </p:spPr>
        <p:txBody>
          <a:bodyPr wrap="square" lIns="91440" tIns="45720" rIns="91440" bIns="45720" rtlCol="0" anchor="ctr">
            <a:spAutoFit/>
          </a:bodyPr>
          <a:lstStyle>
            <a:lvl1pPr algn="ctr">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31" name="Text Placeholder 56">
            <a:extLst>
              <a:ext uri="{FF2B5EF4-FFF2-40B4-BE49-F238E27FC236}">
                <a16:creationId xmlns:a16="http://schemas.microsoft.com/office/drawing/2014/main" id="{7D6BB264-D055-103E-2FAE-AA04A4AC36EA}"/>
              </a:ext>
            </a:extLst>
          </p:cNvPr>
          <p:cNvSpPr>
            <a:spLocks noGrp="1"/>
          </p:cNvSpPr>
          <p:nvPr>
            <p:ph type="body" sz="quarter" idx="18" hasCustomPrompt="1"/>
          </p:nvPr>
        </p:nvSpPr>
        <p:spPr>
          <a:xfrm>
            <a:off x="8687245" y="3974289"/>
            <a:ext cx="2560987" cy="1323439"/>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labore et dolore.</a:t>
            </a:r>
          </a:p>
        </p:txBody>
      </p:sp>
      <p:sp>
        <p:nvSpPr>
          <p:cNvPr id="46" name="Text Placeholder 56">
            <a:extLst>
              <a:ext uri="{FF2B5EF4-FFF2-40B4-BE49-F238E27FC236}">
                <a16:creationId xmlns:a16="http://schemas.microsoft.com/office/drawing/2014/main" id="{FAC9D716-2B90-CA99-49B7-06F073E24CD0}"/>
              </a:ext>
            </a:extLst>
          </p:cNvPr>
          <p:cNvSpPr>
            <a:spLocks noGrp="1"/>
          </p:cNvSpPr>
          <p:nvPr>
            <p:ph type="body" sz="quarter" idx="19"/>
          </p:nvPr>
        </p:nvSpPr>
        <p:spPr>
          <a:xfrm>
            <a:off x="4811476" y="3568857"/>
            <a:ext cx="2561938" cy="338554"/>
          </a:xfrm>
          <a:noFill/>
        </p:spPr>
        <p:txBody>
          <a:bodyPr wrap="square" lIns="91440" tIns="45720" rIns="91440" bIns="45720" rtlCol="0" anchor="ctr">
            <a:spAutoFit/>
          </a:bodyPr>
          <a:lstStyle>
            <a:lvl1pPr algn="ctr">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7" name="Text Placeholder 56">
            <a:extLst>
              <a:ext uri="{FF2B5EF4-FFF2-40B4-BE49-F238E27FC236}">
                <a16:creationId xmlns:a16="http://schemas.microsoft.com/office/drawing/2014/main" id="{B40733F5-8A6B-7186-C072-2867E024D93B}"/>
              </a:ext>
            </a:extLst>
          </p:cNvPr>
          <p:cNvSpPr>
            <a:spLocks noGrp="1"/>
          </p:cNvSpPr>
          <p:nvPr>
            <p:ph type="body" sz="quarter" idx="20" hasCustomPrompt="1"/>
          </p:nvPr>
        </p:nvSpPr>
        <p:spPr>
          <a:xfrm>
            <a:off x="4812381" y="3968717"/>
            <a:ext cx="2560987" cy="1323439"/>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labore et dolore.</a:t>
            </a:r>
          </a:p>
        </p:txBody>
      </p:sp>
      <p:sp>
        <p:nvSpPr>
          <p:cNvPr id="53" name="Text Placeholder 56">
            <a:extLst>
              <a:ext uri="{FF2B5EF4-FFF2-40B4-BE49-F238E27FC236}">
                <a16:creationId xmlns:a16="http://schemas.microsoft.com/office/drawing/2014/main" id="{C252093A-D611-8606-12D7-1A257C10C8DE}"/>
              </a:ext>
            </a:extLst>
          </p:cNvPr>
          <p:cNvSpPr>
            <a:spLocks noGrp="1"/>
          </p:cNvSpPr>
          <p:nvPr>
            <p:ph type="body" sz="quarter" idx="21"/>
          </p:nvPr>
        </p:nvSpPr>
        <p:spPr>
          <a:xfrm>
            <a:off x="941017" y="3568857"/>
            <a:ext cx="2561938" cy="338554"/>
          </a:xfrm>
          <a:noFill/>
        </p:spPr>
        <p:txBody>
          <a:bodyPr wrap="square" lIns="91440" tIns="45720" rIns="91440" bIns="45720" rtlCol="0" anchor="ctr">
            <a:spAutoFit/>
          </a:bodyPr>
          <a:lstStyle>
            <a:lvl1pPr algn="ctr">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54" name="Text Placeholder 56">
            <a:extLst>
              <a:ext uri="{FF2B5EF4-FFF2-40B4-BE49-F238E27FC236}">
                <a16:creationId xmlns:a16="http://schemas.microsoft.com/office/drawing/2014/main" id="{B22F161F-0BEC-3A50-64AB-F6728F43F322}"/>
              </a:ext>
            </a:extLst>
          </p:cNvPr>
          <p:cNvSpPr>
            <a:spLocks noGrp="1"/>
          </p:cNvSpPr>
          <p:nvPr>
            <p:ph type="body" sz="quarter" idx="22" hasCustomPrompt="1"/>
          </p:nvPr>
        </p:nvSpPr>
        <p:spPr>
          <a:xfrm>
            <a:off x="941922" y="3968717"/>
            <a:ext cx="2560987" cy="1323439"/>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labore et dolore.</a:t>
            </a:r>
          </a:p>
        </p:txBody>
      </p:sp>
      <p:sp>
        <p:nvSpPr>
          <p:cNvPr id="22" name="Picture Placeholder 3">
            <a:extLst>
              <a:ext uri="{FF2B5EF4-FFF2-40B4-BE49-F238E27FC236}">
                <a16:creationId xmlns:a16="http://schemas.microsoft.com/office/drawing/2014/main" id="{167086AE-7B2C-BE06-D08B-F9DDBA7C32D0}"/>
              </a:ext>
            </a:extLst>
          </p:cNvPr>
          <p:cNvSpPr>
            <a:spLocks noGrp="1" noChangeAspect="1"/>
          </p:cNvSpPr>
          <p:nvPr>
            <p:ph type="pic" sz="quarter" idx="23"/>
          </p:nvPr>
        </p:nvSpPr>
        <p:spPr>
          <a:xfrm>
            <a:off x="1761095" y="2027039"/>
            <a:ext cx="954670" cy="954421"/>
          </a:xfrm>
          <a:prstGeom prst="ellipse">
            <a:avLst/>
          </a:prstGeom>
        </p:spPr>
        <p:txBody>
          <a:bodyPr anchor="ctr"/>
          <a:lstStyle>
            <a:lvl1pPr algn="ctr">
              <a:defRPr sz="1200">
                <a:solidFill>
                  <a:schemeClr val="tx1"/>
                </a:solidFill>
              </a:defRPr>
            </a:lvl1pPr>
          </a:lstStyle>
          <a:p>
            <a:endParaRPr lang="en-IN"/>
          </a:p>
        </p:txBody>
      </p:sp>
      <p:sp>
        <p:nvSpPr>
          <p:cNvPr id="23" name="Picture Placeholder 3">
            <a:extLst>
              <a:ext uri="{FF2B5EF4-FFF2-40B4-BE49-F238E27FC236}">
                <a16:creationId xmlns:a16="http://schemas.microsoft.com/office/drawing/2014/main" id="{C440D5A6-1896-1E5C-7DEC-3CCCB7FD176E}"/>
              </a:ext>
            </a:extLst>
          </p:cNvPr>
          <p:cNvSpPr>
            <a:spLocks noGrp="1" noChangeAspect="1"/>
          </p:cNvSpPr>
          <p:nvPr>
            <p:ph type="pic" sz="quarter" idx="24"/>
          </p:nvPr>
        </p:nvSpPr>
        <p:spPr>
          <a:xfrm>
            <a:off x="5632264" y="2027039"/>
            <a:ext cx="954670" cy="954421"/>
          </a:xfrm>
          <a:prstGeom prst="ellipse">
            <a:avLst/>
          </a:prstGeom>
        </p:spPr>
        <p:txBody>
          <a:bodyPr anchor="ctr"/>
          <a:lstStyle>
            <a:lvl1pPr algn="ctr">
              <a:defRPr sz="1200">
                <a:solidFill>
                  <a:schemeClr val="tx1"/>
                </a:solidFill>
              </a:defRPr>
            </a:lvl1pPr>
          </a:lstStyle>
          <a:p>
            <a:endParaRPr lang="en-IN"/>
          </a:p>
        </p:txBody>
      </p:sp>
      <p:sp>
        <p:nvSpPr>
          <p:cNvPr id="24" name="Picture Placeholder 3">
            <a:extLst>
              <a:ext uri="{FF2B5EF4-FFF2-40B4-BE49-F238E27FC236}">
                <a16:creationId xmlns:a16="http://schemas.microsoft.com/office/drawing/2014/main" id="{B5332D9A-0448-95F4-72B4-EF9E1C0854BA}"/>
              </a:ext>
            </a:extLst>
          </p:cNvPr>
          <p:cNvSpPr>
            <a:spLocks noGrp="1" noChangeAspect="1"/>
          </p:cNvSpPr>
          <p:nvPr>
            <p:ph type="pic" sz="quarter" idx="25"/>
          </p:nvPr>
        </p:nvSpPr>
        <p:spPr>
          <a:xfrm>
            <a:off x="9507128" y="2027039"/>
            <a:ext cx="954670" cy="954421"/>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2745735480"/>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Linea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347AC193-8443-E517-AEDC-04299D12FDD4}"/>
              </a:ext>
            </a:extLst>
          </p:cNvPr>
          <p:cNvGrpSpPr/>
          <p:nvPr userDrawn="1"/>
        </p:nvGrpSpPr>
        <p:grpSpPr>
          <a:xfrm>
            <a:off x="786335" y="1995982"/>
            <a:ext cx="6411995" cy="2105024"/>
            <a:chOff x="376238" y="1976438"/>
            <a:chExt cx="6410325" cy="2105024"/>
          </a:xfrm>
        </p:grpSpPr>
        <p:sp>
          <p:nvSpPr>
            <p:cNvPr id="5" name="Freeform 3">
              <a:extLst>
                <a:ext uri="{FF2B5EF4-FFF2-40B4-BE49-F238E27FC236}">
                  <a16:creationId xmlns:a16="http://schemas.microsoft.com/office/drawing/2014/main" id="{15A849D4-C8BD-8DE6-ADDC-6144A78B5C15}"/>
                </a:ext>
              </a:extLst>
            </p:cNvPr>
            <p:cNvSpPr>
              <a:spLocks/>
            </p:cNvSpPr>
            <p:nvPr/>
          </p:nvSpPr>
          <p:spPr bwMode="blackWhite">
            <a:xfrm>
              <a:off x="4245831" y="1976438"/>
              <a:ext cx="2540732" cy="2105024"/>
            </a:xfrm>
            <a:custGeom>
              <a:avLst/>
              <a:gdLst>
                <a:gd name="T0" fmla="*/ 0 w 1660"/>
                <a:gd name="T1" fmla="*/ 261 h 2567"/>
                <a:gd name="T2" fmla="*/ 1102 w 1660"/>
                <a:gd name="T3" fmla="*/ 261 h 2567"/>
                <a:gd name="T4" fmla="*/ 1102 w 1660"/>
                <a:gd name="T5" fmla="*/ 0 h 2567"/>
                <a:gd name="T6" fmla="*/ 1693 w 1660"/>
                <a:gd name="T7" fmla="*/ 1309 h 2567"/>
                <a:gd name="T8" fmla="*/ 1102 w 1660"/>
                <a:gd name="T9" fmla="*/ 2618 h 2567"/>
                <a:gd name="T10" fmla="*/ 1102 w 1660"/>
                <a:gd name="T11" fmla="*/ 2356 h 2567"/>
                <a:gd name="T12" fmla="*/ 0 w 1660"/>
                <a:gd name="T13" fmla="*/ 2356 h 2567"/>
                <a:gd name="T14" fmla="*/ 0 w 1660"/>
                <a:gd name="T15" fmla="*/ 1309 h 2567"/>
                <a:gd name="T16" fmla="*/ 0 w 1660"/>
                <a:gd name="T17" fmla="*/ 261 h 256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660"/>
                <a:gd name="T28" fmla="*/ 0 h 2567"/>
                <a:gd name="T29" fmla="*/ 1660 w 1660"/>
                <a:gd name="T30" fmla="*/ 2567 h 256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660" h="2567">
                  <a:moveTo>
                    <a:pt x="0" y="256"/>
                  </a:moveTo>
                  <a:lnTo>
                    <a:pt x="1080" y="256"/>
                  </a:lnTo>
                  <a:lnTo>
                    <a:pt x="1080" y="0"/>
                  </a:lnTo>
                  <a:lnTo>
                    <a:pt x="1659" y="1283"/>
                  </a:lnTo>
                  <a:lnTo>
                    <a:pt x="1080" y="2566"/>
                  </a:lnTo>
                  <a:lnTo>
                    <a:pt x="1080" y="2309"/>
                  </a:lnTo>
                  <a:lnTo>
                    <a:pt x="0" y="2309"/>
                  </a:lnTo>
                  <a:lnTo>
                    <a:pt x="0" y="1283"/>
                  </a:lnTo>
                  <a:lnTo>
                    <a:pt x="0" y="256"/>
                  </a:lnTo>
                </a:path>
              </a:pathLst>
            </a:custGeom>
            <a:solidFill>
              <a:srgbClr val="53565A">
                <a:lumMod val="60000"/>
                <a:lumOff val="40000"/>
              </a:srgbClr>
            </a:solidFill>
            <a:ln w="9525" cap="rnd">
              <a:noFill/>
              <a:round/>
              <a:headEnd/>
              <a:tailEnd/>
            </a:ln>
          </p:spPr>
          <p:txBody>
            <a:bodyPr lIns="792000" tIns="36000" rIns="792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black"/>
                </a:solidFill>
                <a:effectLst/>
                <a:uLnTx/>
                <a:uFillTx/>
                <a:latin typeface="Calibri"/>
                <a:ea typeface="+mn-ea"/>
                <a:cs typeface="+mn-cs"/>
              </a:endParaRPr>
            </a:p>
          </p:txBody>
        </p:sp>
        <p:sp>
          <p:nvSpPr>
            <p:cNvPr id="6" name="Freeform 4">
              <a:extLst>
                <a:ext uri="{FF2B5EF4-FFF2-40B4-BE49-F238E27FC236}">
                  <a16:creationId xmlns:a16="http://schemas.microsoft.com/office/drawing/2014/main" id="{68778281-AB53-AA49-EB5F-566CAB4698E2}"/>
                </a:ext>
              </a:extLst>
            </p:cNvPr>
            <p:cNvSpPr>
              <a:spLocks/>
            </p:cNvSpPr>
            <p:nvPr/>
          </p:nvSpPr>
          <p:spPr bwMode="blackWhite">
            <a:xfrm>
              <a:off x="2642499" y="2186217"/>
              <a:ext cx="2311257" cy="1684662"/>
            </a:xfrm>
            <a:custGeom>
              <a:avLst/>
              <a:gdLst>
                <a:gd name="T0" fmla="*/ 0 w 1511"/>
                <a:gd name="T1" fmla="*/ 207 h 2054"/>
                <a:gd name="T2" fmla="*/ 1070 w 1511"/>
                <a:gd name="T3" fmla="*/ 207 h 2054"/>
                <a:gd name="T4" fmla="*/ 1070 w 1511"/>
                <a:gd name="T5" fmla="*/ 0 h 2054"/>
                <a:gd name="T6" fmla="*/ 1541 w 1511"/>
                <a:gd name="T7" fmla="*/ 1047 h 2054"/>
                <a:gd name="T8" fmla="*/ 1070 w 1511"/>
                <a:gd name="T9" fmla="*/ 2095 h 2054"/>
                <a:gd name="T10" fmla="*/ 1070 w 1511"/>
                <a:gd name="T11" fmla="*/ 1887 h 2054"/>
                <a:gd name="T12" fmla="*/ 0 w 1511"/>
                <a:gd name="T13" fmla="*/ 1887 h 2054"/>
                <a:gd name="T14" fmla="*/ 0 w 1511"/>
                <a:gd name="T15" fmla="*/ 1047 h 2054"/>
                <a:gd name="T16" fmla="*/ 0 w 1511"/>
                <a:gd name="T17" fmla="*/ 207 h 205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511"/>
                <a:gd name="T28" fmla="*/ 0 h 2054"/>
                <a:gd name="T29" fmla="*/ 1511 w 1511"/>
                <a:gd name="T30" fmla="*/ 2054 h 205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511" h="2054">
                  <a:moveTo>
                    <a:pt x="0" y="203"/>
                  </a:moveTo>
                  <a:lnTo>
                    <a:pt x="1048" y="203"/>
                  </a:lnTo>
                  <a:lnTo>
                    <a:pt x="1048" y="0"/>
                  </a:lnTo>
                  <a:lnTo>
                    <a:pt x="1510" y="1026"/>
                  </a:lnTo>
                  <a:lnTo>
                    <a:pt x="1048" y="2053"/>
                  </a:lnTo>
                  <a:lnTo>
                    <a:pt x="1048" y="1849"/>
                  </a:lnTo>
                  <a:lnTo>
                    <a:pt x="0" y="1849"/>
                  </a:lnTo>
                  <a:lnTo>
                    <a:pt x="0" y="1026"/>
                  </a:lnTo>
                  <a:lnTo>
                    <a:pt x="0" y="203"/>
                  </a:lnTo>
                </a:path>
              </a:pathLst>
            </a:custGeom>
            <a:solidFill>
              <a:srgbClr val="BBBCBC"/>
            </a:solidFill>
            <a:ln w="9525" cap="rnd">
              <a:noFill/>
              <a:round/>
              <a:headEnd/>
              <a:tailEnd/>
            </a:ln>
          </p:spPr>
          <p:txBody>
            <a:bodyPr lIns="648000" tIns="36000" rIns="684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5">
              <a:extLst>
                <a:ext uri="{FF2B5EF4-FFF2-40B4-BE49-F238E27FC236}">
                  <a16:creationId xmlns:a16="http://schemas.microsoft.com/office/drawing/2014/main" id="{9E3DB142-512E-E42B-E598-FE67911E7D4B}"/>
                </a:ext>
              </a:extLst>
            </p:cNvPr>
            <p:cNvSpPr>
              <a:spLocks/>
            </p:cNvSpPr>
            <p:nvPr/>
          </p:nvSpPr>
          <p:spPr bwMode="blackWhite">
            <a:xfrm>
              <a:off x="1363134" y="2363042"/>
              <a:ext cx="1847805" cy="1341461"/>
            </a:xfrm>
            <a:custGeom>
              <a:avLst/>
              <a:gdLst>
                <a:gd name="T0" fmla="*/ 0 w 1207"/>
                <a:gd name="T1" fmla="*/ 269 h 1636"/>
                <a:gd name="T2" fmla="*/ 927 w 1207"/>
                <a:gd name="T3" fmla="*/ 269 h 1636"/>
                <a:gd name="T4" fmla="*/ 927 w 1207"/>
                <a:gd name="T5" fmla="*/ 0 h 1636"/>
                <a:gd name="T6" fmla="*/ 1336 w 1207"/>
                <a:gd name="T7" fmla="*/ 897 h 1636"/>
                <a:gd name="T8" fmla="*/ 927 w 1207"/>
                <a:gd name="T9" fmla="*/ 1807 h 1636"/>
                <a:gd name="T10" fmla="*/ 927 w 1207"/>
                <a:gd name="T11" fmla="*/ 1536 h 1636"/>
                <a:gd name="T12" fmla="*/ 0 w 1207"/>
                <a:gd name="T13" fmla="*/ 1536 h 1636"/>
                <a:gd name="T14" fmla="*/ 0 w 1207"/>
                <a:gd name="T15" fmla="*/ 897 h 1636"/>
                <a:gd name="T16" fmla="*/ 0 w 1207"/>
                <a:gd name="T17" fmla="*/ 269 h 163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07"/>
                <a:gd name="T28" fmla="*/ 0 h 1636"/>
                <a:gd name="T29" fmla="*/ 1207 w 1207"/>
                <a:gd name="T30" fmla="*/ 1636 h 16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07" h="1636">
                  <a:moveTo>
                    <a:pt x="0" y="244"/>
                  </a:moveTo>
                  <a:lnTo>
                    <a:pt x="837" y="244"/>
                  </a:lnTo>
                  <a:lnTo>
                    <a:pt x="837" y="0"/>
                  </a:lnTo>
                  <a:lnTo>
                    <a:pt x="1206" y="812"/>
                  </a:lnTo>
                  <a:lnTo>
                    <a:pt x="837" y="1635"/>
                  </a:lnTo>
                  <a:lnTo>
                    <a:pt x="837" y="1390"/>
                  </a:lnTo>
                  <a:lnTo>
                    <a:pt x="0" y="1390"/>
                  </a:lnTo>
                  <a:lnTo>
                    <a:pt x="0" y="812"/>
                  </a:lnTo>
                  <a:lnTo>
                    <a:pt x="0" y="244"/>
                  </a:lnTo>
                </a:path>
              </a:pathLst>
            </a:custGeom>
            <a:solidFill>
              <a:srgbClr val="D0D0CE"/>
            </a:solidFill>
            <a:ln w="9525" cap="rnd">
              <a:noFill/>
              <a:round/>
              <a:headEnd/>
              <a:tailEnd/>
            </a:ln>
          </p:spPr>
          <p:txBody>
            <a:bodyPr lIns="468000" tIns="36000" rIns="504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black"/>
                </a:solidFill>
                <a:effectLst/>
                <a:uLnTx/>
                <a:uFillTx/>
                <a:latin typeface="Calibri"/>
                <a:ea typeface="+mn-ea"/>
                <a:cs typeface="+mn-cs"/>
              </a:endParaRPr>
            </a:p>
          </p:txBody>
        </p:sp>
        <p:sp>
          <p:nvSpPr>
            <p:cNvPr id="8" name="Freeform 6">
              <a:extLst>
                <a:ext uri="{FF2B5EF4-FFF2-40B4-BE49-F238E27FC236}">
                  <a16:creationId xmlns:a16="http://schemas.microsoft.com/office/drawing/2014/main" id="{845D29D2-435E-41B9-7BF5-9268B93249AB}"/>
                </a:ext>
              </a:extLst>
            </p:cNvPr>
            <p:cNvSpPr>
              <a:spLocks/>
            </p:cNvSpPr>
            <p:nvPr/>
          </p:nvSpPr>
          <p:spPr bwMode="blackWhite">
            <a:xfrm>
              <a:off x="376238" y="2563980"/>
              <a:ext cx="1385854" cy="939585"/>
            </a:xfrm>
            <a:custGeom>
              <a:avLst/>
              <a:gdLst>
                <a:gd name="T0" fmla="*/ 0 w 906"/>
                <a:gd name="T1" fmla="*/ 248 h 1146"/>
                <a:gd name="T2" fmla="*/ 712 w 906"/>
                <a:gd name="T3" fmla="*/ 248 h 1146"/>
                <a:gd name="T4" fmla="*/ 712 w 906"/>
                <a:gd name="T5" fmla="*/ 0 h 1146"/>
                <a:gd name="T6" fmla="*/ 998 w 906"/>
                <a:gd name="T7" fmla="*/ 626 h 1146"/>
                <a:gd name="T8" fmla="*/ 712 w 906"/>
                <a:gd name="T9" fmla="*/ 1264 h 1146"/>
                <a:gd name="T10" fmla="*/ 712 w 906"/>
                <a:gd name="T11" fmla="*/ 1016 h 1146"/>
                <a:gd name="T12" fmla="*/ 0 w 906"/>
                <a:gd name="T13" fmla="*/ 1016 h 1146"/>
                <a:gd name="T14" fmla="*/ 0 w 906"/>
                <a:gd name="T15" fmla="*/ 626 h 1146"/>
                <a:gd name="T16" fmla="*/ 0 w 906"/>
                <a:gd name="T17" fmla="*/ 248 h 114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6"/>
                <a:gd name="T28" fmla="*/ 0 h 1146"/>
                <a:gd name="T29" fmla="*/ 906 w 906"/>
                <a:gd name="T30" fmla="*/ 1146 h 114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6" h="1146">
                  <a:moveTo>
                    <a:pt x="0" y="224"/>
                  </a:moveTo>
                  <a:lnTo>
                    <a:pt x="645" y="224"/>
                  </a:lnTo>
                  <a:lnTo>
                    <a:pt x="645" y="0"/>
                  </a:lnTo>
                  <a:lnTo>
                    <a:pt x="905" y="567"/>
                  </a:lnTo>
                  <a:lnTo>
                    <a:pt x="645" y="1145"/>
                  </a:lnTo>
                  <a:lnTo>
                    <a:pt x="645" y="920"/>
                  </a:lnTo>
                  <a:lnTo>
                    <a:pt x="0" y="920"/>
                  </a:lnTo>
                  <a:lnTo>
                    <a:pt x="0" y="567"/>
                  </a:lnTo>
                  <a:lnTo>
                    <a:pt x="0" y="224"/>
                  </a:lnTo>
                </a:path>
              </a:pathLst>
            </a:custGeom>
            <a:solidFill>
              <a:srgbClr val="43B02A"/>
            </a:solidFill>
            <a:ln w="9525" cap="rnd">
              <a:noFill/>
              <a:round/>
              <a:headEnd/>
              <a:tailEnd/>
            </a:ln>
          </p:spPr>
          <p:txBody>
            <a:bodyPr lIns="91440" tIns="36000" rIns="396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9" name="Group 8">
            <a:extLst>
              <a:ext uri="{FF2B5EF4-FFF2-40B4-BE49-F238E27FC236}">
                <a16:creationId xmlns:a16="http://schemas.microsoft.com/office/drawing/2014/main" id="{986C1524-048A-157B-80A3-584A658ED3E6}"/>
              </a:ext>
            </a:extLst>
          </p:cNvPr>
          <p:cNvGrpSpPr/>
          <p:nvPr userDrawn="1"/>
        </p:nvGrpSpPr>
        <p:grpSpPr>
          <a:xfrm>
            <a:off x="4906972" y="3890424"/>
            <a:ext cx="6299253" cy="2172335"/>
            <a:chOff x="2467292" y="4168887"/>
            <a:chExt cx="6297613" cy="2172335"/>
          </a:xfrm>
        </p:grpSpPr>
        <p:sp>
          <p:nvSpPr>
            <p:cNvPr id="10" name="Freeform 13">
              <a:extLst>
                <a:ext uri="{FF2B5EF4-FFF2-40B4-BE49-F238E27FC236}">
                  <a16:creationId xmlns:a16="http://schemas.microsoft.com/office/drawing/2014/main" id="{A820E3E2-6739-E782-54B1-490CA0C8C8AB}"/>
                </a:ext>
              </a:extLst>
            </p:cNvPr>
            <p:cNvSpPr>
              <a:spLocks/>
            </p:cNvSpPr>
            <p:nvPr/>
          </p:nvSpPr>
          <p:spPr bwMode="blackWhite">
            <a:xfrm>
              <a:off x="5664452" y="4168887"/>
              <a:ext cx="3100453" cy="2074751"/>
            </a:xfrm>
            <a:custGeom>
              <a:avLst/>
              <a:gdLst>
                <a:gd name="T0" fmla="*/ 0 w 1800"/>
                <a:gd name="T1" fmla="*/ 146 h 1303"/>
                <a:gd name="T2" fmla="*/ 1673 w 1800"/>
                <a:gd name="T3" fmla="*/ 146 h 1303"/>
                <a:gd name="T4" fmla="*/ 1673 w 1800"/>
                <a:gd name="T5" fmla="*/ 0 h 1303"/>
                <a:gd name="T6" fmla="*/ 2115 w 1800"/>
                <a:gd name="T7" fmla="*/ 747 h 1303"/>
                <a:gd name="T8" fmla="*/ 1673 w 1800"/>
                <a:gd name="T9" fmla="*/ 1485 h 1303"/>
                <a:gd name="T10" fmla="*/ 1673 w 1800"/>
                <a:gd name="T11" fmla="*/ 1339 h 1303"/>
                <a:gd name="T12" fmla="*/ 0 w 1800"/>
                <a:gd name="T13" fmla="*/ 1339 h 1303"/>
                <a:gd name="T14" fmla="*/ 0 w 1800"/>
                <a:gd name="T15" fmla="*/ 747 h 1303"/>
                <a:gd name="T16" fmla="*/ 0 w 1800"/>
                <a:gd name="T17" fmla="*/ 146 h 130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800"/>
                <a:gd name="T28" fmla="*/ 0 h 1303"/>
                <a:gd name="T29" fmla="*/ 1800 w 1800"/>
                <a:gd name="T30" fmla="*/ 1303 h 130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800" h="1303">
                  <a:moveTo>
                    <a:pt x="0" y="128"/>
                  </a:moveTo>
                  <a:lnTo>
                    <a:pt x="1423" y="128"/>
                  </a:lnTo>
                  <a:lnTo>
                    <a:pt x="1423" y="0"/>
                  </a:lnTo>
                  <a:lnTo>
                    <a:pt x="1799" y="655"/>
                  </a:lnTo>
                  <a:lnTo>
                    <a:pt x="1423" y="1302"/>
                  </a:lnTo>
                  <a:lnTo>
                    <a:pt x="1423" y="1174"/>
                  </a:lnTo>
                  <a:lnTo>
                    <a:pt x="0" y="1174"/>
                  </a:lnTo>
                  <a:lnTo>
                    <a:pt x="0" y="655"/>
                  </a:lnTo>
                  <a:lnTo>
                    <a:pt x="0" y="128"/>
                  </a:lnTo>
                </a:path>
              </a:pathLst>
            </a:custGeom>
            <a:solidFill>
              <a:srgbClr val="A7A8AA"/>
            </a:solidFill>
            <a:ln w="9525" cap="rnd">
              <a:noFill/>
              <a:round/>
              <a:headEnd/>
              <a:tailEnd/>
            </a:ln>
          </p:spPr>
          <p:txBody>
            <a:bodyPr lIns="684000" tIns="36000" rIns="612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Calibri"/>
                  <a:ea typeface="+mn-ea"/>
                  <a:cs typeface="+mn-cs"/>
                </a:rPr>
                <a:t> </a:t>
              </a:r>
            </a:p>
          </p:txBody>
        </p:sp>
        <p:sp>
          <p:nvSpPr>
            <p:cNvPr id="11" name="Freeform 14">
              <a:extLst>
                <a:ext uri="{FF2B5EF4-FFF2-40B4-BE49-F238E27FC236}">
                  <a16:creationId xmlns:a16="http://schemas.microsoft.com/office/drawing/2014/main" id="{072883A3-770D-655F-A665-E1A5241A266A}"/>
                </a:ext>
              </a:extLst>
            </p:cNvPr>
            <p:cNvSpPr>
              <a:spLocks/>
            </p:cNvSpPr>
            <p:nvPr/>
          </p:nvSpPr>
          <p:spPr bwMode="blackWhite">
            <a:xfrm>
              <a:off x="3788836" y="4352653"/>
              <a:ext cx="2480656" cy="1958867"/>
            </a:xfrm>
            <a:custGeom>
              <a:avLst/>
              <a:gdLst>
                <a:gd name="T0" fmla="*/ 0 w 1440"/>
                <a:gd name="T1" fmla="*/ 208 h 1239"/>
                <a:gd name="T2" fmla="*/ 1269 w 1440"/>
                <a:gd name="T3" fmla="*/ 208 h 1239"/>
                <a:gd name="T4" fmla="*/ 1269 w 1440"/>
                <a:gd name="T5" fmla="*/ 0 h 1239"/>
                <a:gd name="T6" fmla="*/ 1692 w 1440"/>
                <a:gd name="T7" fmla="*/ 696 h 1239"/>
                <a:gd name="T8" fmla="*/ 1269 w 1440"/>
                <a:gd name="T9" fmla="*/ 1402 h 1239"/>
                <a:gd name="T10" fmla="*/ 1269 w 1440"/>
                <a:gd name="T11" fmla="*/ 1194 h 1239"/>
                <a:gd name="T12" fmla="*/ 0 w 1440"/>
                <a:gd name="T13" fmla="*/ 1194 h 1239"/>
                <a:gd name="T14" fmla="*/ 0 w 1440"/>
                <a:gd name="T15" fmla="*/ 696 h 1239"/>
                <a:gd name="T16" fmla="*/ 0 w 1440"/>
                <a:gd name="T17" fmla="*/ 208 h 12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440"/>
                <a:gd name="T28" fmla="*/ 0 h 1239"/>
                <a:gd name="T29" fmla="*/ 1440 w 1440"/>
                <a:gd name="T30" fmla="*/ 1239 h 12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440" h="1239">
                  <a:moveTo>
                    <a:pt x="0" y="184"/>
                  </a:moveTo>
                  <a:lnTo>
                    <a:pt x="1079" y="184"/>
                  </a:lnTo>
                  <a:lnTo>
                    <a:pt x="1079" y="0"/>
                  </a:lnTo>
                  <a:lnTo>
                    <a:pt x="1439" y="615"/>
                  </a:lnTo>
                  <a:lnTo>
                    <a:pt x="1079" y="1238"/>
                  </a:lnTo>
                  <a:lnTo>
                    <a:pt x="1079" y="1054"/>
                  </a:lnTo>
                  <a:lnTo>
                    <a:pt x="0" y="1054"/>
                  </a:lnTo>
                  <a:lnTo>
                    <a:pt x="0" y="615"/>
                  </a:lnTo>
                  <a:lnTo>
                    <a:pt x="0" y="184"/>
                  </a:lnTo>
                </a:path>
              </a:pathLst>
            </a:custGeom>
            <a:solidFill>
              <a:srgbClr val="D0D0CE"/>
            </a:solidFill>
            <a:ln w="9525" cap="rnd">
              <a:noFill/>
              <a:round/>
              <a:headEnd/>
              <a:tailEnd/>
            </a:ln>
          </p:spPr>
          <p:txBody>
            <a:bodyPr lIns="612000" tIns="36000" rIns="612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Calibri"/>
                  <a:ea typeface="+mn-ea"/>
                  <a:cs typeface="+mn-cs"/>
                </a:rPr>
                <a:t> </a:t>
              </a:r>
            </a:p>
          </p:txBody>
        </p:sp>
        <p:sp>
          <p:nvSpPr>
            <p:cNvPr id="12" name="Freeform 15">
              <a:extLst>
                <a:ext uri="{FF2B5EF4-FFF2-40B4-BE49-F238E27FC236}">
                  <a16:creationId xmlns:a16="http://schemas.microsoft.com/office/drawing/2014/main" id="{7E2DB15A-5D19-CBE6-2D03-F076D46A7FEE}"/>
                </a:ext>
              </a:extLst>
            </p:cNvPr>
            <p:cNvSpPr>
              <a:spLocks/>
            </p:cNvSpPr>
            <p:nvPr/>
          </p:nvSpPr>
          <p:spPr bwMode="blackWhite">
            <a:xfrm>
              <a:off x="2467292" y="4623898"/>
              <a:ext cx="1860858" cy="1717324"/>
            </a:xfrm>
            <a:custGeom>
              <a:avLst/>
              <a:gdLst>
                <a:gd name="T0" fmla="*/ 0 w 1080"/>
                <a:gd name="T1" fmla="*/ 414 h 1079"/>
                <a:gd name="T2" fmla="*/ 1727 w 1080"/>
                <a:gd name="T3" fmla="*/ 414 h 1079"/>
                <a:gd name="T4" fmla="*/ 1727 w 1080"/>
                <a:gd name="T5" fmla="*/ 0 h 1079"/>
                <a:gd name="T6" fmla="*/ 2426 w 1080"/>
                <a:gd name="T7" fmla="*/ 1046 h 1079"/>
                <a:gd name="T8" fmla="*/ 1727 w 1080"/>
                <a:gd name="T9" fmla="*/ 2075 h 1079"/>
                <a:gd name="T10" fmla="*/ 1727 w 1080"/>
                <a:gd name="T11" fmla="*/ 1661 h 1079"/>
                <a:gd name="T12" fmla="*/ 0 w 1080"/>
                <a:gd name="T13" fmla="*/ 1661 h 1079"/>
                <a:gd name="T14" fmla="*/ 0 w 1080"/>
                <a:gd name="T15" fmla="*/ 1046 h 1079"/>
                <a:gd name="T16" fmla="*/ 0 w 1080"/>
                <a:gd name="T17" fmla="*/ 414 h 107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080"/>
                <a:gd name="T28" fmla="*/ 0 h 1079"/>
                <a:gd name="T29" fmla="*/ 1080 w 1080"/>
                <a:gd name="T30" fmla="*/ 1079 h 107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080" h="1079">
                  <a:moveTo>
                    <a:pt x="0" y="215"/>
                  </a:moveTo>
                  <a:lnTo>
                    <a:pt x="768" y="215"/>
                  </a:lnTo>
                  <a:lnTo>
                    <a:pt x="768" y="0"/>
                  </a:lnTo>
                  <a:lnTo>
                    <a:pt x="1079" y="543"/>
                  </a:lnTo>
                  <a:lnTo>
                    <a:pt x="768" y="1078"/>
                  </a:lnTo>
                  <a:lnTo>
                    <a:pt x="768" y="862"/>
                  </a:lnTo>
                  <a:lnTo>
                    <a:pt x="0" y="862"/>
                  </a:lnTo>
                  <a:lnTo>
                    <a:pt x="0" y="543"/>
                  </a:lnTo>
                  <a:lnTo>
                    <a:pt x="0" y="215"/>
                  </a:lnTo>
                </a:path>
              </a:pathLst>
            </a:custGeom>
            <a:solidFill>
              <a:srgbClr val="43B02A"/>
            </a:solidFill>
            <a:ln w="9525" cap="rnd">
              <a:noFill/>
              <a:round/>
              <a:headEnd/>
              <a:tailEnd/>
            </a:ln>
          </p:spPr>
          <p:txBody>
            <a:bodyPr lIns="91440" tIns="36000" rIns="540000" bIns="3600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grpSp>
      <p:sp>
        <p:nvSpPr>
          <p:cNvPr id="14" name="Text Placeholder 54">
            <a:extLst>
              <a:ext uri="{FF2B5EF4-FFF2-40B4-BE49-F238E27FC236}">
                <a16:creationId xmlns:a16="http://schemas.microsoft.com/office/drawing/2014/main" id="{59C56BA3-99F6-DBFD-7C82-676B05A3055B}"/>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5" name="Text Placeholder 54">
            <a:extLst>
              <a:ext uri="{FF2B5EF4-FFF2-40B4-BE49-F238E27FC236}">
                <a16:creationId xmlns:a16="http://schemas.microsoft.com/office/drawing/2014/main" id="{CD81C146-CDF3-C652-09C5-A0CE177FAD6A}"/>
              </a:ext>
            </a:extLst>
          </p:cNvPr>
          <p:cNvSpPr>
            <a:spLocks noGrp="1"/>
          </p:cNvSpPr>
          <p:nvPr>
            <p:ph type="body" sz="quarter" idx="22" hasCustomPrompt="1"/>
          </p:nvPr>
        </p:nvSpPr>
        <p:spPr>
          <a:xfrm>
            <a:off x="996533" y="2940370"/>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16" name="Text Placeholder 54">
            <a:extLst>
              <a:ext uri="{FF2B5EF4-FFF2-40B4-BE49-F238E27FC236}">
                <a16:creationId xmlns:a16="http://schemas.microsoft.com/office/drawing/2014/main" id="{7BAE3C8B-0830-EF5B-37F9-DCBFC5931132}"/>
              </a:ext>
            </a:extLst>
          </p:cNvPr>
          <p:cNvSpPr>
            <a:spLocks noGrp="1"/>
          </p:cNvSpPr>
          <p:nvPr>
            <p:ph type="body" sz="quarter" idx="23" hasCustomPrompt="1"/>
          </p:nvPr>
        </p:nvSpPr>
        <p:spPr>
          <a:xfrm>
            <a:off x="2382748" y="2940370"/>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17" name="Text Placeholder 54">
            <a:extLst>
              <a:ext uri="{FF2B5EF4-FFF2-40B4-BE49-F238E27FC236}">
                <a16:creationId xmlns:a16="http://schemas.microsoft.com/office/drawing/2014/main" id="{6663BFA2-8A6C-8B9D-8385-71871A5096FC}"/>
              </a:ext>
            </a:extLst>
          </p:cNvPr>
          <p:cNvSpPr>
            <a:spLocks noGrp="1"/>
          </p:cNvSpPr>
          <p:nvPr>
            <p:ph type="body" sz="quarter" idx="24" hasCustomPrompt="1"/>
          </p:nvPr>
        </p:nvSpPr>
        <p:spPr>
          <a:xfrm>
            <a:off x="3936659" y="2940370"/>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18" name="Text Placeholder 54">
            <a:extLst>
              <a:ext uri="{FF2B5EF4-FFF2-40B4-BE49-F238E27FC236}">
                <a16:creationId xmlns:a16="http://schemas.microsoft.com/office/drawing/2014/main" id="{837F3ADA-5D9C-82BA-B5FF-7B41528276A3}"/>
              </a:ext>
            </a:extLst>
          </p:cNvPr>
          <p:cNvSpPr>
            <a:spLocks noGrp="1"/>
          </p:cNvSpPr>
          <p:nvPr>
            <p:ph type="body" sz="quarter" idx="25" hasCustomPrompt="1"/>
          </p:nvPr>
        </p:nvSpPr>
        <p:spPr>
          <a:xfrm>
            <a:off x="5759362" y="2940370"/>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19" name="Text Placeholder 54">
            <a:extLst>
              <a:ext uri="{FF2B5EF4-FFF2-40B4-BE49-F238E27FC236}">
                <a16:creationId xmlns:a16="http://schemas.microsoft.com/office/drawing/2014/main" id="{BF09FC3D-C0B3-59EF-BE3D-C87D65E0E623}"/>
              </a:ext>
            </a:extLst>
          </p:cNvPr>
          <p:cNvSpPr>
            <a:spLocks noGrp="1"/>
          </p:cNvSpPr>
          <p:nvPr>
            <p:ph type="body" sz="quarter" idx="26" hasCustomPrompt="1"/>
          </p:nvPr>
        </p:nvSpPr>
        <p:spPr>
          <a:xfrm>
            <a:off x="5254357" y="5096374"/>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20" name="Text Placeholder 54">
            <a:extLst>
              <a:ext uri="{FF2B5EF4-FFF2-40B4-BE49-F238E27FC236}">
                <a16:creationId xmlns:a16="http://schemas.microsoft.com/office/drawing/2014/main" id="{93336EA6-D79A-A1F3-4A2A-83B37F34FF12}"/>
              </a:ext>
            </a:extLst>
          </p:cNvPr>
          <p:cNvSpPr>
            <a:spLocks noGrp="1"/>
          </p:cNvSpPr>
          <p:nvPr>
            <p:ph type="body" sz="quarter" idx="27" hasCustomPrompt="1"/>
          </p:nvPr>
        </p:nvSpPr>
        <p:spPr>
          <a:xfrm>
            <a:off x="7074035" y="4959309"/>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
        <p:nvSpPr>
          <p:cNvPr id="21" name="Text Placeholder 54">
            <a:extLst>
              <a:ext uri="{FF2B5EF4-FFF2-40B4-BE49-F238E27FC236}">
                <a16:creationId xmlns:a16="http://schemas.microsoft.com/office/drawing/2014/main" id="{1E3F9DD2-6C1E-9B0D-2FE6-33348C7E44E6}"/>
              </a:ext>
            </a:extLst>
          </p:cNvPr>
          <p:cNvSpPr>
            <a:spLocks noGrp="1"/>
          </p:cNvSpPr>
          <p:nvPr>
            <p:ph type="body" sz="quarter" idx="28" hasCustomPrompt="1"/>
          </p:nvPr>
        </p:nvSpPr>
        <p:spPr>
          <a:xfrm>
            <a:off x="8874729" y="4820076"/>
            <a:ext cx="673275" cy="215444"/>
          </a:xfrm>
        </p:spPr>
        <p:txBody>
          <a:bodyPr wrap="square" anchor="ctr">
            <a:spAutoFit/>
          </a:bodyPr>
          <a:lstStyle>
            <a:lvl1pPr algn="l">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340139551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Radiating outw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22E45E24-6E3F-CFBA-C66E-252487ED08CE}"/>
              </a:ext>
            </a:extLst>
          </p:cNvPr>
          <p:cNvGrpSpPr/>
          <p:nvPr userDrawn="1"/>
        </p:nvGrpSpPr>
        <p:grpSpPr>
          <a:xfrm>
            <a:off x="3377159" y="1583783"/>
            <a:ext cx="5343618" cy="4689383"/>
            <a:chOff x="869097" y="1923256"/>
            <a:chExt cx="6779478" cy="4196352"/>
          </a:xfrm>
        </p:grpSpPr>
        <p:sp>
          <p:nvSpPr>
            <p:cNvPr id="5" name="Arc 2">
              <a:extLst>
                <a:ext uri="{FF2B5EF4-FFF2-40B4-BE49-F238E27FC236}">
                  <a16:creationId xmlns:a16="http://schemas.microsoft.com/office/drawing/2014/main" id="{0BB79C2A-CA7C-B0DB-FDC4-9EA7AA95C0BA}"/>
                </a:ext>
              </a:extLst>
            </p:cNvPr>
            <p:cNvSpPr>
              <a:spLocks/>
            </p:cNvSpPr>
            <p:nvPr/>
          </p:nvSpPr>
          <p:spPr bwMode="auto">
            <a:xfrm>
              <a:off x="1473200" y="1976438"/>
              <a:ext cx="6156325" cy="3870325"/>
            </a:xfrm>
            <a:custGeom>
              <a:avLst/>
              <a:gdLst>
                <a:gd name="T0" fmla="*/ 0 w 21604"/>
                <a:gd name="T1" fmla="*/ 0 h 21600"/>
                <a:gd name="T2" fmla="*/ 2147483647 w 21604"/>
                <a:gd name="T3" fmla="*/ 2147483647 h 21600"/>
                <a:gd name="T4" fmla="*/ 2147483647 w 21604"/>
                <a:gd name="T5" fmla="*/ 2147483647 h 21600"/>
                <a:gd name="T6" fmla="*/ 0 60000 65536"/>
                <a:gd name="T7" fmla="*/ 0 60000 65536"/>
                <a:gd name="T8" fmla="*/ 0 60000 65536"/>
                <a:gd name="T9" fmla="*/ 0 w 21604"/>
                <a:gd name="T10" fmla="*/ 0 h 21600"/>
                <a:gd name="T11" fmla="*/ 21604 w 21604"/>
                <a:gd name="T12" fmla="*/ 21600 h 21600"/>
              </a:gdLst>
              <a:ahLst/>
              <a:cxnLst>
                <a:cxn ang="T6">
                  <a:pos x="T0" y="T1"/>
                </a:cxn>
                <a:cxn ang="T7">
                  <a:pos x="T2" y="T3"/>
                </a:cxn>
                <a:cxn ang="T8">
                  <a:pos x="T4" y="T5"/>
                </a:cxn>
              </a:cxnLst>
              <a:rect l="T9" t="T10" r="T11" b="T12"/>
              <a:pathLst>
                <a:path w="21604" h="21600" fill="none" extrusionOk="0">
                  <a:moveTo>
                    <a:pt x="0" y="0"/>
                  </a:moveTo>
                  <a:cubicBezTo>
                    <a:pt x="1" y="0"/>
                    <a:pt x="2" y="-1"/>
                    <a:pt x="4" y="0"/>
                  </a:cubicBezTo>
                  <a:cubicBezTo>
                    <a:pt x="11930" y="0"/>
                    <a:pt x="21600" y="9666"/>
                    <a:pt x="21603" y="21593"/>
                  </a:cubicBezTo>
                </a:path>
                <a:path w="21604" h="21600" stroke="0" extrusionOk="0">
                  <a:moveTo>
                    <a:pt x="0" y="0"/>
                  </a:moveTo>
                  <a:cubicBezTo>
                    <a:pt x="1" y="0"/>
                    <a:pt x="2" y="-1"/>
                    <a:pt x="4" y="0"/>
                  </a:cubicBezTo>
                  <a:cubicBezTo>
                    <a:pt x="11930" y="0"/>
                    <a:pt x="21600" y="9666"/>
                    <a:pt x="21603" y="21593"/>
                  </a:cubicBezTo>
                  <a:lnTo>
                    <a:pt x="4" y="21600"/>
                  </a:lnTo>
                  <a:close/>
                </a:path>
              </a:pathLst>
            </a:custGeom>
            <a:solidFill>
              <a:srgbClr val="D0D0CE"/>
            </a:solidFill>
            <a:ln w="9525" cap="rnd">
              <a:noFill/>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 name="Arc 3">
              <a:extLst>
                <a:ext uri="{FF2B5EF4-FFF2-40B4-BE49-F238E27FC236}">
                  <a16:creationId xmlns:a16="http://schemas.microsoft.com/office/drawing/2014/main" id="{569A85E6-913F-3B83-EAB1-7669880AD89B}"/>
                </a:ext>
              </a:extLst>
            </p:cNvPr>
            <p:cNvSpPr>
              <a:spLocks/>
            </p:cNvSpPr>
            <p:nvPr/>
          </p:nvSpPr>
          <p:spPr bwMode="auto">
            <a:xfrm>
              <a:off x="1471613" y="3051175"/>
              <a:ext cx="4646612" cy="2795588"/>
            </a:xfrm>
            <a:custGeom>
              <a:avLst/>
              <a:gdLst>
                <a:gd name="T0" fmla="*/ 0 w 21606"/>
                <a:gd name="T1" fmla="*/ 0 h 21600"/>
                <a:gd name="T2" fmla="*/ 1172857969 w 21606"/>
                <a:gd name="T3" fmla="*/ 361669101 h 21600"/>
                <a:gd name="T4" fmla="*/ 325719 w 21606"/>
                <a:gd name="T5" fmla="*/ 361820011 h 21600"/>
                <a:gd name="T6" fmla="*/ 0 60000 65536"/>
                <a:gd name="T7" fmla="*/ 0 60000 65536"/>
                <a:gd name="T8" fmla="*/ 0 60000 65536"/>
                <a:gd name="T9" fmla="*/ 0 w 21606"/>
                <a:gd name="T10" fmla="*/ 0 h 21600"/>
                <a:gd name="T11" fmla="*/ 21606 w 21606"/>
                <a:gd name="T12" fmla="*/ 21600 h 21600"/>
              </a:gdLst>
              <a:ahLst/>
              <a:cxnLst>
                <a:cxn ang="T6">
                  <a:pos x="T0" y="T1"/>
                </a:cxn>
                <a:cxn ang="T7">
                  <a:pos x="T2" y="T3"/>
                </a:cxn>
                <a:cxn ang="T8">
                  <a:pos x="T4" y="T5"/>
                </a:cxn>
              </a:cxnLst>
              <a:rect l="T9" t="T10" r="T11" b="T12"/>
              <a:pathLst>
                <a:path w="21606" h="21600" fill="none" extrusionOk="0">
                  <a:moveTo>
                    <a:pt x="0" y="0"/>
                  </a:moveTo>
                  <a:cubicBezTo>
                    <a:pt x="2" y="0"/>
                    <a:pt x="4" y="-1"/>
                    <a:pt x="6" y="0"/>
                  </a:cubicBezTo>
                  <a:cubicBezTo>
                    <a:pt x="11931" y="0"/>
                    <a:pt x="21601" y="9665"/>
                    <a:pt x="21605" y="21591"/>
                  </a:cubicBezTo>
                </a:path>
                <a:path w="21606" h="21600" stroke="0" extrusionOk="0">
                  <a:moveTo>
                    <a:pt x="0" y="0"/>
                  </a:moveTo>
                  <a:cubicBezTo>
                    <a:pt x="2" y="0"/>
                    <a:pt x="4" y="-1"/>
                    <a:pt x="6" y="0"/>
                  </a:cubicBezTo>
                  <a:cubicBezTo>
                    <a:pt x="11931" y="0"/>
                    <a:pt x="21601" y="9665"/>
                    <a:pt x="21605" y="21591"/>
                  </a:cubicBezTo>
                  <a:lnTo>
                    <a:pt x="6" y="21600"/>
                  </a:lnTo>
                  <a:close/>
                </a:path>
              </a:pathLst>
            </a:custGeom>
            <a:solidFill>
              <a:srgbClr val="D0D0CE">
                <a:lumMod val="60000"/>
                <a:lumOff val="40000"/>
              </a:srgbClr>
            </a:solidFill>
            <a:ln w="12700" cap="rnd">
              <a:noFill/>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Arc 4">
              <a:extLst>
                <a:ext uri="{FF2B5EF4-FFF2-40B4-BE49-F238E27FC236}">
                  <a16:creationId xmlns:a16="http://schemas.microsoft.com/office/drawing/2014/main" id="{61DD4596-A436-02CA-C09A-5A649D11DCE4}"/>
                </a:ext>
              </a:extLst>
            </p:cNvPr>
            <p:cNvSpPr>
              <a:spLocks/>
            </p:cNvSpPr>
            <p:nvPr/>
          </p:nvSpPr>
          <p:spPr bwMode="auto">
            <a:xfrm>
              <a:off x="1473200" y="4056063"/>
              <a:ext cx="3005138" cy="1790700"/>
            </a:xfrm>
            <a:custGeom>
              <a:avLst/>
              <a:gdLst>
                <a:gd name="T0" fmla="*/ 2147483647 w 21600"/>
                <a:gd name="T1" fmla="*/ 0 h 21600"/>
                <a:gd name="T2" fmla="*/ 2147483647 w 21600"/>
                <a:gd name="T3" fmla="*/ 2147483647 h 21600"/>
                <a:gd name="T4" fmla="*/ 0 w 21600"/>
                <a:gd name="T5" fmla="*/ 2147483647 h 21600"/>
                <a:gd name="T6" fmla="*/ 0 60000 65536"/>
                <a:gd name="T7" fmla="*/ 0 60000 65536"/>
                <a:gd name="T8" fmla="*/ 0 60000 65536"/>
                <a:gd name="T9" fmla="*/ 0 w 21600"/>
                <a:gd name="T10" fmla="*/ 0 h 21600"/>
                <a:gd name="T11" fmla="*/ 21600 w 21600"/>
                <a:gd name="T12" fmla="*/ 21600 h 21600"/>
              </a:gdLst>
              <a:ahLst/>
              <a:cxnLst>
                <a:cxn ang="T6">
                  <a:pos x="T0" y="T1"/>
                </a:cxn>
                <a:cxn ang="T7">
                  <a:pos x="T2" y="T3"/>
                </a:cxn>
                <a:cxn ang="T8">
                  <a:pos x="T4" y="T5"/>
                </a:cxn>
              </a:cxnLst>
              <a:rect l="T9" t="T10" r="T11" b="T12"/>
              <a:pathLst>
                <a:path w="21600" h="21600" fill="none" extrusionOk="0">
                  <a:moveTo>
                    <a:pt x="51" y="0"/>
                  </a:moveTo>
                  <a:cubicBezTo>
                    <a:pt x="11955" y="28"/>
                    <a:pt x="21592" y="9682"/>
                    <a:pt x="21599" y="21586"/>
                  </a:cubicBezTo>
                </a:path>
                <a:path w="21600" h="21600" stroke="0" extrusionOk="0">
                  <a:moveTo>
                    <a:pt x="51" y="0"/>
                  </a:moveTo>
                  <a:cubicBezTo>
                    <a:pt x="11955" y="28"/>
                    <a:pt x="21592" y="9682"/>
                    <a:pt x="21599" y="21586"/>
                  </a:cubicBezTo>
                  <a:lnTo>
                    <a:pt x="0" y="21600"/>
                  </a:lnTo>
                  <a:close/>
                </a:path>
              </a:pathLst>
            </a:custGeom>
            <a:solidFill>
              <a:srgbClr val="D0D0CE">
                <a:lumMod val="40000"/>
                <a:lumOff val="60000"/>
              </a:srgbClr>
            </a:solidFill>
            <a:ln w="12700" cap="rnd">
              <a:noFill/>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8" name="Arc 5">
              <a:extLst>
                <a:ext uri="{FF2B5EF4-FFF2-40B4-BE49-F238E27FC236}">
                  <a16:creationId xmlns:a16="http://schemas.microsoft.com/office/drawing/2014/main" id="{F6D1ED7B-B7F0-D1A8-7BF8-2590CC24DDCC}"/>
                </a:ext>
              </a:extLst>
            </p:cNvPr>
            <p:cNvSpPr>
              <a:spLocks/>
            </p:cNvSpPr>
            <p:nvPr/>
          </p:nvSpPr>
          <p:spPr bwMode="auto">
            <a:xfrm>
              <a:off x="1473200" y="4977606"/>
              <a:ext cx="1311275" cy="871538"/>
            </a:xfrm>
            <a:custGeom>
              <a:avLst/>
              <a:gdLst>
                <a:gd name="T0" fmla="*/ 0 w 21620"/>
                <a:gd name="T1" fmla="*/ 0 h 21600"/>
                <a:gd name="T2" fmla="*/ 2147483647 w 21620"/>
                <a:gd name="T3" fmla="*/ 2147483647 h 21600"/>
                <a:gd name="T4" fmla="*/ 2147483647 w 21620"/>
                <a:gd name="T5" fmla="*/ 2147483647 h 21600"/>
                <a:gd name="T6" fmla="*/ 0 60000 65536"/>
                <a:gd name="T7" fmla="*/ 0 60000 65536"/>
                <a:gd name="T8" fmla="*/ 0 60000 65536"/>
                <a:gd name="T9" fmla="*/ 0 w 21620"/>
                <a:gd name="T10" fmla="*/ 0 h 21600"/>
                <a:gd name="T11" fmla="*/ 21620 w 21620"/>
                <a:gd name="T12" fmla="*/ 21600 h 21600"/>
              </a:gdLst>
              <a:ahLst/>
              <a:cxnLst>
                <a:cxn ang="T6">
                  <a:pos x="T0" y="T1"/>
                </a:cxn>
                <a:cxn ang="T7">
                  <a:pos x="T2" y="T3"/>
                </a:cxn>
                <a:cxn ang="T8">
                  <a:pos x="T4" y="T5"/>
                </a:cxn>
              </a:cxnLst>
              <a:rect l="T9" t="T10" r="T11" b="T12"/>
              <a:pathLst>
                <a:path w="21620" h="21600" fill="none" extrusionOk="0">
                  <a:moveTo>
                    <a:pt x="0" y="0"/>
                  </a:moveTo>
                  <a:cubicBezTo>
                    <a:pt x="6" y="0"/>
                    <a:pt x="13" y="-1"/>
                    <a:pt x="20" y="0"/>
                  </a:cubicBezTo>
                  <a:cubicBezTo>
                    <a:pt x="11937" y="0"/>
                    <a:pt x="21603" y="9652"/>
                    <a:pt x="21619" y="21570"/>
                  </a:cubicBezTo>
                </a:path>
                <a:path w="21620" h="21600" stroke="0" extrusionOk="0">
                  <a:moveTo>
                    <a:pt x="0" y="0"/>
                  </a:moveTo>
                  <a:cubicBezTo>
                    <a:pt x="6" y="0"/>
                    <a:pt x="13" y="-1"/>
                    <a:pt x="20" y="0"/>
                  </a:cubicBezTo>
                  <a:cubicBezTo>
                    <a:pt x="11937" y="0"/>
                    <a:pt x="21603" y="9652"/>
                    <a:pt x="21619" y="21570"/>
                  </a:cubicBezTo>
                  <a:lnTo>
                    <a:pt x="20" y="21600"/>
                  </a:lnTo>
                  <a:close/>
                </a:path>
              </a:pathLst>
            </a:custGeom>
            <a:solidFill>
              <a:srgbClr val="86BC25"/>
            </a:solidFill>
            <a:ln w="12700" cap="rnd">
              <a:noFill/>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9" name="Rectangle 6">
              <a:extLst>
                <a:ext uri="{FF2B5EF4-FFF2-40B4-BE49-F238E27FC236}">
                  <a16:creationId xmlns:a16="http://schemas.microsoft.com/office/drawing/2014/main" id="{B082A3C7-94F2-873C-F47F-B794087BCF25}"/>
                </a:ext>
              </a:extLst>
            </p:cNvPr>
            <p:cNvSpPr>
              <a:spLocks noChangeArrowheads="1"/>
            </p:cNvSpPr>
            <p:nvPr/>
          </p:nvSpPr>
          <p:spPr bwMode="auto">
            <a:xfrm>
              <a:off x="869097" y="1923256"/>
              <a:ext cx="423128" cy="183152"/>
            </a:xfrm>
            <a:prstGeom prst="rect">
              <a:avLst/>
            </a:prstGeom>
            <a:noFill/>
            <a:ln w="9525">
              <a:noFill/>
              <a:miter lim="800000"/>
              <a:headEnd/>
              <a:tailEnd/>
            </a:ln>
          </p:spPr>
          <p:txBody>
            <a:bodyPr wrap="none" lIns="0" tIns="0" rIns="0" bIns="0">
              <a:spAutoFit/>
            </a:bodyPr>
            <a:lstStyle/>
            <a:p>
              <a:pPr marL="0" marR="0" lvl="0" indent="0" algn="r" defTabSz="954088" rtl="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prstClr val="black"/>
                  </a:solidFill>
                  <a:effectLst/>
                  <a:uLnTx/>
                  <a:uFillTx/>
                  <a:latin typeface="Calibri"/>
                  <a:ea typeface="ＭＳ Ｐゴシック" charset="-128"/>
                  <a:cs typeface="+mn-cs"/>
                </a:rPr>
                <a:t>High</a:t>
              </a:r>
            </a:p>
          </p:txBody>
        </p:sp>
        <p:sp>
          <p:nvSpPr>
            <p:cNvPr id="10" name="Rectangle 7">
              <a:extLst>
                <a:ext uri="{FF2B5EF4-FFF2-40B4-BE49-F238E27FC236}">
                  <a16:creationId xmlns:a16="http://schemas.microsoft.com/office/drawing/2014/main" id="{729A301B-A7C0-6CA5-2330-49DD9DCEA8D2}"/>
                </a:ext>
              </a:extLst>
            </p:cNvPr>
            <p:cNvSpPr>
              <a:spLocks noChangeArrowheads="1"/>
            </p:cNvSpPr>
            <p:nvPr/>
          </p:nvSpPr>
          <p:spPr bwMode="auto">
            <a:xfrm>
              <a:off x="913850" y="5622131"/>
              <a:ext cx="378376" cy="183152"/>
            </a:xfrm>
            <a:prstGeom prst="rect">
              <a:avLst/>
            </a:prstGeom>
            <a:noFill/>
            <a:ln w="9525" algn="ctr">
              <a:noFill/>
              <a:miter lim="800000"/>
              <a:headEnd/>
              <a:tailEnd/>
            </a:ln>
          </p:spPr>
          <p:txBody>
            <a:bodyPr wrap="none" lIns="0" tIns="0" rIns="0" bIns="0">
              <a:spAutoFit/>
            </a:bodyPr>
            <a:lstStyle/>
            <a:p>
              <a:pPr marL="0" marR="0" lvl="0" indent="0" algn="r" defTabSz="954088" rtl="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prstClr val="black"/>
                  </a:solidFill>
                  <a:effectLst/>
                  <a:uLnTx/>
                  <a:uFillTx/>
                  <a:latin typeface="Calibri"/>
                  <a:ea typeface="ＭＳ Ｐゴシック" charset="-128"/>
                  <a:cs typeface="+mn-cs"/>
                </a:rPr>
                <a:t>Low</a:t>
              </a:r>
            </a:p>
          </p:txBody>
        </p:sp>
        <p:sp>
          <p:nvSpPr>
            <p:cNvPr id="11" name="Rectangle 8">
              <a:extLst>
                <a:ext uri="{FF2B5EF4-FFF2-40B4-BE49-F238E27FC236}">
                  <a16:creationId xmlns:a16="http://schemas.microsoft.com/office/drawing/2014/main" id="{F30ACA21-9C62-650C-C4A4-7D14571343A6}"/>
                </a:ext>
              </a:extLst>
            </p:cNvPr>
            <p:cNvSpPr>
              <a:spLocks noChangeArrowheads="1"/>
            </p:cNvSpPr>
            <p:nvPr/>
          </p:nvSpPr>
          <p:spPr bwMode="auto">
            <a:xfrm>
              <a:off x="7212746" y="5936456"/>
              <a:ext cx="423128" cy="183152"/>
            </a:xfrm>
            <a:prstGeom prst="rect">
              <a:avLst/>
            </a:prstGeom>
            <a:noFill/>
            <a:ln w="9525" algn="ctr">
              <a:noFill/>
              <a:miter lim="800000"/>
              <a:headEnd/>
              <a:tailEnd/>
            </a:ln>
          </p:spPr>
          <p:txBody>
            <a:bodyPr wrap="none" lIns="0" tIns="0" rIns="0" bIns="0">
              <a:spAutoFit/>
            </a:bodyPr>
            <a:lstStyle/>
            <a:p>
              <a:pPr marL="0" marR="0" lvl="0" indent="0" algn="r" defTabSz="954088" rtl="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prstClr val="black"/>
                  </a:solidFill>
                  <a:effectLst/>
                  <a:uLnTx/>
                  <a:uFillTx/>
                  <a:latin typeface="Calibri"/>
                  <a:ea typeface="ＭＳ Ｐゴシック" charset="-128"/>
                  <a:cs typeface="+mn-cs"/>
                </a:rPr>
                <a:t>High</a:t>
              </a:r>
            </a:p>
          </p:txBody>
        </p:sp>
        <p:sp>
          <p:nvSpPr>
            <p:cNvPr id="12" name="Rectangle 9">
              <a:extLst>
                <a:ext uri="{FF2B5EF4-FFF2-40B4-BE49-F238E27FC236}">
                  <a16:creationId xmlns:a16="http://schemas.microsoft.com/office/drawing/2014/main" id="{81E98EC1-BB04-4BE5-FD65-75651C70CD82}"/>
                </a:ext>
              </a:extLst>
            </p:cNvPr>
            <p:cNvSpPr>
              <a:spLocks noChangeArrowheads="1"/>
            </p:cNvSpPr>
            <p:nvPr/>
          </p:nvSpPr>
          <p:spPr bwMode="auto">
            <a:xfrm>
              <a:off x="1583774" y="5936456"/>
              <a:ext cx="378376" cy="183152"/>
            </a:xfrm>
            <a:prstGeom prst="rect">
              <a:avLst/>
            </a:prstGeom>
            <a:noFill/>
            <a:ln w="9525" algn="ctr">
              <a:noFill/>
              <a:miter lim="800000"/>
              <a:headEnd/>
              <a:tailEnd/>
            </a:ln>
          </p:spPr>
          <p:txBody>
            <a:bodyPr wrap="none" lIns="0" tIns="0" rIns="0" bIns="0">
              <a:spAutoFit/>
            </a:bodyPr>
            <a:lstStyle/>
            <a:p>
              <a:pPr marL="0" marR="0" lvl="0" indent="0" algn="r" defTabSz="954088" rtl="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prstClr val="black"/>
                  </a:solidFill>
                  <a:effectLst/>
                  <a:uLnTx/>
                  <a:uFillTx/>
                  <a:latin typeface="Calibri"/>
                  <a:ea typeface="ＭＳ Ｐゴシック" charset="-128"/>
                  <a:cs typeface="+mn-cs"/>
                </a:rPr>
                <a:t>Low</a:t>
              </a:r>
            </a:p>
          </p:txBody>
        </p:sp>
        <p:cxnSp>
          <p:nvCxnSpPr>
            <p:cNvPr id="13" name="Straight Arrow Connector 12">
              <a:extLst>
                <a:ext uri="{FF2B5EF4-FFF2-40B4-BE49-F238E27FC236}">
                  <a16:creationId xmlns:a16="http://schemas.microsoft.com/office/drawing/2014/main" id="{857706AA-27EF-59F6-79E8-FB2C9A8C3EDB}"/>
                </a:ext>
              </a:extLst>
            </p:cNvPr>
            <p:cNvCxnSpPr/>
            <p:nvPr/>
          </p:nvCxnSpPr>
          <p:spPr>
            <a:xfrm flipV="1">
              <a:off x="2046288" y="3409918"/>
              <a:ext cx="3376455" cy="2102675"/>
            </a:xfrm>
            <a:prstGeom prst="straightConnector1">
              <a:avLst/>
            </a:prstGeom>
            <a:noFill/>
            <a:ln w="9525" cap="flat" cmpd="sng" algn="ctr">
              <a:solidFill>
                <a:srgbClr val="53565A"/>
              </a:solidFill>
              <a:prstDash val="solid"/>
              <a:tailEnd type="triangle" w="lg" len="lg"/>
            </a:ln>
            <a:effectLst/>
          </p:spPr>
        </p:cxnSp>
        <p:sp>
          <p:nvSpPr>
            <p:cNvPr id="14" name="Freeform 13">
              <a:extLst>
                <a:ext uri="{FF2B5EF4-FFF2-40B4-BE49-F238E27FC236}">
                  <a16:creationId xmlns:a16="http://schemas.microsoft.com/office/drawing/2014/main" id="{710F021E-4A68-018D-3FCC-E79ABA87E97D}"/>
                </a:ext>
              </a:extLst>
            </p:cNvPr>
            <p:cNvSpPr>
              <a:spLocks/>
            </p:cNvSpPr>
            <p:nvPr/>
          </p:nvSpPr>
          <p:spPr bwMode="auto">
            <a:xfrm>
              <a:off x="1473200" y="1974056"/>
              <a:ext cx="6175375" cy="3879850"/>
            </a:xfrm>
            <a:custGeom>
              <a:avLst/>
              <a:gdLst>
                <a:gd name="T0" fmla="*/ 0 w 4992"/>
                <a:gd name="T1" fmla="*/ 0 h 3188"/>
                <a:gd name="T2" fmla="*/ 0 w 4992"/>
                <a:gd name="T3" fmla="*/ 2147483647 h 3188"/>
                <a:gd name="T4" fmla="*/ 2147483647 w 4992"/>
                <a:gd name="T5" fmla="*/ 2147483647 h 3188"/>
                <a:gd name="T6" fmla="*/ 0 60000 65536"/>
                <a:gd name="T7" fmla="*/ 0 60000 65536"/>
                <a:gd name="T8" fmla="*/ 0 60000 65536"/>
                <a:gd name="T9" fmla="*/ 0 w 4992"/>
                <a:gd name="T10" fmla="*/ 0 h 3188"/>
                <a:gd name="T11" fmla="*/ 4992 w 4992"/>
                <a:gd name="T12" fmla="*/ 3188 h 3188"/>
              </a:gdLst>
              <a:ahLst/>
              <a:cxnLst>
                <a:cxn ang="T6">
                  <a:pos x="T0" y="T1"/>
                </a:cxn>
                <a:cxn ang="T7">
                  <a:pos x="T2" y="T3"/>
                </a:cxn>
                <a:cxn ang="T8">
                  <a:pos x="T4" y="T5"/>
                </a:cxn>
              </a:cxnLst>
              <a:rect l="T9" t="T10" r="T11" b="T12"/>
              <a:pathLst>
                <a:path w="4992" h="3188">
                  <a:moveTo>
                    <a:pt x="0" y="0"/>
                  </a:moveTo>
                  <a:lnTo>
                    <a:pt x="0" y="3187"/>
                  </a:lnTo>
                  <a:lnTo>
                    <a:pt x="4991" y="3187"/>
                  </a:lnTo>
                </a:path>
              </a:pathLst>
            </a:custGeom>
            <a:noFill/>
            <a:ln w="9525" cap="rnd">
              <a:solidFill>
                <a:srgbClr val="53565A"/>
              </a:solidFill>
              <a:round/>
              <a:headEnd type="none" w="sm" len="sm"/>
              <a:tailEnd type="none" w="sm" len="sm"/>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6" name="Text Placeholder 54">
            <a:extLst>
              <a:ext uri="{FF2B5EF4-FFF2-40B4-BE49-F238E27FC236}">
                <a16:creationId xmlns:a16="http://schemas.microsoft.com/office/drawing/2014/main" id="{4D7323C0-1CE9-A2F5-6D70-F5C33DB1D006}"/>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3353964733"/>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Interrelated st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E754A0E6-450F-F034-7285-E2A99A8B5A80}"/>
              </a:ext>
            </a:extLst>
          </p:cNvPr>
          <p:cNvGrpSpPr/>
          <p:nvPr userDrawn="1"/>
        </p:nvGrpSpPr>
        <p:grpSpPr>
          <a:xfrm>
            <a:off x="884413" y="2279015"/>
            <a:ext cx="10376412" cy="3580502"/>
            <a:chOff x="876300" y="1976438"/>
            <a:chExt cx="7407275" cy="2882900"/>
          </a:xfrm>
        </p:grpSpPr>
        <p:sp>
          <p:nvSpPr>
            <p:cNvPr id="5" name="Freeform 3">
              <a:extLst>
                <a:ext uri="{FF2B5EF4-FFF2-40B4-BE49-F238E27FC236}">
                  <a16:creationId xmlns:a16="http://schemas.microsoft.com/office/drawing/2014/main" id="{B9B3275C-75D2-C60E-60AE-D395B72CA848}"/>
                </a:ext>
              </a:extLst>
            </p:cNvPr>
            <p:cNvSpPr>
              <a:spLocks/>
            </p:cNvSpPr>
            <p:nvPr/>
          </p:nvSpPr>
          <p:spPr bwMode="auto">
            <a:xfrm>
              <a:off x="6223000" y="3622676"/>
              <a:ext cx="2060575" cy="1236662"/>
            </a:xfrm>
            <a:custGeom>
              <a:avLst/>
              <a:gdLst>
                <a:gd name="T0" fmla="*/ 0 w 1297"/>
                <a:gd name="T1" fmla="*/ 0 h 779"/>
                <a:gd name="T2" fmla="*/ 1486869 w 1297"/>
                <a:gd name="T3" fmla="*/ 0 h 779"/>
                <a:gd name="T4" fmla="*/ 1486869 w 1297"/>
                <a:gd name="T5" fmla="*/ 544512 h 779"/>
                <a:gd name="T6" fmla="*/ 1930865 w 1297"/>
                <a:gd name="T7" fmla="*/ 550862 h 779"/>
                <a:gd name="T8" fmla="*/ 1930865 w 1297"/>
                <a:gd name="T9" fmla="*/ 411162 h 779"/>
                <a:gd name="T10" fmla="*/ 2230304 w 1297"/>
                <a:gd name="T11" fmla="*/ 800100 h 779"/>
                <a:gd name="T12" fmla="*/ 1930865 w 1297"/>
                <a:gd name="T13" fmla="*/ 1235075 h 779"/>
                <a:gd name="T14" fmla="*/ 1932586 w 1297"/>
                <a:gd name="T15" fmla="*/ 1098550 h 779"/>
                <a:gd name="T16" fmla="*/ 817434 w 1297"/>
                <a:gd name="T17" fmla="*/ 1093787 h 779"/>
                <a:gd name="T18" fmla="*/ 817434 w 1297"/>
                <a:gd name="T19" fmla="*/ 549275 h 779"/>
                <a:gd name="T20" fmla="*/ 0 w 1297"/>
                <a:gd name="T21" fmla="*/ 549275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rgbClr val="75787B"/>
            </a:solidFill>
            <a:ln w="9525">
              <a:noFill/>
              <a:round/>
              <a:headEnd type="none" w="sm" len="sm"/>
              <a:tailEnd type="none" w="sm" len="sm"/>
            </a:ln>
          </p:spPr>
          <p:txBody>
            <a:bodyPr lIns="36000" tIns="36000" rIns="36000" bIns="36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5">
              <a:extLst>
                <a:ext uri="{FF2B5EF4-FFF2-40B4-BE49-F238E27FC236}">
                  <a16:creationId xmlns:a16="http://schemas.microsoft.com/office/drawing/2014/main" id="{F2EC3E5E-B6D9-2DF6-1A89-0C2316844A35}"/>
                </a:ext>
              </a:extLst>
            </p:cNvPr>
            <p:cNvSpPr>
              <a:spLocks/>
            </p:cNvSpPr>
            <p:nvPr/>
          </p:nvSpPr>
          <p:spPr bwMode="auto">
            <a:xfrm>
              <a:off x="4441825" y="3074988"/>
              <a:ext cx="2058988" cy="1235075"/>
            </a:xfrm>
            <a:custGeom>
              <a:avLst/>
              <a:gdLst>
                <a:gd name="T0" fmla="*/ 0 w 1297"/>
                <a:gd name="T1" fmla="*/ 0 h 778"/>
                <a:gd name="T2" fmla="*/ 1485811 w 1297"/>
                <a:gd name="T3" fmla="*/ 0 h 778"/>
                <a:gd name="T4" fmla="*/ 1485811 w 1297"/>
                <a:gd name="T5" fmla="*/ 544513 h 778"/>
                <a:gd name="T6" fmla="*/ 1929491 w 1297"/>
                <a:gd name="T7" fmla="*/ 549275 h 778"/>
                <a:gd name="T8" fmla="*/ 1929491 w 1297"/>
                <a:gd name="T9" fmla="*/ 411163 h 778"/>
                <a:gd name="T10" fmla="*/ 2228717 w 1297"/>
                <a:gd name="T11" fmla="*/ 800100 h 778"/>
                <a:gd name="T12" fmla="*/ 1929491 w 1297"/>
                <a:gd name="T13" fmla="*/ 1233488 h 778"/>
                <a:gd name="T14" fmla="*/ 1931211 w 1297"/>
                <a:gd name="T15" fmla="*/ 1096963 h 778"/>
                <a:gd name="T16" fmla="*/ 816852 w 1297"/>
                <a:gd name="T17" fmla="*/ 1092200 h 778"/>
                <a:gd name="T18" fmla="*/ 816852 w 1297"/>
                <a:gd name="T19" fmla="*/ 547688 h 778"/>
                <a:gd name="T20" fmla="*/ 0 w 1297"/>
                <a:gd name="T21" fmla="*/ 547688 h 778"/>
                <a:gd name="T22" fmla="*/ 0 w 1297"/>
                <a:gd name="T23" fmla="*/ 0 h 77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8"/>
                <a:gd name="T38" fmla="*/ 1297 w 1297"/>
                <a:gd name="T39" fmla="*/ 778 h 77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8">
                  <a:moveTo>
                    <a:pt x="0" y="0"/>
                  </a:moveTo>
                  <a:lnTo>
                    <a:pt x="864" y="0"/>
                  </a:lnTo>
                  <a:lnTo>
                    <a:pt x="864" y="343"/>
                  </a:lnTo>
                  <a:lnTo>
                    <a:pt x="1122" y="346"/>
                  </a:lnTo>
                  <a:lnTo>
                    <a:pt x="1122" y="259"/>
                  </a:lnTo>
                  <a:lnTo>
                    <a:pt x="1296" y="504"/>
                  </a:lnTo>
                  <a:lnTo>
                    <a:pt x="1122" y="777"/>
                  </a:lnTo>
                  <a:lnTo>
                    <a:pt x="1123" y="691"/>
                  </a:lnTo>
                  <a:lnTo>
                    <a:pt x="475" y="688"/>
                  </a:lnTo>
                  <a:lnTo>
                    <a:pt x="475" y="345"/>
                  </a:lnTo>
                  <a:lnTo>
                    <a:pt x="0" y="345"/>
                  </a:lnTo>
                  <a:lnTo>
                    <a:pt x="0" y="0"/>
                  </a:lnTo>
                </a:path>
              </a:pathLst>
            </a:custGeom>
            <a:solidFill>
              <a:srgbClr val="A7A8AA"/>
            </a:solidFill>
            <a:ln w="9525">
              <a:noFill/>
              <a:round/>
              <a:headEnd type="none" w="sm" len="sm"/>
              <a:tailEnd type="none" w="sm" len="sm"/>
            </a:ln>
          </p:spPr>
          <p:txBody>
            <a:bodyPr wrap="none" lIns="36000" tIns="36000" rIns="36000" bIns="36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9" name="Freeform 7">
              <a:extLst>
                <a:ext uri="{FF2B5EF4-FFF2-40B4-BE49-F238E27FC236}">
                  <a16:creationId xmlns:a16="http://schemas.microsoft.com/office/drawing/2014/main" id="{6279C6A7-B4FC-D582-39A6-56FC02D40AEE}"/>
                </a:ext>
              </a:extLst>
            </p:cNvPr>
            <p:cNvSpPr>
              <a:spLocks/>
            </p:cNvSpPr>
            <p:nvPr/>
          </p:nvSpPr>
          <p:spPr bwMode="auto">
            <a:xfrm>
              <a:off x="2657475" y="2525713"/>
              <a:ext cx="2058988" cy="1236663"/>
            </a:xfrm>
            <a:custGeom>
              <a:avLst/>
              <a:gdLst>
                <a:gd name="T0" fmla="*/ 0 w 1297"/>
                <a:gd name="T1" fmla="*/ 0 h 779"/>
                <a:gd name="T2" fmla="*/ 2147483647 w 1297"/>
                <a:gd name="T3" fmla="*/ 0 h 779"/>
                <a:gd name="T4" fmla="*/ 2147483647 w 1297"/>
                <a:gd name="T5" fmla="*/ 2147483647 h 779"/>
                <a:gd name="T6" fmla="*/ 2147483647 w 1297"/>
                <a:gd name="T7" fmla="*/ 2147483647 h 779"/>
                <a:gd name="T8" fmla="*/ 2147483647 w 1297"/>
                <a:gd name="T9" fmla="*/ 2147483647 h 779"/>
                <a:gd name="T10" fmla="*/ 2147483647 w 1297"/>
                <a:gd name="T11" fmla="*/ 2147483647 h 779"/>
                <a:gd name="T12" fmla="*/ 2147483647 w 1297"/>
                <a:gd name="T13" fmla="*/ 2147483647 h 779"/>
                <a:gd name="T14" fmla="*/ 2147483647 w 1297"/>
                <a:gd name="T15" fmla="*/ 2147483647 h 779"/>
                <a:gd name="T16" fmla="*/ 2147483647 w 1297"/>
                <a:gd name="T17" fmla="*/ 2147483647 h 779"/>
                <a:gd name="T18" fmla="*/ 2147483647 w 1297"/>
                <a:gd name="T19" fmla="*/ 2147483647 h 779"/>
                <a:gd name="T20" fmla="*/ 0 w 1297"/>
                <a:gd name="T21" fmla="*/ 2147483647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rgbClr val="BBBCBC"/>
            </a:solidFill>
            <a:ln w="9525">
              <a:noFill/>
              <a:round/>
              <a:headEnd type="none" w="sm" len="sm"/>
              <a:tailEnd type="none" w="sm" len="sm"/>
            </a:ln>
          </p:spPr>
          <p:txBody>
            <a:bodyPr wrap="none" lIns="36000" tIns="36000" rIns="36000" bIns="36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1" name="Freeform 9">
              <a:extLst>
                <a:ext uri="{FF2B5EF4-FFF2-40B4-BE49-F238E27FC236}">
                  <a16:creationId xmlns:a16="http://schemas.microsoft.com/office/drawing/2014/main" id="{975C3D19-69D1-7E50-EEA6-07AB11D4CABE}"/>
                </a:ext>
              </a:extLst>
            </p:cNvPr>
            <p:cNvSpPr>
              <a:spLocks/>
            </p:cNvSpPr>
            <p:nvPr/>
          </p:nvSpPr>
          <p:spPr bwMode="auto">
            <a:xfrm>
              <a:off x="876300" y="1976438"/>
              <a:ext cx="2058988" cy="1236663"/>
            </a:xfrm>
            <a:custGeom>
              <a:avLst/>
              <a:gdLst>
                <a:gd name="T0" fmla="*/ 0 w 1297"/>
                <a:gd name="T1" fmla="*/ 0 h 779"/>
                <a:gd name="T2" fmla="*/ 2147483647 w 1297"/>
                <a:gd name="T3" fmla="*/ 0 h 779"/>
                <a:gd name="T4" fmla="*/ 2147483647 w 1297"/>
                <a:gd name="T5" fmla="*/ 2147483647 h 779"/>
                <a:gd name="T6" fmla="*/ 2147483647 w 1297"/>
                <a:gd name="T7" fmla="*/ 2147483647 h 779"/>
                <a:gd name="T8" fmla="*/ 2147483647 w 1297"/>
                <a:gd name="T9" fmla="*/ 2147483647 h 779"/>
                <a:gd name="T10" fmla="*/ 2147483647 w 1297"/>
                <a:gd name="T11" fmla="*/ 2147483647 h 779"/>
                <a:gd name="T12" fmla="*/ 2147483647 w 1297"/>
                <a:gd name="T13" fmla="*/ 2147483647 h 779"/>
                <a:gd name="T14" fmla="*/ 2147483647 w 1297"/>
                <a:gd name="T15" fmla="*/ 2147483647 h 779"/>
                <a:gd name="T16" fmla="*/ 2147483647 w 1297"/>
                <a:gd name="T17" fmla="*/ 2147483647 h 779"/>
                <a:gd name="T18" fmla="*/ 2147483647 w 1297"/>
                <a:gd name="T19" fmla="*/ 2147483647 h 779"/>
                <a:gd name="T20" fmla="*/ 0 w 1297"/>
                <a:gd name="T21" fmla="*/ 2147483647 h 779"/>
                <a:gd name="T22" fmla="*/ 0 w 1297"/>
                <a:gd name="T23" fmla="*/ 0 h 7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97"/>
                <a:gd name="T37" fmla="*/ 0 h 779"/>
                <a:gd name="T38" fmla="*/ 1297 w 1297"/>
                <a:gd name="T39" fmla="*/ 779 h 7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97" h="779">
                  <a:moveTo>
                    <a:pt x="0" y="0"/>
                  </a:moveTo>
                  <a:lnTo>
                    <a:pt x="864" y="0"/>
                  </a:lnTo>
                  <a:lnTo>
                    <a:pt x="864" y="343"/>
                  </a:lnTo>
                  <a:lnTo>
                    <a:pt x="1122" y="347"/>
                  </a:lnTo>
                  <a:lnTo>
                    <a:pt x="1122" y="259"/>
                  </a:lnTo>
                  <a:lnTo>
                    <a:pt x="1296" y="504"/>
                  </a:lnTo>
                  <a:lnTo>
                    <a:pt x="1122" y="778"/>
                  </a:lnTo>
                  <a:lnTo>
                    <a:pt x="1123" y="692"/>
                  </a:lnTo>
                  <a:lnTo>
                    <a:pt x="475" y="689"/>
                  </a:lnTo>
                  <a:lnTo>
                    <a:pt x="475" y="346"/>
                  </a:lnTo>
                  <a:lnTo>
                    <a:pt x="0" y="346"/>
                  </a:lnTo>
                  <a:lnTo>
                    <a:pt x="0" y="0"/>
                  </a:lnTo>
                </a:path>
              </a:pathLst>
            </a:custGeom>
            <a:solidFill>
              <a:srgbClr val="43B02A"/>
            </a:solidFill>
            <a:ln w="9525">
              <a:noFill/>
              <a:round/>
              <a:headEnd type="none" w="sm" len="sm"/>
              <a:tailEnd type="none" w="sm" len="sm"/>
            </a:ln>
          </p:spPr>
          <p:txBody>
            <a:bodyPr lIns="36000" tIns="36000" rIns="36000" bIns="36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2" name="Rectangle 10">
              <a:extLst>
                <a:ext uri="{FF2B5EF4-FFF2-40B4-BE49-F238E27FC236}">
                  <a16:creationId xmlns:a16="http://schemas.microsoft.com/office/drawing/2014/main" id="{8392595D-FDEE-3B3D-1A41-354E70E379CE}"/>
                </a:ext>
              </a:extLst>
            </p:cNvPr>
            <p:cNvSpPr>
              <a:spLocks noChangeArrowheads="1"/>
            </p:cNvSpPr>
            <p:nvPr/>
          </p:nvSpPr>
          <p:spPr bwMode="gray">
            <a:xfrm>
              <a:off x="895350" y="2122488"/>
              <a:ext cx="1338263" cy="133818"/>
            </a:xfrm>
            <a:prstGeom prst="rect">
              <a:avLst/>
            </a:prstGeom>
            <a:noFill/>
            <a:ln w="9525">
              <a:noFill/>
              <a:miter lim="800000"/>
              <a:headEnd/>
              <a:tailEnd/>
            </a:ln>
          </p:spPr>
          <p:txBody>
            <a:bodyPr wrap="square" lIns="0" tIns="0" rIns="0" bIns="0">
              <a:spAutoFit/>
            </a:bodyPr>
            <a:lstStyle/>
            <a:p>
              <a:pPr marL="0" marR="0" lvl="0" indent="0" algn="ctr" defTabSz="536575" rtl="0" eaLnBrk="1" fontAlgn="auto" latinLnBrk="0" hangingPunct="1">
                <a:lnSpc>
                  <a:spcPct val="90000"/>
                </a:lnSpc>
                <a:spcBef>
                  <a:spcPts val="0"/>
                </a:spcBef>
                <a:spcAft>
                  <a:spcPts val="0"/>
                </a:spcAft>
                <a:buClrTx/>
                <a:buSzTx/>
                <a:buFontTx/>
                <a:buNone/>
                <a:tabLst/>
                <a:defRPr/>
              </a:pPr>
              <a:endParaRPr kumimoji="0" lang="en-US" altLang="ja-JP" sz="1200" b="0" i="0" u="none" strike="noStrike" kern="0" cap="none" spc="0" normalizeH="0" baseline="0" noProof="0">
                <a:ln>
                  <a:noFill/>
                </a:ln>
                <a:solidFill>
                  <a:prstClr val="black"/>
                </a:solidFill>
                <a:effectLst/>
                <a:uLnTx/>
                <a:uFillTx/>
                <a:latin typeface="Calibri"/>
                <a:ea typeface="ＭＳ Ｐゴシック" charset="-128"/>
                <a:cs typeface="+mn-cs"/>
              </a:endParaRPr>
            </a:p>
          </p:txBody>
        </p:sp>
      </p:grpSp>
      <p:sp>
        <p:nvSpPr>
          <p:cNvPr id="14" name="Text Placeholder 54">
            <a:extLst>
              <a:ext uri="{FF2B5EF4-FFF2-40B4-BE49-F238E27FC236}">
                <a16:creationId xmlns:a16="http://schemas.microsoft.com/office/drawing/2014/main" id="{C422897C-FCD3-C867-FB3F-1C009188A30B}"/>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5" name="Text Placeholder 54">
            <a:extLst>
              <a:ext uri="{FF2B5EF4-FFF2-40B4-BE49-F238E27FC236}">
                <a16:creationId xmlns:a16="http://schemas.microsoft.com/office/drawing/2014/main" id="{2587DDF4-2D32-6552-A1E9-5BFE8F27E6E0}"/>
              </a:ext>
            </a:extLst>
          </p:cNvPr>
          <p:cNvSpPr>
            <a:spLocks noGrp="1"/>
          </p:cNvSpPr>
          <p:nvPr>
            <p:ph type="body" sz="quarter" idx="22" hasCustomPrompt="1"/>
          </p:nvPr>
        </p:nvSpPr>
        <p:spPr>
          <a:xfrm>
            <a:off x="1570420" y="2538714"/>
            <a:ext cx="673275" cy="215444"/>
          </a:xfrm>
        </p:spPr>
        <p:txBody>
          <a:bodyPr wrap="square" anchor="ctr">
            <a:spAutoFit/>
          </a:bodyPr>
          <a:lstStyle>
            <a:lvl1pPr algn="ctr">
              <a:defRPr sz="1400">
                <a:solidFill>
                  <a:srgbClr val="000000"/>
                </a:solidFill>
              </a:defRPr>
            </a:lvl1pPr>
          </a:lstStyle>
          <a:p>
            <a:pPr lvl="0"/>
            <a:r>
              <a:rPr lang="en-US"/>
              <a:t>Text</a:t>
            </a:r>
            <a:endParaRPr lang="en-IN"/>
          </a:p>
        </p:txBody>
      </p:sp>
      <p:sp>
        <p:nvSpPr>
          <p:cNvPr id="16" name="Text Placeholder 54">
            <a:extLst>
              <a:ext uri="{FF2B5EF4-FFF2-40B4-BE49-F238E27FC236}">
                <a16:creationId xmlns:a16="http://schemas.microsoft.com/office/drawing/2014/main" id="{05F60DD1-52B6-ED44-F298-51E618F3B4C5}"/>
              </a:ext>
            </a:extLst>
          </p:cNvPr>
          <p:cNvSpPr>
            <a:spLocks noGrp="1"/>
          </p:cNvSpPr>
          <p:nvPr>
            <p:ph type="body" sz="quarter" idx="23" hasCustomPrompt="1"/>
          </p:nvPr>
        </p:nvSpPr>
        <p:spPr>
          <a:xfrm>
            <a:off x="4148437" y="3213556"/>
            <a:ext cx="673275" cy="215444"/>
          </a:xfrm>
        </p:spPr>
        <p:txBody>
          <a:bodyPr wrap="square" anchor="ctr">
            <a:spAutoFit/>
          </a:bodyPr>
          <a:lstStyle>
            <a:lvl1pPr algn="ctr">
              <a:defRPr sz="1400">
                <a:solidFill>
                  <a:srgbClr val="000000"/>
                </a:solidFill>
              </a:defRPr>
            </a:lvl1pPr>
          </a:lstStyle>
          <a:p>
            <a:pPr lvl="0"/>
            <a:r>
              <a:rPr lang="en-US"/>
              <a:t>Text</a:t>
            </a:r>
            <a:endParaRPr lang="en-IN"/>
          </a:p>
        </p:txBody>
      </p:sp>
      <p:sp>
        <p:nvSpPr>
          <p:cNvPr id="17" name="Text Placeholder 54">
            <a:extLst>
              <a:ext uri="{FF2B5EF4-FFF2-40B4-BE49-F238E27FC236}">
                <a16:creationId xmlns:a16="http://schemas.microsoft.com/office/drawing/2014/main" id="{E5E66C7D-34AA-FF93-24C9-739B50ABEB2A}"/>
              </a:ext>
            </a:extLst>
          </p:cNvPr>
          <p:cNvSpPr>
            <a:spLocks noGrp="1"/>
          </p:cNvSpPr>
          <p:nvPr>
            <p:ph type="body" sz="quarter" idx="24" hasCustomPrompt="1"/>
          </p:nvPr>
        </p:nvSpPr>
        <p:spPr>
          <a:xfrm>
            <a:off x="6645804" y="3908881"/>
            <a:ext cx="673275" cy="215444"/>
          </a:xfrm>
        </p:spPr>
        <p:txBody>
          <a:bodyPr wrap="square" anchor="ctr">
            <a:spAutoFit/>
          </a:bodyPr>
          <a:lstStyle>
            <a:lvl1pPr algn="ctr">
              <a:defRPr sz="1400">
                <a:solidFill>
                  <a:srgbClr val="000000"/>
                </a:solidFill>
              </a:defRPr>
            </a:lvl1pPr>
          </a:lstStyle>
          <a:p>
            <a:pPr lvl="0"/>
            <a:r>
              <a:rPr lang="en-US"/>
              <a:t>Text</a:t>
            </a:r>
            <a:endParaRPr lang="en-IN"/>
          </a:p>
        </p:txBody>
      </p:sp>
      <p:sp>
        <p:nvSpPr>
          <p:cNvPr id="18" name="Text Placeholder 54">
            <a:extLst>
              <a:ext uri="{FF2B5EF4-FFF2-40B4-BE49-F238E27FC236}">
                <a16:creationId xmlns:a16="http://schemas.microsoft.com/office/drawing/2014/main" id="{7A7A311F-1875-3596-AD4D-85E64CF75A96}"/>
              </a:ext>
            </a:extLst>
          </p:cNvPr>
          <p:cNvSpPr>
            <a:spLocks noGrp="1"/>
          </p:cNvSpPr>
          <p:nvPr>
            <p:ph type="body" sz="quarter" idx="25" hasCustomPrompt="1"/>
          </p:nvPr>
        </p:nvSpPr>
        <p:spPr>
          <a:xfrm>
            <a:off x="9144281" y="4613731"/>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Tree>
    <p:extLst>
      <p:ext uri="{BB962C8B-B14F-4D97-AF65-F5344CB8AC3E}">
        <p14:creationId xmlns:p14="http://schemas.microsoft.com/office/powerpoint/2010/main" val="2928175573"/>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Heptag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CAF2AFEC-AC1E-8D7C-6A6E-1285C5967823}"/>
              </a:ext>
            </a:extLst>
          </p:cNvPr>
          <p:cNvGrpSpPr/>
          <p:nvPr userDrawn="1"/>
        </p:nvGrpSpPr>
        <p:grpSpPr>
          <a:xfrm>
            <a:off x="2870084" y="1346578"/>
            <a:ext cx="6389120" cy="4909795"/>
            <a:chOff x="1902083" y="1888263"/>
            <a:chExt cx="5278889" cy="3688801"/>
          </a:xfrm>
        </p:grpSpPr>
        <p:sp>
          <p:nvSpPr>
            <p:cNvPr id="5" name="Oval 2">
              <a:extLst>
                <a:ext uri="{FF2B5EF4-FFF2-40B4-BE49-F238E27FC236}">
                  <a16:creationId xmlns:a16="http://schemas.microsoft.com/office/drawing/2014/main" id="{EB52E398-6546-F032-2BBA-172650C57FBE}"/>
                </a:ext>
              </a:extLst>
            </p:cNvPr>
            <p:cNvSpPr>
              <a:spLocks noChangeArrowheads="1"/>
            </p:cNvSpPr>
            <p:nvPr/>
          </p:nvSpPr>
          <p:spPr bwMode="auto">
            <a:xfrm>
              <a:off x="5514097" y="3837924"/>
              <a:ext cx="1666875" cy="766763"/>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6" name="Oval 5">
              <a:extLst>
                <a:ext uri="{FF2B5EF4-FFF2-40B4-BE49-F238E27FC236}">
                  <a16:creationId xmlns:a16="http://schemas.microsoft.com/office/drawing/2014/main" id="{3BF33E14-3039-7849-F42B-9E011A60F9FA}"/>
                </a:ext>
              </a:extLst>
            </p:cNvPr>
            <p:cNvSpPr>
              <a:spLocks noChangeArrowheads="1"/>
            </p:cNvSpPr>
            <p:nvPr/>
          </p:nvSpPr>
          <p:spPr bwMode="auto">
            <a:xfrm>
              <a:off x="2714932" y="4810125"/>
              <a:ext cx="1666875" cy="766763"/>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7" name="Oval 6">
              <a:extLst>
                <a:ext uri="{FF2B5EF4-FFF2-40B4-BE49-F238E27FC236}">
                  <a16:creationId xmlns:a16="http://schemas.microsoft.com/office/drawing/2014/main" id="{B66BE07F-2806-237D-087C-AD51CF890BC2}"/>
                </a:ext>
              </a:extLst>
            </p:cNvPr>
            <p:cNvSpPr>
              <a:spLocks noChangeArrowheads="1"/>
            </p:cNvSpPr>
            <p:nvPr/>
          </p:nvSpPr>
          <p:spPr bwMode="auto">
            <a:xfrm>
              <a:off x="4755688" y="4810301"/>
              <a:ext cx="1668463" cy="766763"/>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8" name="Oval 7">
              <a:extLst>
                <a:ext uri="{FF2B5EF4-FFF2-40B4-BE49-F238E27FC236}">
                  <a16:creationId xmlns:a16="http://schemas.microsoft.com/office/drawing/2014/main" id="{E1C2C4BD-AF59-3904-2D3A-AE84B8C0ECA9}"/>
                </a:ext>
              </a:extLst>
            </p:cNvPr>
            <p:cNvSpPr>
              <a:spLocks noChangeArrowheads="1"/>
            </p:cNvSpPr>
            <p:nvPr/>
          </p:nvSpPr>
          <p:spPr bwMode="auto">
            <a:xfrm>
              <a:off x="3897013" y="3078163"/>
              <a:ext cx="1377682" cy="1233487"/>
            </a:xfrm>
            <a:prstGeom prst="ellipse">
              <a:avLst/>
            </a:prstGeom>
            <a:solidFill>
              <a:srgbClr val="86BC25"/>
            </a:solidFill>
            <a:ln w="38100">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black"/>
                </a:solidFill>
                <a:effectLst/>
                <a:uLnTx/>
                <a:uFillTx/>
                <a:latin typeface="Calibri"/>
                <a:ea typeface="ＭＳ Ｐゴシック" pitchFamily="50" charset="-128"/>
                <a:cs typeface="+mn-cs"/>
              </a:endParaRPr>
            </a:p>
          </p:txBody>
        </p:sp>
        <p:sp>
          <p:nvSpPr>
            <p:cNvPr id="9" name="Oval 8">
              <a:extLst>
                <a:ext uri="{FF2B5EF4-FFF2-40B4-BE49-F238E27FC236}">
                  <a16:creationId xmlns:a16="http://schemas.microsoft.com/office/drawing/2014/main" id="{B929728C-55DE-F04E-C498-85B8C6294510}"/>
                </a:ext>
              </a:extLst>
            </p:cNvPr>
            <p:cNvSpPr>
              <a:spLocks noChangeArrowheads="1"/>
            </p:cNvSpPr>
            <p:nvPr/>
          </p:nvSpPr>
          <p:spPr bwMode="auto">
            <a:xfrm>
              <a:off x="3751601" y="1888263"/>
              <a:ext cx="1666875" cy="766762"/>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10" name="Oval 9">
              <a:extLst>
                <a:ext uri="{FF2B5EF4-FFF2-40B4-BE49-F238E27FC236}">
                  <a16:creationId xmlns:a16="http://schemas.microsoft.com/office/drawing/2014/main" id="{FFD46194-A8AA-EF91-A3E4-C020933EF7F3}"/>
                </a:ext>
              </a:extLst>
            </p:cNvPr>
            <p:cNvSpPr>
              <a:spLocks noChangeArrowheads="1"/>
            </p:cNvSpPr>
            <p:nvPr/>
          </p:nvSpPr>
          <p:spPr bwMode="auto">
            <a:xfrm>
              <a:off x="5514097" y="2673120"/>
              <a:ext cx="1666875" cy="768350"/>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11" name="Oval 10">
              <a:extLst>
                <a:ext uri="{FF2B5EF4-FFF2-40B4-BE49-F238E27FC236}">
                  <a16:creationId xmlns:a16="http://schemas.microsoft.com/office/drawing/2014/main" id="{9B00E7F4-A474-656A-53A3-568732D8A890}"/>
                </a:ext>
              </a:extLst>
            </p:cNvPr>
            <p:cNvSpPr>
              <a:spLocks noChangeArrowheads="1"/>
            </p:cNvSpPr>
            <p:nvPr/>
          </p:nvSpPr>
          <p:spPr bwMode="auto">
            <a:xfrm>
              <a:off x="1905307" y="2678012"/>
              <a:ext cx="1666875" cy="768350"/>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sp>
          <p:nvSpPr>
            <p:cNvPr id="12" name="Oval 11">
              <a:extLst>
                <a:ext uri="{FF2B5EF4-FFF2-40B4-BE49-F238E27FC236}">
                  <a16:creationId xmlns:a16="http://schemas.microsoft.com/office/drawing/2014/main" id="{1F7CFC82-B9AB-B10A-6B80-3F603BDDE989}"/>
                </a:ext>
              </a:extLst>
            </p:cNvPr>
            <p:cNvSpPr>
              <a:spLocks noChangeArrowheads="1"/>
            </p:cNvSpPr>
            <p:nvPr/>
          </p:nvSpPr>
          <p:spPr bwMode="auto">
            <a:xfrm>
              <a:off x="1902083" y="3837924"/>
              <a:ext cx="1666875" cy="766763"/>
            </a:xfrm>
            <a:prstGeom prst="ellipse">
              <a:avLst/>
            </a:prstGeom>
            <a:solidFill>
              <a:srgbClr val="004F59"/>
            </a:solidFill>
            <a:ln w="6350" algn="ctr">
              <a:noFill/>
              <a:round/>
              <a:headEnd/>
              <a:tailEnd/>
            </a:ln>
          </p:spPr>
          <p:txBody>
            <a:bodyPr lIns="36000" tIns="36000" rIns="36000" bIns="36000" anchor="ctr" anchorCtr="1"/>
            <a:lstStyle/>
            <a:p>
              <a:pPr marL="0" marR="0" lvl="0" indent="0" algn="ctr" defTabSz="914400" rtl="0" eaLnBrk="1" fontAlgn="auto" latinLnBrk="0" hangingPunct="1">
                <a:lnSpc>
                  <a:spcPct val="106000"/>
                </a:lnSpc>
                <a:spcBef>
                  <a:spcPct val="80000"/>
                </a:spcBef>
                <a:spcAft>
                  <a:spcPts val="0"/>
                </a:spcAft>
                <a:buClrTx/>
                <a:buSzTx/>
                <a:buFontTx/>
                <a:buNone/>
                <a:tabLst/>
                <a:defRPr/>
              </a:pPr>
              <a:endParaRPr kumimoji="0" lang="en-US" altLang="ja-JP" sz="1200" b="0" i="0" u="none" strike="noStrike" kern="0" cap="none" spc="0" normalizeH="0" baseline="0" noProof="0">
                <a:ln>
                  <a:noFill/>
                </a:ln>
                <a:solidFill>
                  <a:prstClr val="white"/>
                </a:solidFill>
                <a:effectLst/>
                <a:uLnTx/>
                <a:uFillTx/>
                <a:latin typeface="Calibri"/>
                <a:ea typeface="ＭＳ Ｐゴシック" pitchFamily="50" charset="-128"/>
                <a:cs typeface="+mn-cs"/>
              </a:endParaRPr>
            </a:p>
          </p:txBody>
        </p:sp>
        <p:cxnSp>
          <p:nvCxnSpPr>
            <p:cNvPr id="13" name="AutoShape 13">
              <a:extLst>
                <a:ext uri="{FF2B5EF4-FFF2-40B4-BE49-F238E27FC236}">
                  <a16:creationId xmlns:a16="http://schemas.microsoft.com/office/drawing/2014/main" id="{139FA649-066A-032E-A725-8CF6443263CB}"/>
                </a:ext>
              </a:extLst>
            </p:cNvPr>
            <p:cNvCxnSpPr>
              <a:cxnSpLocks noChangeShapeType="1"/>
              <a:stCxn id="8" idx="0"/>
              <a:endCxn id="9" idx="4"/>
            </p:cNvCxnSpPr>
            <p:nvPr/>
          </p:nvCxnSpPr>
          <p:spPr bwMode="auto">
            <a:xfrm flipH="1" flipV="1">
              <a:off x="4585039" y="2655025"/>
              <a:ext cx="815" cy="423138"/>
            </a:xfrm>
            <a:prstGeom prst="straightConnector1">
              <a:avLst/>
            </a:prstGeom>
            <a:noFill/>
            <a:ln w="6350">
              <a:solidFill>
                <a:srgbClr val="000000"/>
              </a:solidFill>
              <a:round/>
              <a:headEnd type="triangle" w="med" len="med"/>
              <a:tailEnd type="triangle" w="med" len="med"/>
            </a:ln>
          </p:spPr>
        </p:cxnSp>
        <p:cxnSp>
          <p:nvCxnSpPr>
            <p:cNvPr id="14" name="AutoShape 14">
              <a:extLst>
                <a:ext uri="{FF2B5EF4-FFF2-40B4-BE49-F238E27FC236}">
                  <a16:creationId xmlns:a16="http://schemas.microsoft.com/office/drawing/2014/main" id="{E25CC115-88B8-3249-83D3-D6A00029341E}"/>
                </a:ext>
              </a:extLst>
            </p:cNvPr>
            <p:cNvCxnSpPr>
              <a:cxnSpLocks noChangeShapeType="1"/>
              <a:stCxn id="7" idx="2"/>
              <a:endCxn id="6" idx="6"/>
            </p:cNvCxnSpPr>
            <p:nvPr/>
          </p:nvCxnSpPr>
          <p:spPr bwMode="auto">
            <a:xfrm flipH="1" flipV="1">
              <a:off x="4381807" y="5193507"/>
              <a:ext cx="373881" cy="176"/>
            </a:xfrm>
            <a:prstGeom prst="straightConnector1">
              <a:avLst/>
            </a:prstGeom>
            <a:noFill/>
            <a:ln w="6350">
              <a:solidFill>
                <a:srgbClr val="000000"/>
              </a:solidFill>
              <a:round/>
              <a:headEnd type="triangle" w="med" len="med"/>
              <a:tailEnd type="triangle" w="med" len="med"/>
            </a:ln>
          </p:spPr>
        </p:cxnSp>
        <p:cxnSp>
          <p:nvCxnSpPr>
            <p:cNvPr id="15" name="AutoShape 15">
              <a:extLst>
                <a:ext uri="{FF2B5EF4-FFF2-40B4-BE49-F238E27FC236}">
                  <a16:creationId xmlns:a16="http://schemas.microsoft.com/office/drawing/2014/main" id="{BDA923B7-212F-2230-2535-4586D866E87F}"/>
                </a:ext>
              </a:extLst>
            </p:cNvPr>
            <p:cNvCxnSpPr>
              <a:cxnSpLocks noChangeShapeType="1"/>
              <a:stCxn id="9" idx="6"/>
              <a:endCxn id="10" idx="0"/>
            </p:cNvCxnSpPr>
            <p:nvPr/>
          </p:nvCxnSpPr>
          <p:spPr bwMode="auto">
            <a:xfrm>
              <a:off x="5418476" y="2271644"/>
              <a:ext cx="929059" cy="401476"/>
            </a:xfrm>
            <a:prstGeom prst="straightConnector1">
              <a:avLst/>
            </a:prstGeom>
            <a:noFill/>
            <a:ln w="6350">
              <a:solidFill>
                <a:srgbClr val="000000"/>
              </a:solidFill>
              <a:round/>
              <a:headEnd type="triangle" w="med" len="med"/>
              <a:tailEnd type="triangle" w="med" len="med"/>
            </a:ln>
          </p:spPr>
        </p:cxnSp>
        <p:cxnSp>
          <p:nvCxnSpPr>
            <p:cNvPr id="16" name="AutoShape 16">
              <a:extLst>
                <a:ext uri="{FF2B5EF4-FFF2-40B4-BE49-F238E27FC236}">
                  <a16:creationId xmlns:a16="http://schemas.microsoft.com/office/drawing/2014/main" id="{D6A86BB5-8E63-57BC-5D87-AE7797FE71C0}"/>
                </a:ext>
              </a:extLst>
            </p:cNvPr>
            <p:cNvCxnSpPr>
              <a:cxnSpLocks noChangeShapeType="1"/>
              <a:stCxn id="10" idx="4"/>
              <a:endCxn id="5" idx="0"/>
            </p:cNvCxnSpPr>
            <p:nvPr/>
          </p:nvCxnSpPr>
          <p:spPr bwMode="auto">
            <a:xfrm>
              <a:off x="6347535" y="3441470"/>
              <a:ext cx="0" cy="396454"/>
            </a:xfrm>
            <a:prstGeom prst="straightConnector1">
              <a:avLst/>
            </a:prstGeom>
            <a:noFill/>
            <a:ln w="6350">
              <a:solidFill>
                <a:srgbClr val="000000"/>
              </a:solidFill>
              <a:round/>
              <a:headEnd type="triangle" w="med" len="med"/>
              <a:tailEnd type="triangle" w="med" len="med"/>
            </a:ln>
          </p:spPr>
        </p:cxnSp>
        <p:cxnSp>
          <p:nvCxnSpPr>
            <p:cNvPr id="17" name="AutoShape 17">
              <a:extLst>
                <a:ext uri="{FF2B5EF4-FFF2-40B4-BE49-F238E27FC236}">
                  <a16:creationId xmlns:a16="http://schemas.microsoft.com/office/drawing/2014/main" id="{5BA0FE4F-D34A-B3FD-051C-C5272C12E630}"/>
                </a:ext>
              </a:extLst>
            </p:cNvPr>
            <p:cNvCxnSpPr>
              <a:cxnSpLocks noChangeShapeType="1"/>
              <a:stCxn id="5" idx="4"/>
              <a:endCxn id="7" idx="7"/>
            </p:cNvCxnSpPr>
            <p:nvPr/>
          </p:nvCxnSpPr>
          <p:spPr bwMode="auto">
            <a:xfrm flipH="1">
              <a:off x="6179810" y="4604687"/>
              <a:ext cx="167725" cy="317904"/>
            </a:xfrm>
            <a:prstGeom prst="straightConnector1">
              <a:avLst/>
            </a:prstGeom>
            <a:noFill/>
            <a:ln w="6350">
              <a:solidFill>
                <a:srgbClr val="000000"/>
              </a:solidFill>
              <a:round/>
              <a:headEnd type="triangle" w="med" len="med"/>
              <a:tailEnd type="triangle" w="med" len="med"/>
            </a:ln>
          </p:spPr>
        </p:cxnSp>
        <p:cxnSp>
          <p:nvCxnSpPr>
            <p:cNvPr id="18" name="AutoShape 18">
              <a:extLst>
                <a:ext uri="{FF2B5EF4-FFF2-40B4-BE49-F238E27FC236}">
                  <a16:creationId xmlns:a16="http://schemas.microsoft.com/office/drawing/2014/main" id="{07E48AE2-E8CB-C3C9-945E-D7055A0981CF}"/>
                </a:ext>
              </a:extLst>
            </p:cNvPr>
            <p:cNvCxnSpPr>
              <a:cxnSpLocks noChangeShapeType="1"/>
              <a:stCxn id="6" idx="1"/>
              <a:endCxn id="12" idx="4"/>
            </p:cNvCxnSpPr>
            <p:nvPr/>
          </p:nvCxnSpPr>
          <p:spPr bwMode="auto">
            <a:xfrm flipH="1" flipV="1">
              <a:off x="2735521" y="4604687"/>
              <a:ext cx="223519" cy="317728"/>
            </a:xfrm>
            <a:prstGeom prst="straightConnector1">
              <a:avLst/>
            </a:prstGeom>
            <a:noFill/>
            <a:ln w="6350">
              <a:solidFill>
                <a:srgbClr val="000000"/>
              </a:solidFill>
              <a:round/>
              <a:headEnd type="triangle" w="med" len="med"/>
              <a:tailEnd type="triangle" w="med" len="med"/>
            </a:ln>
          </p:spPr>
        </p:cxnSp>
        <p:cxnSp>
          <p:nvCxnSpPr>
            <p:cNvPr id="19" name="AutoShape 19">
              <a:extLst>
                <a:ext uri="{FF2B5EF4-FFF2-40B4-BE49-F238E27FC236}">
                  <a16:creationId xmlns:a16="http://schemas.microsoft.com/office/drawing/2014/main" id="{57371B97-3351-CB13-E2FE-64E3C68079AD}"/>
                </a:ext>
              </a:extLst>
            </p:cNvPr>
            <p:cNvCxnSpPr>
              <a:cxnSpLocks noChangeShapeType="1"/>
              <a:stCxn id="11" idx="4"/>
              <a:endCxn id="12" idx="0"/>
            </p:cNvCxnSpPr>
            <p:nvPr/>
          </p:nvCxnSpPr>
          <p:spPr bwMode="auto">
            <a:xfrm flipH="1">
              <a:off x="2735521" y="3446362"/>
              <a:ext cx="3224" cy="391562"/>
            </a:xfrm>
            <a:prstGeom prst="straightConnector1">
              <a:avLst/>
            </a:prstGeom>
            <a:noFill/>
            <a:ln w="6350">
              <a:solidFill>
                <a:srgbClr val="000000"/>
              </a:solidFill>
              <a:round/>
              <a:headEnd type="triangle" w="med" len="med"/>
              <a:tailEnd type="triangle" w="med" len="med"/>
            </a:ln>
          </p:spPr>
        </p:cxnSp>
        <p:cxnSp>
          <p:nvCxnSpPr>
            <p:cNvPr id="20" name="AutoShape 20">
              <a:extLst>
                <a:ext uri="{FF2B5EF4-FFF2-40B4-BE49-F238E27FC236}">
                  <a16:creationId xmlns:a16="http://schemas.microsoft.com/office/drawing/2014/main" id="{05316B98-4D5A-C2CB-66A0-98D4C9D4C593}"/>
                </a:ext>
              </a:extLst>
            </p:cNvPr>
            <p:cNvCxnSpPr>
              <a:cxnSpLocks noChangeShapeType="1"/>
              <a:stCxn id="11" idx="0"/>
              <a:endCxn id="9" idx="2"/>
            </p:cNvCxnSpPr>
            <p:nvPr/>
          </p:nvCxnSpPr>
          <p:spPr bwMode="auto">
            <a:xfrm flipV="1">
              <a:off x="2738745" y="2271644"/>
              <a:ext cx="1012856" cy="406368"/>
            </a:xfrm>
            <a:prstGeom prst="straightConnector1">
              <a:avLst/>
            </a:prstGeom>
            <a:noFill/>
            <a:ln w="6350">
              <a:solidFill>
                <a:srgbClr val="000000"/>
              </a:solidFill>
              <a:round/>
              <a:headEnd type="triangle" w="med" len="med"/>
              <a:tailEnd type="triangle" w="med" len="med"/>
            </a:ln>
          </p:spPr>
        </p:cxnSp>
        <p:cxnSp>
          <p:nvCxnSpPr>
            <p:cNvPr id="21" name="AutoShape 21">
              <a:extLst>
                <a:ext uri="{FF2B5EF4-FFF2-40B4-BE49-F238E27FC236}">
                  <a16:creationId xmlns:a16="http://schemas.microsoft.com/office/drawing/2014/main" id="{5306F23E-EA5E-2A03-EA58-8C1B475AD253}"/>
                </a:ext>
              </a:extLst>
            </p:cNvPr>
            <p:cNvCxnSpPr>
              <a:cxnSpLocks noChangeShapeType="1"/>
              <a:stCxn id="8" idx="3"/>
              <a:endCxn id="12" idx="6"/>
            </p:cNvCxnSpPr>
            <p:nvPr/>
          </p:nvCxnSpPr>
          <p:spPr bwMode="auto">
            <a:xfrm flipH="1">
              <a:off x="3568958" y="4131010"/>
              <a:ext cx="529812" cy="90295"/>
            </a:xfrm>
            <a:prstGeom prst="straightConnector1">
              <a:avLst/>
            </a:prstGeom>
            <a:noFill/>
            <a:ln w="6350">
              <a:solidFill>
                <a:srgbClr val="000000"/>
              </a:solidFill>
              <a:round/>
              <a:headEnd type="triangle" w="med" len="med"/>
              <a:tailEnd type="triangle" w="med" len="med"/>
            </a:ln>
          </p:spPr>
        </p:cxnSp>
        <p:cxnSp>
          <p:nvCxnSpPr>
            <p:cNvPr id="22" name="AutoShape 22">
              <a:extLst>
                <a:ext uri="{FF2B5EF4-FFF2-40B4-BE49-F238E27FC236}">
                  <a16:creationId xmlns:a16="http://schemas.microsoft.com/office/drawing/2014/main" id="{00E3206C-1C75-7979-1A3D-E5E6ECBC0BA7}"/>
                </a:ext>
              </a:extLst>
            </p:cNvPr>
            <p:cNvCxnSpPr>
              <a:cxnSpLocks noChangeShapeType="1"/>
              <a:stCxn id="8" idx="5"/>
              <a:endCxn id="5" idx="2"/>
            </p:cNvCxnSpPr>
            <p:nvPr/>
          </p:nvCxnSpPr>
          <p:spPr bwMode="auto">
            <a:xfrm>
              <a:off x="5072937" y="4131010"/>
              <a:ext cx="441159" cy="90295"/>
            </a:xfrm>
            <a:prstGeom prst="straightConnector1">
              <a:avLst/>
            </a:prstGeom>
            <a:noFill/>
            <a:ln w="6350">
              <a:solidFill>
                <a:srgbClr val="000000"/>
              </a:solidFill>
              <a:round/>
              <a:headEnd type="triangle" w="med" len="med"/>
              <a:tailEnd type="triangle" w="med" len="med"/>
            </a:ln>
          </p:spPr>
        </p:cxnSp>
        <p:cxnSp>
          <p:nvCxnSpPr>
            <p:cNvPr id="23" name="AutoShape 23">
              <a:extLst>
                <a:ext uri="{FF2B5EF4-FFF2-40B4-BE49-F238E27FC236}">
                  <a16:creationId xmlns:a16="http://schemas.microsoft.com/office/drawing/2014/main" id="{493FE24F-D72D-8128-9475-9EE97B811CBC}"/>
                </a:ext>
              </a:extLst>
            </p:cNvPr>
            <p:cNvCxnSpPr>
              <a:cxnSpLocks noChangeShapeType="1"/>
              <a:stCxn id="8" idx="7"/>
              <a:endCxn id="10" idx="2"/>
            </p:cNvCxnSpPr>
            <p:nvPr/>
          </p:nvCxnSpPr>
          <p:spPr bwMode="auto">
            <a:xfrm flipV="1">
              <a:off x="5072938" y="3057295"/>
              <a:ext cx="441160" cy="201508"/>
            </a:xfrm>
            <a:prstGeom prst="straightConnector1">
              <a:avLst/>
            </a:prstGeom>
            <a:noFill/>
            <a:ln w="6350">
              <a:solidFill>
                <a:srgbClr val="000000"/>
              </a:solidFill>
              <a:round/>
              <a:headEnd type="triangle" w="med" len="med"/>
              <a:tailEnd type="triangle" w="med" len="med"/>
            </a:ln>
          </p:spPr>
        </p:cxnSp>
        <p:cxnSp>
          <p:nvCxnSpPr>
            <p:cNvPr id="24" name="AutoShape 24">
              <a:extLst>
                <a:ext uri="{FF2B5EF4-FFF2-40B4-BE49-F238E27FC236}">
                  <a16:creationId xmlns:a16="http://schemas.microsoft.com/office/drawing/2014/main" id="{7E1852AD-FAE2-6C09-EE7B-9960568A0D7B}"/>
                </a:ext>
              </a:extLst>
            </p:cNvPr>
            <p:cNvCxnSpPr>
              <a:cxnSpLocks noChangeShapeType="1"/>
              <a:stCxn id="11" idx="6"/>
              <a:endCxn id="8" idx="1"/>
            </p:cNvCxnSpPr>
            <p:nvPr/>
          </p:nvCxnSpPr>
          <p:spPr bwMode="auto">
            <a:xfrm>
              <a:off x="3572182" y="3062187"/>
              <a:ext cx="526588" cy="196616"/>
            </a:xfrm>
            <a:prstGeom prst="straightConnector1">
              <a:avLst/>
            </a:prstGeom>
            <a:noFill/>
            <a:ln w="6350">
              <a:solidFill>
                <a:srgbClr val="000000"/>
              </a:solidFill>
              <a:round/>
              <a:headEnd type="triangle" w="med" len="med"/>
              <a:tailEnd type="triangle" w="med" len="med"/>
            </a:ln>
          </p:spPr>
        </p:cxnSp>
        <p:cxnSp>
          <p:nvCxnSpPr>
            <p:cNvPr id="25" name="AutoShape 25">
              <a:extLst>
                <a:ext uri="{FF2B5EF4-FFF2-40B4-BE49-F238E27FC236}">
                  <a16:creationId xmlns:a16="http://schemas.microsoft.com/office/drawing/2014/main" id="{FD677011-F3BD-16CD-8704-C526F3957F14}"/>
                </a:ext>
              </a:extLst>
            </p:cNvPr>
            <p:cNvCxnSpPr>
              <a:cxnSpLocks noChangeShapeType="1"/>
            </p:cNvCxnSpPr>
            <p:nvPr/>
          </p:nvCxnSpPr>
          <p:spPr bwMode="auto">
            <a:xfrm rot="5400000" flipH="1" flipV="1">
              <a:off x="4028555" y="4402507"/>
              <a:ext cx="610765" cy="429052"/>
            </a:xfrm>
            <a:prstGeom prst="straightConnector1">
              <a:avLst/>
            </a:prstGeom>
            <a:noFill/>
            <a:ln w="6350">
              <a:solidFill>
                <a:srgbClr val="000000"/>
              </a:solidFill>
              <a:round/>
              <a:headEnd type="triangle" w="med" len="med"/>
              <a:tailEnd type="triangle" w="med" len="med"/>
            </a:ln>
          </p:spPr>
        </p:cxnSp>
        <p:cxnSp>
          <p:nvCxnSpPr>
            <p:cNvPr id="26" name="AutoShape 26">
              <a:extLst>
                <a:ext uri="{FF2B5EF4-FFF2-40B4-BE49-F238E27FC236}">
                  <a16:creationId xmlns:a16="http://schemas.microsoft.com/office/drawing/2014/main" id="{3C1A6F81-4B8B-CAB0-DB91-228989C9C674}"/>
                </a:ext>
              </a:extLst>
            </p:cNvPr>
            <p:cNvCxnSpPr>
              <a:cxnSpLocks noChangeShapeType="1"/>
            </p:cNvCxnSpPr>
            <p:nvPr/>
          </p:nvCxnSpPr>
          <p:spPr bwMode="auto">
            <a:xfrm rot="16200000" flipV="1">
              <a:off x="4482393" y="4414297"/>
              <a:ext cx="610765" cy="405472"/>
            </a:xfrm>
            <a:prstGeom prst="straightConnector1">
              <a:avLst/>
            </a:prstGeom>
            <a:noFill/>
            <a:ln w="6350">
              <a:solidFill>
                <a:srgbClr val="000000"/>
              </a:solidFill>
              <a:round/>
              <a:headEnd type="triangle" w="med" len="med"/>
              <a:tailEnd type="triangle" w="med" len="med"/>
            </a:ln>
          </p:spPr>
        </p:cxnSp>
      </p:grpSp>
      <p:sp>
        <p:nvSpPr>
          <p:cNvPr id="27" name="Text Placeholder 54">
            <a:extLst>
              <a:ext uri="{FF2B5EF4-FFF2-40B4-BE49-F238E27FC236}">
                <a16:creationId xmlns:a16="http://schemas.microsoft.com/office/drawing/2014/main" id="{AEF3CA71-A0FB-1BB2-0C35-68954A5B630A}"/>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28" name="Text Placeholder 54">
            <a:extLst>
              <a:ext uri="{FF2B5EF4-FFF2-40B4-BE49-F238E27FC236}">
                <a16:creationId xmlns:a16="http://schemas.microsoft.com/office/drawing/2014/main" id="{85C4AB6B-C025-9CC3-94FB-61F04D18E862}"/>
              </a:ext>
            </a:extLst>
          </p:cNvPr>
          <p:cNvSpPr>
            <a:spLocks noGrp="1"/>
          </p:cNvSpPr>
          <p:nvPr>
            <p:ph type="body" sz="quarter" idx="22" hasCustomPrompt="1"/>
          </p:nvPr>
        </p:nvSpPr>
        <p:spPr>
          <a:xfrm>
            <a:off x="5759362" y="1749136"/>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29" name="Text Placeholder 54">
            <a:extLst>
              <a:ext uri="{FF2B5EF4-FFF2-40B4-BE49-F238E27FC236}">
                <a16:creationId xmlns:a16="http://schemas.microsoft.com/office/drawing/2014/main" id="{A309EB59-A3F9-1206-7F81-C3754313EEEA}"/>
              </a:ext>
            </a:extLst>
          </p:cNvPr>
          <p:cNvSpPr>
            <a:spLocks noGrp="1"/>
          </p:cNvSpPr>
          <p:nvPr>
            <p:ph type="body" sz="quarter" idx="23" hasCustomPrompt="1"/>
          </p:nvPr>
        </p:nvSpPr>
        <p:spPr>
          <a:xfrm>
            <a:off x="7913845" y="2791178"/>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0" name="Text Placeholder 54">
            <a:extLst>
              <a:ext uri="{FF2B5EF4-FFF2-40B4-BE49-F238E27FC236}">
                <a16:creationId xmlns:a16="http://schemas.microsoft.com/office/drawing/2014/main" id="{D274E3E2-6293-BE7E-3A96-7E449487E299}"/>
              </a:ext>
            </a:extLst>
          </p:cNvPr>
          <p:cNvSpPr>
            <a:spLocks noGrp="1"/>
          </p:cNvSpPr>
          <p:nvPr>
            <p:ph type="body" sz="quarter" idx="24" hasCustomPrompt="1"/>
          </p:nvPr>
        </p:nvSpPr>
        <p:spPr>
          <a:xfrm>
            <a:off x="7913845" y="4344136"/>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1" name="Text Placeholder 54">
            <a:extLst>
              <a:ext uri="{FF2B5EF4-FFF2-40B4-BE49-F238E27FC236}">
                <a16:creationId xmlns:a16="http://schemas.microsoft.com/office/drawing/2014/main" id="{4F3FDC79-B195-B3A3-9AAD-60D665030C69}"/>
              </a:ext>
            </a:extLst>
          </p:cNvPr>
          <p:cNvSpPr>
            <a:spLocks noGrp="1"/>
          </p:cNvSpPr>
          <p:nvPr>
            <p:ph type="body" sz="quarter" idx="25" hasCustomPrompt="1"/>
          </p:nvPr>
        </p:nvSpPr>
        <p:spPr>
          <a:xfrm>
            <a:off x="7014980" y="5638136"/>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2" name="Text Placeholder 54">
            <a:extLst>
              <a:ext uri="{FF2B5EF4-FFF2-40B4-BE49-F238E27FC236}">
                <a16:creationId xmlns:a16="http://schemas.microsoft.com/office/drawing/2014/main" id="{ABE7CC13-AFF6-B1DC-4A01-B7A23A4FBDFA}"/>
              </a:ext>
            </a:extLst>
          </p:cNvPr>
          <p:cNvSpPr>
            <a:spLocks noGrp="1"/>
          </p:cNvSpPr>
          <p:nvPr>
            <p:ph type="body" sz="quarter" idx="26" hasCustomPrompt="1"/>
          </p:nvPr>
        </p:nvSpPr>
        <p:spPr>
          <a:xfrm>
            <a:off x="4550891" y="5657962"/>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3" name="Text Placeholder 54">
            <a:extLst>
              <a:ext uri="{FF2B5EF4-FFF2-40B4-BE49-F238E27FC236}">
                <a16:creationId xmlns:a16="http://schemas.microsoft.com/office/drawing/2014/main" id="{543A3F41-635E-4563-245D-156AE54B882F}"/>
              </a:ext>
            </a:extLst>
          </p:cNvPr>
          <p:cNvSpPr>
            <a:spLocks noGrp="1"/>
          </p:cNvSpPr>
          <p:nvPr>
            <p:ph type="body" sz="quarter" idx="27" hasCustomPrompt="1"/>
          </p:nvPr>
        </p:nvSpPr>
        <p:spPr>
          <a:xfrm>
            <a:off x="3541573" y="4354836"/>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4" name="Text Placeholder 54">
            <a:extLst>
              <a:ext uri="{FF2B5EF4-FFF2-40B4-BE49-F238E27FC236}">
                <a16:creationId xmlns:a16="http://schemas.microsoft.com/office/drawing/2014/main" id="{B34D3809-4CD4-88DE-09C2-DA9F2A1052D3}"/>
              </a:ext>
            </a:extLst>
          </p:cNvPr>
          <p:cNvSpPr>
            <a:spLocks noGrp="1"/>
          </p:cNvSpPr>
          <p:nvPr>
            <p:ph type="body" sz="quarter" idx="28" hasCustomPrompt="1"/>
          </p:nvPr>
        </p:nvSpPr>
        <p:spPr>
          <a:xfrm>
            <a:off x="3517221" y="2801860"/>
            <a:ext cx="673275" cy="215444"/>
          </a:xfrm>
        </p:spPr>
        <p:txBody>
          <a:bodyPr wrap="square" anchor="ctr">
            <a:spAutoFit/>
          </a:bodyPr>
          <a:lstStyle>
            <a:lvl1pPr algn="ctr">
              <a:defRPr sz="1400">
                <a:solidFill>
                  <a:srgbClr val="FFFFFF"/>
                </a:solidFill>
              </a:defRPr>
            </a:lvl1pPr>
          </a:lstStyle>
          <a:p>
            <a:pPr lvl="0"/>
            <a:r>
              <a:rPr lang="en-US"/>
              <a:t>Text</a:t>
            </a:r>
            <a:endParaRPr lang="en-IN"/>
          </a:p>
        </p:txBody>
      </p:sp>
      <p:sp>
        <p:nvSpPr>
          <p:cNvPr id="35" name="Text Placeholder 54">
            <a:extLst>
              <a:ext uri="{FF2B5EF4-FFF2-40B4-BE49-F238E27FC236}">
                <a16:creationId xmlns:a16="http://schemas.microsoft.com/office/drawing/2014/main" id="{A79BBC34-1AB7-9968-117E-D29B93D0ECE6}"/>
              </a:ext>
            </a:extLst>
          </p:cNvPr>
          <p:cNvSpPr>
            <a:spLocks noGrp="1"/>
          </p:cNvSpPr>
          <p:nvPr>
            <p:ph type="body" sz="quarter" idx="29" hasCustomPrompt="1"/>
          </p:nvPr>
        </p:nvSpPr>
        <p:spPr>
          <a:xfrm>
            <a:off x="5780669" y="3653208"/>
            <a:ext cx="673275" cy="276999"/>
          </a:xfrm>
        </p:spPr>
        <p:txBody>
          <a:bodyPr wrap="square" anchor="ctr">
            <a:spAutoFit/>
          </a:bodyPr>
          <a:lstStyle>
            <a:lvl1pPr algn="ctr">
              <a:defRPr sz="1800" b="0">
                <a:solidFill>
                  <a:srgbClr val="000000"/>
                </a:solidFill>
                <a:latin typeface="+mj-lt"/>
              </a:defRPr>
            </a:lvl1pPr>
          </a:lstStyle>
          <a:p>
            <a:pPr lvl="0"/>
            <a:r>
              <a:rPr lang="en-US"/>
              <a:t>Text</a:t>
            </a:r>
            <a:endParaRPr lang="en-IN"/>
          </a:p>
        </p:txBody>
      </p:sp>
    </p:spTree>
    <p:extLst>
      <p:ext uri="{BB962C8B-B14F-4D97-AF65-F5344CB8AC3E}">
        <p14:creationId xmlns:p14="http://schemas.microsoft.com/office/powerpoint/2010/main" val="3074547731"/>
      </p:ext>
    </p:extLst>
  </p:cSld>
  <p:clrMapOvr>
    <a:masterClrMapping/>
  </p:clrMapOvr>
  <p:transition>
    <p:fade/>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Lever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D6FC0F61-71DA-A30B-A033-04F6CEA00185}"/>
              </a:ext>
            </a:extLst>
          </p:cNvPr>
          <p:cNvGrpSpPr/>
          <p:nvPr userDrawn="1"/>
        </p:nvGrpSpPr>
        <p:grpSpPr>
          <a:xfrm>
            <a:off x="2804457" y="2185186"/>
            <a:ext cx="6657317" cy="4012004"/>
            <a:chOff x="3640139" y="2629853"/>
            <a:chExt cx="4908904" cy="2959101"/>
          </a:xfrm>
        </p:grpSpPr>
        <p:sp>
          <p:nvSpPr>
            <p:cNvPr id="5" name="Freeform 3">
              <a:extLst>
                <a:ext uri="{FF2B5EF4-FFF2-40B4-BE49-F238E27FC236}">
                  <a16:creationId xmlns:a16="http://schemas.microsoft.com/office/drawing/2014/main" id="{BD373A3B-A0E4-DA96-DD8D-BC25DF25AAE2}"/>
                </a:ext>
              </a:extLst>
            </p:cNvPr>
            <p:cNvSpPr>
              <a:spLocks/>
            </p:cNvSpPr>
            <p:nvPr/>
          </p:nvSpPr>
          <p:spPr bwMode="blackWhite">
            <a:xfrm>
              <a:off x="5691189" y="5088890"/>
              <a:ext cx="561975" cy="439738"/>
            </a:xfrm>
            <a:custGeom>
              <a:avLst/>
              <a:gdLst>
                <a:gd name="T0" fmla="*/ 0 w 321"/>
                <a:gd name="T1" fmla="*/ 2147483647 h 241"/>
                <a:gd name="T2" fmla="*/ 2147483647 w 321"/>
                <a:gd name="T3" fmla="*/ 2147483647 h 241"/>
                <a:gd name="T4" fmla="*/ 2147483647 w 321"/>
                <a:gd name="T5" fmla="*/ 0 h 241"/>
                <a:gd name="T6" fmla="*/ 0 w 321"/>
                <a:gd name="T7" fmla="*/ 2147483647 h 241"/>
                <a:gd name="T8" fmla="*/ 0 60000 65536"/>
                <a:gd name="T9" fmla="*/ 0 60000 65536"/>
                <a:gd name="T10" fmla="*/ 0 60000 65536"/>
                <a:gd name="T11" fmla="*/ 0 60000 65536"/>
                <a:gd name="T12" fmla="*/ 0 w 321"/>
                <a:gd name="T13" fmla="*/ 0 h 241"/>
                <a:gd name="T14" fmla="*/ 321 w 321"/>
                <a:gd name="T15" fmla="*/ 241 h 241"/>
              </a:gdLst>
              <a:ahLst/>
              <a:cxnLst>
                <a:cxn ang="T8">
                  <a:pos x="T0" y="T1"/>
                </a:cxn>
                <a:cxn ang="T9">
                  <a:pos x="T2" y="T3"/>
                </a:cxn>
                <a:cxn ang="T10">
                  <a:pos x="T4" y="T5"/>
                </a:cxn>
                <a:cxn ang="T11">
                  <a:pos x="T6" y="T7"/>
                </a:cxn>
              </a:cxnLst>
              <a:rect l="T12" t="T13" r="T14" b="T15"/>
              <a:pathLst>
                <a:path w="321" h="241">
                  <a:moveTo>
                    <a:pt x="0" y="240"/>
                  </a:moveTo>
                  <a:lnTo>
                    <a:pt x="320" y="240"/>
                  </a:lnTo>
                  <a:lnTo>
                    <a:pt x="160" y="0"/>
                  </a:lnTo>
                  <a:lnTo>
                    <a:pt x="0" y="240"/>
                  </a:lnTo>
                </a:path>
              </a:pathLst>
            </a:custGeom>
            <a:solidFill>
              <a:srgbClr val="007680"/>
            </a:solidFill>
            <a:ln w="12700" cap="rnd">
              <a:solidFill>
                <a:srgbClr val="75787B"/>
              </a:solidFill>
              <a:round/>
              <a:headEnd/>
              <a:tailEnd/>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 name="Freeform 4">
              <a:extLst>
                <a:ext uri="{FF2B5EF4-FFF2-40B4-BE49-F238E27FC236}">
                  <a16:creationId xmlns:a16="http://schemas.microsoft.com/office/drawing/2014/main" id="{969ED0EA-0673-73E3-70EE-6B0575FFCE04}"/>
                </a:ext>
              </a:extLst>
            </p:cNvPr>
            <p:cNvSpPr>
              <a:spLocks/>
            </p:cNvSpPr>
            <p:nvPr/>
          </p:nvSpPr>
          <p:spPr bwMode="blackWhite">
            <a:xfrm>
              <a:off x="3640139" y="4296729"/>
              <a:ext cx="4537075" cy="1292225"/>
            </a:xfrm>
            <a:custGeom>
              <a:avLst/>
              <a:gdLst>
                <a:gd name="T0" fmla="*/ 2147483647 w 2599"/>
                <a:gd name="T1" fmla="*/ 0 h 704"/>
                <a:gd name="T2" fmla="*/ 0 w 2599"/>
                <a:gd name="T3" fmla="*/ 2147483647 h 704"/>
                <a:gd name="T4" fmla="*/ 2147483647 w 2599"/>
                <a:gd name="T5" fmla="*/ 2147483647 h 704"/>
                <a:gd name="T6" fmla="*/ 2147483647 w 2599"/>
                <a:gd name="T7" fmla="*/ 2147483647 h 704"/>
                <a:gd name="T8" fmla="*/ 2147483647 w 2599"/>
                <a:gd name="T9" fmla="*/ 0 h 704"/>
                <a:gd name="T10" fmla="*/ 0 60000 65536"/>
                <a:gd name="T11" fmla="*/ 0 60000 65536"/>
                <a:gd name="T12" fmla="*/ 0 60000 65536"/>
                <a:gd name="T13" fmla="*/ 0 60000 65536"/>
                <a:gd name="T14" fmla="*/ 0 60000 65536"/>
                <a:gd name="T15" fmla="*/ 0 w 2599"/>
                <a:gd name="T16" fmla="*/ 0 h 704"/>
                <a:gd name="T17" fmla="*/ 2599 w 2599"/>
                <a:gd name="T18" fmla="*/ 704 h 704"/>
              </a:gdLst>
              <a:ahLst/>
              <a:cxnLst>
                <a:cxn ang="T10">
                  <a:pos x="T0" y="T1"/>
                </a:cxn>
                <a:cxn ang="T11">
                  <a:pos x="T2" y="T3"/>
                </a:cxn>
                <a:cxn ang="T12">
                  <a:pos x="T4" y="T5"/>
                </a:cxn>
                <a:cxn ang="T13">
                  <a:pos x="T6" y="T7"/>
                </a:cxn>
                <a:cxn ang="T14">
                  <a:pos x="T8" y="T9"/>
                </a:cxn>
              </a:cxnLst>
              <a:rect l="T15" t="T16" r="T17" b="T18"/>
              <a:pathLst>
                <a:path w="2599" h="704">
                  <a:moveTo>
                    <a:pt x="16" y="0"/>
                  </a:moveTo>
                  <a:lnTo>
                    <a:pt x="0" y="72"/>
                  </a:lnTo>
                  <a:lnTo>
                    <a:pt x="2582" y="703"/>
                  </a:lnTo>
                  <a:lnTo>
                    <a:pt x="2598" y="631"/>
                  </a:lnTo>
                  <a:lnTo>
                    <a:pt x="16" y="0"/>
                  </a:lnTo>
                </a:path>
              </a:pathLst>
            </a:custGeom>
            <a:solidFill>
              <a:srgbClr val="007680"/>
            </a:solidFill>
            <a:ln w="12700" cap="rnd">
              <a:solidFill>
                <a:srgbClr val="75787B"/>
              </a:solidFill>
              <a:round/>
              <a:headEnd/>
              <a:tailEnd/>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Oval 5">
              <a:extLst>
                <a:ext uri="{FF2B5EF4-FFF2-40B4-BE49-F238E27FC236}">
                  <a16:creationId xmlns:a16="http://schemas.microsoft.com/office/drawing/2014/main" id="{69053467-E5F3-859F-28A3-25544788094F}"/>
                </a:ext>
              </a:extLst>
            </p:cNvPr>
            <p:cNvSpPr>
              <a:spLocks noChangeArrowheads="1"/>
            </p:cNvSpPr>
            <p:nvPr/>
          </p:nvSpPr>
          <p:spPr bwMode="blackWhite">
            <a:xfrm>
              <a:off x="7325043" y="4079558"/>
              <a:ext cx="1224000" cy="1224000"/>
            </a:xfrm>
            <a:prstGeom prst="ellipse">
              <a:avLst/>
            </a:prstGeom>
            <a:solidFill>
              <a:srgbClr val="43B02A"/>
            </a:solidFill>
            <a:ln w="12700">
              <a:solidFill>
                <a:srgbClr val="75787B"/>
              </a:solidFill>
              <a:round/>
              <a:headEnd/>
              <a:tailEnd/>
            </a:ln>
          </p:spPr>
          <p:txBody>
            <a:bodyPr wrap="square" lIns="91440" tIns="91440" rIns="91440" bIns="9144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prstClr val="white"/>
                </a:solidFill>
                <a:effectLst/>
                <a:uLnTx/>
                <a:uFillTx/>
                <a:latin typeface="Calibri"/>
                <a:ea typeface="+mn-ea"/>
                <a:cs typeface="+mn-cs"/>
              </a:endParaRPr>
            </a:p>
          </p:txBody>
        </p:sp>
        <p:sp>
          <p:nvSpPr>
            <p:cNvPr id="8" name="Arc 6">
              <a:extLst>
                <a:ext uri="{FF2B5EF4-FFF2-40B4-BE49-F238E27FC236}">
                  <a16:creationId xmlns:a16="http://schemas.microsoft.com/office/drawing/2014/main" id="{D16FB14C-5299-F050-05D0-550D844DBBDB}"/>
                </a:ext>
              </a:extLst>
            </p:cNvPr>
            <p:cNvSpPr>
              <a:spLocks/>
            </p:cNvSpPr>
            <p:nvPr/>
          </p:nvSpPr>
          <p:spPr bwMode="blackWhite">
            <a:xfrm>
              <a:off x="3759200" y="2898140"/>
              <a:ext cx="1449388" cy="1981200"/>
            </a:xfrm>
            <a:custGeom>
              <a:avLst/>
              <a:gdLst>
                <a:gd name="T0" fmla="*/ 0 w 20759"/>
                <a:gd name="T1" fmla="*/ 2147483647 h 20020"/>
                <a:gd name="T2" fmla="*/ 2147483647 w 20759"/>
                <a:gd name="T3" fmla="*/ 0 h 20020"/>
                <a:gd name="T4" fmla="*/ 2147483647 w 20759"/>
                <a:gd name="T5" fmla="*/ 2147483647 h 20020"/>
                <a:gd name="T6" fmla="*/ 0 60000 65536"/>
                <a:gd name="T7" fmla="*/ 0 60000 65536"/>
                <a:gd name="T8" fmla="*/ 0 60000 65536"/>
                <a:gd name="T9" fmla="*/ 0 w 20759"/>
                <a:gd name="T10" fmla="*/ 0 h 20020"/>
                <a:gd name="T11" fmla="*/ 20759 w 20759"/>
                <a:gd name="T12" fmla="*/ 20020 h 20020"/>
              </a:gdLst>
              <a:ahLst/>
              <a:cxnLst>
                <a:cxn ang="T6">
                  <a:pos x="T0" y="T1"/>
                </a:cxn>
                <a:cxn ang="T7">
                  <a:pos x="T2" y="T3"/>
                </a:cxn>
                <a:cxn ang="T8">
                  <a:pos x="T4" y="T5"/>
                </a:cxn>
              </a:cxnLst>
              <a:rect l="T9" t="T10" r="T11" b="T12"/>
              <a:pathLst>
                <a:path w="20759" h="20020" fill="none" extrusionOk="0">
                  <a:moveTo>
                    <a:pt x="0" y="14051"/>
                  </a:moveTo>
                  <a:cubicBezTo>
                    <a:pt x="1834" y="7672"/>
                    <a:pt x="6499" y="2491"/>
                    <a:pt x="12650" y="-1"/>
                  </a:cubicBezTo>
                </a:path>
                <a:path w="20759" h="20020" stroke="0" extrusionOk="0">
                  <a:moveTo>
                    <a:pt x="0" y="14051"/>
                  </a:moveTo>
                  <a:cubicBezTo>
                    <a:pt x="1834" y="7672"/>
                    <a:pt x="6499" y="2491"/>
                    <a:pt x="12650" y="-1"/>
                  </a:cubicBezTo>
                  <a:lnTo>
                    <a:pt x="20759" y="20020"/>
                  </a:lnTo>
                  <a:close/>
                </a:path>
              </a:pathLst>
            </a:custGeom>
            <a:noFill/>
            <a:ln w="28575" cap="rnd">
              <a:solidFill>
                <a:srgbClr val="75787B"/>
              </a:solidFill>
              <a:prstDash val="sysDot"/>
              <a:round/>
              <a:headEnd type="none" w="sm" len="sm"/>
              <a:tailEnd type="none" w="sm" len="sm"/>
            </a:ln>
          </p:spPr>
          <p:txBody>
            <a:bodyPr wrap="none" lIns="36000" tIns="36000" rIns="36000" bIns="36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9" name="Oval 7">
              <a:extLst>
                <a:ext uri="{FF2B5EF4-FFF2-40B4-BE49-F238E27FC236}">
                  <a16:creationId xmlns:a16="http://schemas.microsoft.com/office/drawing/2014/main" id="{80218474-3D59-38C3-0EA3-01BEB016674E}"/>
                </a:ext>
              </a:extLst>
            </p:cNvPr>
            <p:cNvSpPr>
              <a:spLocks noChangeArrowheads="1"/>
            </p:cNvSpPr>
            <p:nvPr/>
          </p:nvSpPr>
          <p:spPr bwMode="blackWhite">
            <a:xfrm>
              <a:off x="4622800" y="2629853"/>
              <a:ext cx="338138" cy="355600"/>
            </a:xfrm>
            <a:prstGeom prst="ellipse">
              <a:avLst/>
            </a:prstGeom>
            <a:solidFill>
              <a:srgbClr val="43B02A"/>
            </a:solidFill>
            <a:ln w="12700">
              <a:solidFill>
                <a:srgbClr val="75787B"/>
              </a:solidFill>
              <a:round/>
              <a:headEnd/>
              <a:tailEnd/>
            </a:ln>
          </p:spPr>
          <p:txBody>
            <a:bodyPr wrap="none" lIns="36000" tIns="36000" rIns="36000" bIns="36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grpSp>
      <p:sp>
        <p:nvSpPr>
          <p:cNvPr id="12" name="Text Placeholder 54">
            <a:extLst>
              <a:ext uri="{FF2B5EF4-FFF2-40B4-BE49-F238E27FC236}">
                <a16:creationId xmlns:a16="http://schemas.microsoft.com/office/drawing/2014/main" id="{C991E93C-FB9E-0D5B-BE63-561E5DE8319A}"/>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3" name="Text Placeholder 54">
            <a:extLst>
              <a:ext uri="{FF2B5EF4-FFF2-40B4-BE49-F238E27FC236}">
                <a16:creationId xmlns:a16="http://schemas.microsoft.com/office/drawing/2014/main" id="{C7482B55-06DF-140C-7595-A25D1B77C6F6}"/>
              </a:ext>
            </a:extLst>
          </p:cNvPr>
          <p:cNvSpPr>
            <a:spLocks noGrp="1"/>
          </p:cNvSpPr>
          <p:nvPr>
            <p:ph type="body" sz="quarter" idx="29" hasCustomPrompt="1"/>
          </p:nvPr>
        </p:nvSpPr>
        <p:spPr>
          <a:xfrm>
            <a:off x="4029763" y="1807133"/>
            <a:ext cx="673275" cy="246221"/>
          </a:xfrm>
        </p:spPr>
        <p:txBody>
          <a:bodyPr wrap="square" anchor="ctr">
            <a:spAutoFit/>
          </a:bodyPr>
          <a:lstStyle>
            <a:lvl1pPr algn="ctr">
              <a:defRPr sz="1600">
                <a:solidFill>
                  <a:srgbClr val="000000"/>
                </a:solidFill>
              </a:defRPr>
            </a:lvl1pPr>
          </a:lstStyle>
          <a:p>
            <a:pPr lvl="0"/>
            <a:r>
              <a:rPr lang="en-US"/>
              <a:t>Text</a:t>
            </a:r>
            <a:endParaRPr lang="en-IN"/>
          </a:p>
        </p:txBody>
      </p:sp>
      <p:sp>
        <p:nvSpPr>
          <p:cNvPr id="14" name="Text Placeholder 54">
            <a:extLst>
              <a:ext uri="{FF2B5EF4-FFF2-40B4-BE49-F238E27FC236}">
                <a16:creationId xmlns:a16="http://schemas.microsoft.com/office/drawing/2014/main" id="{EDC8AA62-CBE7-03AD-9047-E9DAA51F4CA1}"/>
              </a:ext>
            </a:extLst>
          </p:cNvPr>
          <p:cNvSpPr>
            <a:spLocks noGrp="1"/>
          </p:cNvSpPr>
          <p:nvPr>
            <p:ph type="body" sz="quarter" idx="30" hasCustomPrompt="1"/>
          </p:nvPr>
        </p:nvSpPr>
        <p:spPr>
          <a:xfrm>
            <a:off x="8295158" y="4857375"/>
            <a:ext cx="673275" cy="246221"/>
          </a:xfrm>
        </p:spPr>
        <p:txBody>
          <a:bodyPr wrap="square" anchor="ctr">
            <a:spAutoFit/>
          </a:bodyPr>
          <a:lstStyle>
            <a:lvl1pPr algn="ctr">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3239400987"/>
      </p:ext>
    </p:extLst>
  </p:cSld>
  <p:clrMapOvr>
    <a:masterClrMapping/>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alanc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 name="Text Placeholder 5">
            <a:extLst>
              <a:ext uri="{FF2B5EF4-FFF2-40B4-BE49-F238E27FC236}">
                <a16:creationId xmlns:a16="http://schemas.microsoft.com/office/drawing/2014/main" id="{0E00CEAE-8233-0291-3991-DDA079FF51FD}"/>
              </a:ext>
            </a:extLst>
          </p:cNvPr>
          <p:cNvSpPr txBox="1">
            <a:spLocks/>
          </p:cNvSpPr>
          <p:nvPr userDrawn="1"/>
        </p:nvSpPr>
        <p:spPr>
          <a:xfrm>
            <a:off x="2341537" y="3051618"/>
            <a:ext cx="2899403" cy="2286000"/>
          </a:xfrm>
          <a:prstGeom prst="rect">
            <a:avLst/>
          </a:prstGeom>
          <a:noFill/>
          <a:ln w="12700">
            <a:solidFill>
              <a:srgbClr val="43B02A"/>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marR="0" lvl="0" indent="0" algn="l" defTabSz="957263" rtl="0" eaLnBrk="1" fontAlgn="base" latinLnBrk="0" hangingPunct="1">
              <a:lnSpc>
                <a:spcPct val="100000"/>
              </a:lnSpc>
              <a:spcBef>
                <a:spcPts val="600"/>
              </a:spcBef>
              <a:spcAft>
                <a:spcPts val="0"/>
              </a:spcAft>
              <a:buClrTx/>
              <a:buSzTx/>
              <a:buFont typeface="Arial" charset="0"/>
              <a:buNone/>
              <a:tabLst/>
              <a:defRPr/>
            </a:pPr>
            <a:r>
              <a:rPr kumimoji="0" lang="en-US" sz="1600" b="0" i="0" u="none" strike="noStrike" kern="1200" cap="none" spc="0" normalizeH="0" baseline="0" noProof="0">
                <a:ln>
                  <a:noFill/>
                </a:ln>
                <a:solidFill>
                  <a:prstClr val="black"/>
                </a:solidFill>
                <a:effectLst/>
                <a:uLnTx/>
                <a:uFillTx/>
                <a:latin typeface="+mn-lt"/>
                <a:ea typeface="+mn-ea"/>
                <a:cs typeface="+mn-cs"/>
              </a:rPr>
              <a:t>This is dummy text it is not here to be read </a:t>
            </a:r>
          </a:p>
          <a:p>
            <a:pPr marL="173736" marR="0" lvl="1" indent="-173736"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600" b="0" i="0" u="none" strike="noStrike" kern="1200" cap="none" spc="0" normalizeH="0" baseline="0" noProof="0">
                <a:ln>
                  <a:noFill/>
                </a:ln>
                <a:solidFill>
                  <a:prstClr val="black"/>
                </a:solidFill>
                <a:effectLst/>
                <a:uLnTx/>
                <a:uFillTx/>
                <a:latin typeface="+mn-lt"/>
                <a:ea typeface="+mj-ea"/>
                <a:cs typeface="+mj-cs"/>
              </a:rPr>
              <a:t>Level 1 bullet</a:t>
            </a:r>
          </a:p>
          <a:p>
            <a:pPr marL="356616" marR="0" lvl="2"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noProof="0">
                <a:solidFill>
                  <a:schemeClr val="tx1"/>
                </a:solidFill>
                <a:latin typeface="+mn-lt"/>
                <a:ea typeface="+mn-ea"/>
                <a:cs typeface="+mn-cs"/>
              </a:rPr>
              <a:t>Level 2 bullet</a:t>
            </a:r>
          </a:p>
          <a:p>
            <a:pPr marL="530352" marR="0" lvl="3"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baseline="0" noProof="0">
                <a:solidFill>
                  <a:schemeClr val="tx1"/>
                </a:solidFill>
                <a:latin typeface="+mn-lt"/>
                <a:ea typeface="+mn-ea"/>
                <a:cs typeface="+mn-cs"/>
              </a:rPr>
              <a:t>Level 3 bullet</a:t>
            </a:r>
          </a:p>
        </p:txBody>
      </p:sp>
      <p:sp>
        <p:nvSpPr>
          <p:cNvPr id="5" name="Text Placeholder 5">
            <a:extLst>
              <a:ext uri="{FF2B5EF4-FFF2-40B4-BE49-F238E27FC236}">
                <a16:creationId xmlns:a16="http://schemas.microsoft.com/office/drawing/2014/main" id="{49A4BE50-3E29-FC66-A1D4-00FA5460D1F5}"/>
              </a:ext>
            </a:extLst>
          </p:cNvPr>
          <p:cNvSpPr txBox="1">
            <a:spLocks/>
          </p:cNvSpPr>
          <p:nvPr userDrawn="1"/>
        </p:nvSpPr>
        <p:spPr>
          <a:xfrm>
            <a:off x="7002698" y="2226117"/>
            <a:ext cx="2899403" cy="2286000"/>
          </a:xfrm>
          <a:prstGeom prst="rect">
            <a:avLst/>
          </a:prstGeom>
          <a:noFill/>
          <a:ln w="12700">
            <a:solidFill>
              <a:srgbClr val="43B02A"/>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marR="0" lvl="0" indent="0" algn="l" defTabSz="957263" rtl="0" eaLnBrk="1" fontAlgn="base" latinLnBrk="0" hangingPunct="1">
              <a:lnSpc>
                <a:spcPct val="100000"/>
              </a:lnSpc>
              <a:spcBef>
                <a:spcPts val="600"/>
              </a:spcBef>
              <a:spcAft>
                <a:spcPts val="0"/>
              </a:spcAft>
              <a:buClrTx/>
              <a:buSzTx/>
              <a:buFont typeface="Arial" charset="0"/>
              <a:buNone/>
              <a:tabLst/>
              <a:defRPr/>
            </a:pPr>
            <a:r>
              <a:rPr kumimoji="0" lang="en-US" sz="1600" b="0" i="0" u="none" strike="noStrike" kern="1200" cap="none" spc="0" normalizeH="0" baseline="0" noProof="0">
                <a:ln>
                  <a:noFill/>
                </a:ln>
                <a:solidFill>
                  <a:prstClr val="black"/>
                </a:solidFill>
                <a:effectLst/>
                <a:uLnTx/>
                <a:uFillTx/>
                <a:latin typeface="+mn-lt"/>
                <a:ea typeface="+mn-ea"/>
                <a:cs typeface="+mn-cs"/>
              </a:rPr>
              <a:t>This is dummy text it is not here to be read </a:t>
            </a:r>
          </a:p>
          <a:p>
            <a:pPr marL="173736" marR="0" lvl="1" indent="-173736"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600" b="0" i="0" u="none" strike="noStrike" kern="1200" cap="none" spc="0" normalizeH="0" baseline="0" noProof="0">
                <a:ln>
                  <a:noFill/>
                </a:ln>
                <a:solidFill>
                  <a:prstClr val="black"/>
                </a:solidFill>
                <a:effectLst/>
                <a:uLnTx/>
                <a:uFillTx/>
                <a:latin typeface="+mn-lt"/>
                <a:ea typeface="+mj-ea"/>
                <a:cs typeface="+mj-cs"/>
              </a:rPr>
              <a:t>Level 1 bullet</a:t>
            </a:r>
          </a:p>
          <a:p>
            <a:pPr marL="356616" marR="0" lvl="2"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noProof="0">
                <a:solidFill>
                  <a:schemeClr val="tx1"/>
                </a:solidFill>
                <a:latin typeface="+mn-lt"/>
                <a:ea typeface="+mn-ea"/>
                <a:cs typeface="+mn-cs"/>
              </a:rPr>
              <a:t>Level 2 bullet</a:t>
            </a:r>
          </a:p>
          <a:p>
            <a:pPr marL="530352" marR="0" lvl="3"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baseline="0" noProof="0">
                <a:solidFill>
                  <a:schemeClr val="tx1"/>
                </a:solidFill>
                <a:latin typeface="+mn-lt"/>
                <a:ea typeface="+mn-ea"/>
                <a:cs typeface="+mn-cs"/>
              </a:rPr>
              <a:t>Level 3 bullet</a:t>
            </a:r>
          </a:p>
        </p:txBody>
      </p:sp>
      <p:grpSp>
        <p:nvGrpSpPr>
          <p:cNvPr id="7" name="Group 6">
            <a:extLst>
              <a:ext uri="{FF2B5EF4-FFF2-40B4-BE49-F238E27FC236}">
                <a16:creationId xmlns:a16="http://schemas.microsoft.com/office/drawing/2014/main" id="{7E8977AA-A1A1-09C1-AB05-7903346F688F}"/>
              </a:ext>
            </a:extLst>
          </p:cNvPr>
          <p:cNvGrpSpPr>
            <a:grpSpLocks/>
          </p:cNvGrpSpPr>
          <p:nvPr userDrawn="1"/>
        </p:nvGrpSpPr>
        <p:grpSpPr bwMode="auto">
          <a:xfrm>
            <a:off x="3796703" y="4562652"/>
            <a:ext cx="4650998" cy="1220787"/>
            <a:chOff x="1390" y="2928"/>
            <a:chExt cx="2929" cy="769"/>
          </a:xfrm>
        </p:grpSpPr>
        <p:sp>
          <p:nvSpPr>
            <p:cNvPr id="9" name="Line 8">
              <a:extLst>
                <a:ext uri="{FF2B5EF4-FFF2-40B4-BE49-F238E27FC236}">
                  <a16:creationId xmlns:a16="http://schemas.microsoft.com/office/drawing/2014/main" id="{C3CC74C0-EE8C-4019-C64E-C0A4430F9387}"/>
                </a:ext>
              </a:extLst>
            </p:cNvPr>
            <p:cNvSpPr>
              <a:spLocks noChangeShapeType="1"/>
            </p:cNvSpPr>
            <p:nvPr/>
          </p:nvSpPr>
          <p:spPr bwMode="auto">
            <a:xfrm rot="20993914" flipV="1">
              <a:off x="2822" y="3168"/>
              <a:ext cx="0" cy="480"/>
            </a:xfrm>
            <a:prstGeom prst="line">
              <a:avLst/>
            </a:prstGeom>
            <a:noFill/>
            <a:ln w="57150">
              <a:solidFill>
                <a:srgbClr val="007680"/>
              </a:solidFill>
              <a:round/>
              <a:headEnd/>
              <a:tailEnd type="triangle" w="med" len="med"/>
            </a:ln>
          </p:spPr>
          <p:txBody>
            <a:bodyPr wrap="none" lIns="36000" tIns="36000" rIns="36000" bIns="3600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8" name="Freeform 7">
              <a:extLst>
                <a:ext uri="{FF2B5EF4-FFF2-40B4-BE49-F238E27FC236}">
                  <a16:creationId xmlns:a16="http://schemas.microsoft.com/office/drawing/2014/main" id="{E9500DA5-316C-230E-AB75-E99C154F02FD}"/>
                </a:ext>
              </a:extLst>
            </p:cNvPr>
            <p:cNvSpPr>
              <a:spLocks/>
            </p:cNvSpPr>
            <p:nvPr/>
          </p:nvSpPr>
          <p:spPr bwMode="auto">
            <a:xfrm>
              <a:off x="1390" y="2928"/>
              <a:ext cx="2929" cy="769"/>
            </a:xfrm>
            <a:custGeom>
              <a:avLst/>
              <a:gdLst>
                <a:gd name="T0" fmla="*/ 0 w 2929"/>
                <a:gd name="T1" fmla="*/ 528 h 769"/>
                <a:gd name="T2" fmla="*/ 0 w 2929"/>
                <a:gd name="T3" fmla="*/ 768 h 769"/>
                <a:gd name="T4" fmla="*/ 2928 w 2929"/>
                <a:gd name="T5" fmla="*/ 240 h 769"/>
                <a:gd name="T6" fmla="*/ 2928 w 2929"/>
                <a:gd name="T7" fmla="*/ 0 h 769"/>
                <a:gd name="T8" fmla="*/ 0 60000 65536"/>
                <a:gd name="T9" fmla="*/ 0 60000 65536"/>
                <a:gd name="T10" fmla="*/ 0 60000 65536"/>
                <a:gd name="T11" fmla="*/ 0 60000 65536"/>
                <a:gd name="T12" fmla="*/ 0 w 2929"/>
                <a:gd name="T13" fmla="*/ 0 h 769"/>
                <a:gd name="T14" fmla="*/ 2929 w 2929"/>
                <a:gd name="T15" fmla="*/ 769 h 769"/>
              </a:gdLst>
              <a:ahLst/>
              <a:cxnLst>
                <a:cxn ang="T8">
                  <a:pos x="T0" y="T1"/>
                </a:cxn>
                <a:cxn ang="T9">
                  <a:pos x="T2" y="T3"/>
                </a:cxn>
                <a:cxn ang="T10">
                  <a:pos x="T4" y="T5"/>
                </a:cxn>
                <a:cxn ang="T11">
                  <a:pos x="T6" y="T7"/>
                </a:cxn>
              </a:cxnLst>
              <a:rect l="T12" t="T13" r="T14" b="T15"/>
              <a:pathLst>
                <a:path w="2929" h="769">
                  <a:moveTo>
                    <a:pt x="0" y="528"/>
                  </a:moveTo>
                  <a:lnTo>
                    <a:pt x="0" y="768"/>
                  </a:lnTo>
                  <a:lnTo>
                    <a:pt x="2928" y="240"/>
                  </a:lnTo>
                  <a:lnTo>
                    <a:pt x="2928" y="0"/>
                  </a:lnTo>
                </a:path>
              </a:pathLst>
            </a:custGeom>
            <a:noFill/>
            <a:ln w="57150" cap="rnd">
              <a:solidFill>
                <a:srgbClr val="007680"/>
              </a:solidFill>
              <a:round/>
              <a:headEnd type="none" w="sm" len="sm"/>
              <a:tailEnd type="none" w="sm" len="sm"/>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0" name="Text Box 10">
            <a:extLst>
              <a:ext uri="{FF2B5EF4-FFF2-40B4-BE49-F238E27FC236}">
                <a16:creationId xmlns:a16="http://schemas.microsoft.com/office/drawing/2014/main" id="{FDC85E4D-BE25-34D2-6A7F-3BBDEAE0080A}"/>
              </a:ext>
            </a:extLst>
          </p:cNvPr>
          <p:cNvSpPr txBox="1">
            <a:spLocks noChangeArrowheads="1"/>
          </p:cNvSpPr>
          <p:nvPr userDrawn="1"/>
        </p:nvSpPr>
        <p:spPr bwMode="auto">
          <a:xfrm>
            <a:off x="2341537" y="2725739"/>
            <a:ext cx="2899403" cy="320040"/>
          </a:xfrm>
          <a:prstGeom prst="rect">
            <a:avLst/>
          </a:prstGeom>
          <a:solidFill>
            <a:srgbClr val="43B02A"/>
          </a:solidFill>
          <a:ln w="12700" algn="ctr">
            <a:solidFill>
              <a:srgbClr val="26890D"/>
            </a:solidFill>
            <a:miter lim="800000"/>
            <a:headEnd/>
            <a:tailEnd type="none" w="sm" len="med"/>
          </a:ln>
        </p:spPr>
        <p:txBody>
          <a:bodyPr lIns="91440" tIns="91440" rIns="91440" bIns="91440" anchor="ctr" anchorCtr="0"/>
          <a:lstStyle/>
          <a:p>
            <a:pPr marL="0" marR="0" lvl="0" indent="0" algn="l" defTabSz="957263"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white"/>
              </a:solidFill>
              <a:effectLst/>
              <a:uLnTx/>
              <a:uFillTx/>
              <a:latin typeface="Calibri"/>
              <a:ea typeface="+mn-ea"/>
              <a:cs typeface="+mn-cs"/>
            </a:endParaRPr>
          </a:p>
        </p:txBody>
      </p:sp>
      <p:sp>
        <p:nvSpPr>
          <p:cNvPr id="11" name="Text Box 10">
            <a:extLst>
              <a:ext uri="{FF2B5EF4-FFF2-40B4-BE49-F238E27FC236}">
                <a16:creationId xmlns:a16="http://schemas.microsoft.com/office/drawing/2014/main" id="{2DDFD995-762F-7481-E94D-87C2E8334774}"/>
              </a:ext>
            </a:extLst>
          </p:cNvPr>
          <p:cNvSpPr txBox="1">
            <a:spLocks noChangeArrowheads="1"/>
          </p:cNvSpPr>
          <p:nvPr userDrawn="1"/>
        </p:nvSpPr>
        <p:spPr bwMode="auto">
          <a:xfrm>
            <a:off x="7002698" y="1909763"/>
            <a:ext cx="2899403" cy="320040"/>
          </a:xfrm>
          <a:prstGeom prst="rect">
            <a:avLst/>
          </a:prstGeom>
          <a:solidFill>
            <a:srgbClr val="43B02A"/>
          </a:solidFill>
          <a:ln w="12700" algn="ctr">
            <a:solidFill>
              <a:srgbClr val="26890D"/>
            </a:solidFill>
            <a:miter lim="800000"/>
            <a:headEnd/>
            <a:tailEnd type="none" w="sm" len="med"/>
          </a:ln>
        </p:spPr>
        <p:txBody>
          <a:bodyPr lIns="91440" tIns="91440" rIns="91440" bIns="91440" anchor="ctr" anchorCtr="0"/>
          <a:lstStyle/>
          <a:p>
            <a:pPr marL="0" marR="0" lvl="0" indent="0" algn="l" defTabSz="957263"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a:ln>
                <a:noFill/>
              </a:ln>
              <a:solidFill>
                <a:prstClr val="white"/>
              </a:solidFill>
              <a:effectLst/>
              <a:uLnTx/>
              <a:uFillTx/>
              <a:latin typeface="Calibri"/>
              <a:ea typeface="+mn-ea"/>
              <a:cs typeface="+mn-cs"/>
            </a:endParaRPr>
          </a:p>
        </p:txBody>
      </p:sp>
      <p:sp>
        <p:nvSpPr>
          <p:cNvPr id="12" name="Text Placeholder 54">
            <a:extLst>
              <a:ext uri="{FF2B5EF4-FFF2-40B4-BE49-F238E27FC236}">
                <a16:creationId xmlns:a16="http://schemas.microsoft.com/office/drawing/2014/main" id="{5AEB676C-267D-2FBC-612E-14B67EF87C97}"/>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6" name="AutoShape 3">
            <a:extLst>
              <a:ext uri="{FF2B5EF4-FFF2-40B4-BE49-F238E27FC236}">
                <a16:creationId xmlns:a16="http://schemas.microsoft.com/office/drawing/2014/main" id="{4709E0C5-06E7-265F-87C6-75B6CE32C7D4}"/>
              </a:ext>
            </a:extLst>
          </p:cNvPr>
          <p:cNvSpPr>
            <a:spLocks noChangeArrowheads="1"/>
          </p:cNvSpPr>
          <p:nvPr userDrawn="1"/>
        </p:nvSpPr>
        <p:spPr bwMode="auto">
          <a:xfrm flipV="1">
            <a:off x="5783181" y="5359575"/>
            <a:ext cx="598644" cy="520700"/>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0 h 21600"/>
              <a:gd name="T8" fmla="*/ 0 60000 65536"/>
              <a:gd name="T9" fmla="*/ 0 60000 65536"/>
              <a:gd name="T10" fmla="*/ 0 60000 65536"/>
              <a:gd name="T11" fmla="*/ 0 60000 65536"/>
              <a:gd name="T12" fmla="*/ 6772 w 21600"/>
              <a:gd name="T13" fmla="*/ 6772 h 21600"/>
              <a:gd name="T14" fmla="*/ 14828 w 21600"/>
              <a:gd name="T15" fmla="*/ 14828 h 21600"/>
            </a:gdLst>
            <a:ahLst/>
            <a:cxnLst>
              <a:cxn ang="T8">
                <a:pos x="T0" y="T1"/>
              </a:cxn>
              <a:cxn ang="T9">
                <a:pos x="T2" y="T3"/>
              </a:cxn>
              <a:cxn ang="T10">
                <a:pos x="T4" y="T5"/>
              </a:cxn>
              <a:cxn ang="T11">
                <a:pos x="T6" y="T7"/>
              </a:cxn>
            </a:cxnLst>
            <a:rect l="T12" t="T13" r="T14" b="T15"/>
            <a:pathLst>
              <a:path w="21600" h="21600">
                <a:moveTo>
                  <a:pt x="0" y="0"/>
                </a:moveTo>
                <a:lnTo>
                  <a:pt x="9943" y="21600"/>
                </a:lnTo>
                <a:lnTo>
                  <a:pt x="11657" y="21600"/>
                </a:lnTo>
                <a:lnTo>
                  <a:pt x="21600" y="0"/>
                </a:lnTo>
                <a:close/>
              </a:path>
            </a:pathLst>
          </a:custGeom>
          <a:solidFill>
            <a:srgbClr val="007680"/>
          </a:solidFill>
          <a:ln w="12700">
            <a:noFill/>
            <a:miter lim="800000"/>
            <a:headEnd/>
            <a:tailEnd/>
          </a:ln>
        </p:spPr>
        <p:txBody>
          <a:bodyPr rot="10800000" wrap="none" lIns="36000" tIns="36000" rIns="36000" bIns="36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3" name="Text Placeholder 54">
            <a:extLst>
              <a:ext uri="{FF2B5EF4-FFF2-40B4-BE49-F238E27FC236}">
                <a16:creationId xmlns:a16="http://schemas.microsoft.com/office/drawing/2014/main" id="{F64FD40B-5F77-0CFB-19D5-B08E6BD4AB6C}"/>
              </a:ext>
            </a:extLst>
          </p:cNvPr>
          <p:cNvSpPr>
            <a:spLocks noGrp="1"/>
          </p:cNvSpPr>
          <p:nvPr>
            <p:ph type="body" sz="quarter" idx="29" hasCustomPrompt="1"/>
          </p:nvPr>
        </p:nvSpPr>
        <p:spPr>
          <a:xfrm>
            <a:off x="2410091" y="2762650"/>
            <a:ext cx="2830849"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4" name="Text Placeholder 54">
            <a:extLst>
              <a:ext uri="{FF2B5EF4-FFF2-40B4-BE49-F238E27FC236}">
                <a16:creationId xmlns:a16="http://schemas.microsoft.com/office/drawing/2014/main" id="{837F1126-3FD5-ACBA-37D2-6214DF27B533}"/>
              </a:ext>
            </a:extLst>
          </p:cNvPr>
          <p:cNvSpPr>
            <a:spLocks noGrp="1"/>
          </p:cNvSpPr>
          <p:nvPr>
            <p:ph type="body" sz="quarter" idx="30" hasCustomPrompt="1"/>
          </p:nvPr>
        </p:nvSpPr>
        <p:spPr>
          <a:xfrm>
            <a:off x="7088084" y="1962061"/>
            <a:ext cx="2751899" cy="215444"/>
          </a:xfrm>
        </p:spPr>
        <p:txBody>
          <a:bodyPr wrap="square" anchor="ctr">
            <a:spAutoFit/>
          </a:bodyPr>
          <a:lstStyle>
            <a:lvl1pPr algn="l">
              <a:defRPr sz="1400">
                <a:solidFill>
                  <a:srgbClr val="000000"/>
                </a:solidFill>
              </a:defRPr>
            </a:lvl1pPr>
          </a:lstStyle>
          <a:p>
            <a:pPr lvl="0"/>
            <a:r>
              <a:rPr lang="en-US"/>
              <a:t>Text</a:t>
            </a:r>
            <a:endParaRPr lang="en-IN"/>
          </a:p>
        </p:txBody>
      </p:sp>
    </p:spTree>
    <p:extLst>
      <p:ext uri="{BB962C8B-B14F-4D97-AF65-F5344CB8AC3E}">
        <p14:creationId xmlns:p14="http://schemas.microsoft.com/office/powerpoint/2010/main" val="2408134362"/>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Jumping Poi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96D09416-F9D4-27CF-ED6B-B4DCCB48A55A}"/>
              </a:ext>
            </a:extLst>
          </p:cNvPr>
          <p:cNvGrpSpPr/>
          <p:nvPr userDrawn="1"/>
        </p:nvGrpSpPr>
        <p:grpSpPr>
          <a:xfrm>
            <a:off x="1755685" y="1665288"/>
            <a:ext cx="8599702" cy="4309242"/>
            <a:chOff x="3860801" y="2266584"/>
            <a:chExt cx="4651375" cy="3195637"/>
          </a:xfrm>
        </p:grpSpPr>
        <p:sp>
          <p:nvSpPr>
            <p:cNvPr id="5" name="Text Box 10">
              <a:extLst>
                <a:ext uri="{FF2B5EF4-FFF2-40B4-BE49-F238E27FC236}">
                  <a16:creationId xmlns:a16="http://schemas.microsoft.com/office/drawing/2014/main" id="{CFE149B9-2979-7ED0-64E0-268DD8898AD1}"/>
                </a:ext>
              </a:extLst>
            </p:cNvPr>
            <p:cNvSpPr txBox="1">
              <a:spLocks noChangeArrowheads="1"/>
            </p:cNvSpPr>
            <p:nvPr/>
          </p:nvSpPr>
          <p:spPr bwMode="auto">
            <a:xfrm>
              <a:off x="6462715" y="3132971"/>
              <a:ext cx="2049461" cy="249678"/>
            </a:xfrm>
            <a:prstGeom prst="rect">
              <a:avLst/>
            </a:prstGeom>
            <a:solidFill>
              <a:srgbClr val="43B02A"/>
            </a:solidFill>
            <a:ln w="12700" algn="ctr">
              <a:solidFill>
                <a:srgbClr val="26890D"/>
              </a:solidFill>
              <a:miter lim="800000"/>
              <a:headEnd/>
              <a:tailEnd type="none" w="sm" len="med"/>
            </a:ln>
          </p:spPr>
          <p:txBody>
            <a:bodyPr wrap="square" lIns="91440" tIns="91440" rIns="91440" bIns="91440" anchor="ctr" anchorCtr="0"/>
            <a:lstStyle/>
            <a:p>
              <a:pPr marL="0" marR="0" lvl="0" indent="0" algn="l" defTabSz="957263"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white"/>
                </a:solidFill>
                <a:effectLst/>
                <a:uLnTx/>
                <a:uFillTx/>
                <a:latin typeface="Calibri"/>
                <a:ea typeface="+mn-ea"/>
                <a:cs typeface="+mn-cs"/>
              </a:endParaRPr>
            </a:p>
          </p:txBody>
        </p:sp>
        <p:sp>
          <p:nvSpPr>
            <p:cNvPr id="6" name="Text Placeholder 5">
              <a:extLst>
                <a:ext uri="{FF2B5EF4-FFF2-40B4-BE49-F238E27FC236}">
                  <a16:creationId xmlns:a16="http://schemas.microsoft.com/office/drawing/2014/main" id="{4D0CF226-C800-609F-7D35-E1855DE5168E}"/>
                </a:ext>
              </a:extLst>
            </p:cNvPr>
            <p:cNvSpPr txBox="1">
              <a:spLocks/>
            </p:cNvSpPr>
            <p:nvPr/>
          </p:nvSpPr>
          <p:spPr>
            <a:xfrm>
              <a:off x="6462714" y="3382651"/>
              <a:ext cx="2049461" cy="1966859"/>
            </a:xfrm>
            <a:prstGeom prst="rect">
              <a:avLst/>
            </a:prstGeom>
            <a:noFill/>
            <a:ln w="12700">
              <a:solidFill>
                <a:srgbClr val="26890D"/>
              </a:solidFill>
            </a:ln>
          </p:spPr>
          <p:txBody>
            <a:bodyPr wrap="square" lIns="91440" tIns="91440" rIns="91440" bIns="91440"/>
            <a:lstStyle>
              <a:lvl1pPr marL="0" indent="0" algn="l" defTabSz="957263" rtl="0" eaLnBrk="1" fontAlgn="base" hangingPunct="1">
                <a:lnSpc>
                  <a:spcPct val="100000"/>
                </a:lnSpc>
                <a:spcBef>
                  <a:spcPts val="400"/>
                </a:spcBef>
                <a:spcAft>
                  <a:spcPts val="0"/>
                </a:spcAft>
                <a:buFont typeface="Arial" charset="0"/>
                <a:defRPr lang="en-US" sz="1400" kern="1200">
                  <a:solidFill>
                    <a:schemeClr val="tx2"/>
                  </a:solidFill>
                  <a:latin typeface="+mn-lt"/>
                  <a:ea typeface="+mn-ea"/>
                  <a:cs typeface="+mn-cs"/>
                </a:defRPr>
              </a:lvl1pPr>
              <a:lvl2pPr marL="180000" indent="-180000" algn="l" defTabSz="957263" rtl="0" eaLnBrk="1" fontAlgn="base" hangingPunct="1">
                <a:lnSpc>
                  <a:spcPct val="100000"/>
                </a:lnSpc>
                <a:spcBef>
                  <a:spcPts val="400"/>
                </a:spcBef>
                <a:spcAft>
                  <a:spcPts val="0"/>
                </a:spcAft>
                <a:buFont typeface="Arial" charset="0"/>
                <a:buChar char="•"/>
                <a:defRPr lang="en-US" sz="1400" kern="1200">
                  <a:solidFill>
                    <a:schemeClr val="tx2"/>
                  </a:solidFill>
                  <a:latin typeface="+mn-lt"/>
                  <a:ea typeface="+mj-ea"/>
                  <a:cs typeface="+mj-cs"/>
                </a:defRPr>
              </a:lvl2pPr>
              <a:lvl3pPr marL="36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3pPr>
              <a:lvl4pPr marL="540000" indent="-180000" algn="l" defTabSz="957263" rtl="0" eaLnBrk="1" fontAlgn="base" hangingPunct="1">
                <a:lnSpc>
                  <a:spcPct val="100000"/>
                </a:lnSpc>
                <a:spcBef>
                  <a:spcPts val="400"/>
                </a:spcBef>
                <a:spcAft>
                  <a:spcPts val="0"/>
                </a:spcAft>
                <a:buFont typeface="Arial" charset="0"/>
                <a:buChar char="•"/>
                <a:defRPr lang="en-US" sz="1200" kern="1200">
                  <a:solidFill>
                    <a:schemeClr val="tx2"/>
                  </a:solidFill>
                  <a:latin typeface="+mn-lt"/>
                  <a:ea typeface="+mj-ea"/>
                  <a:cs typeface="+mj-cs"/>
                </a:defRPr>
              </a:lvl4pPr>
              <a:lvl5pPr marL="720000" indent="-179388" algn="l" defTabSz="957263" rtl="0" eaLnBrk="1" fontAlgn="base" hangingPunct="1">
                <a:lnSpc>
                  <a:spcPct val="100000"/>
                </a:lnSpc>
                <a:spcBef>
                  <a:spcPts val="400"/>
                </a:spcBef>
                <a:spcAft>
                  <a:spcPts val="0"/>
                </a:spcAft>
                <a:buFont typeface="Arial" charset="0"/>
                <a:buChar char="‒"/>
                <a:defRPr lang="en-GB" sz="1200" kern="1200">
                  <a:solidFill>
                    <a:schemeClr val="tx2"/>
                  </a:solidFill>
                  <a:latin typeface="+mn-lt"/>
                  <a:ea typeface="+mj-ea"/>
                  <a:cs typeface="+mj-cs"/>
                </a:defRPr>
              </a:lvl5pPr>
              <a:lvl6pPr marL="900000" indent="-180000" algn="l" defTabSz="859512" rtl="0" eaLnBrk="1" latinLnBrk="0" hangingPunct="1">
                <a:lnSpc>
                  <a:spcPct val="100000"/>
                </a:lnSpc>
                <a:spcBef>
                  <a:spcPts val="400"/>
                </a:spcBef>
                <a:spcAft>
                  <a:spcPts val="0"/>
                </a:spcAft>
                <a:buFont typeface="Arial" pitchFamily="34" charset="0"/>
                <a:buChar char="•"/>
                <a:defRPr sz="1200" kern="1200" baseline="0">
                  <a:solidFill>
                    <a:schemeClr val="accent1"/>
                  </a:solidFill>
                  <a:latin typeface="+mn-lt"/>
                  <a:ea typeface="+mn-ea"/>
                  <a:cs typeface="+mn-cs"/>
                </a:defRPr>
              </a:lvl6pPr>
              <a:lvl7pPr marL="108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7pPr>
              <a:lvl8pPr marL="126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8pPr>
              <a:lvl9pPr marL="1440000" indent="-180000" algn="l" defTabSz="859512" rtl="0" eaLnBrk="1" latinLnBrk="0" hangingPunct="1">
                <a:lnSpc>
                  <a:spcPct val="100000"/>
                </a:lnSpc>
                <a:spcBef>
                  <a:spcPts val="400"/>
                </a:spcBef>
                <a:spcAft>
                  <a:spcPts val="0"/>
                </a:spcAft>
                <a:buFont typeface="Arial" pitchFamily="34" charset="0"/>
                <a:buChar char="‒"/>
                <a:defRPr sz="1200" kern="1200">
                  <a:solidFill>
                    <a:schemeClr val="accent1"/>
                  </a:solidFill>
                  <a:latin typeface="+mn-lt"/>
                  <a:ea typeface="+mn-ea"/>
                  <a:cs typeface="+mn-cs"/>
                </a:defRPr>
              </a:lvl9pPr>
            </a:lstStyle>
            <a:p>
              <a:pPr marL="0" marR="0" lvl="0" indent="0" algn="l" defTabSz="957263" rtl="0" eaLnBrk="1" fontAlgn="base" latinLnBrk="0" hangingPunct="1">
                <a:lnSpc>
                  <a:spcPct val="100000"/>
                </a:lnSpc>
                <a:spcBef>
                  <a:spcPts val="600"/>
                </a:spcBef>
                <a:spcAft>
                  <a:spcPts val="0"/>
                </a:spcAft>
                <a:buClrTx/>
                <a:buSzTx/>
                <a:buFont typeface="Arial" charset="0"/>
                <a:buNone/>
                <a:tabLst/>
                <a:defRPr/>
              </a:pPr>
              <a:r>
                <a:rPr kumimoji="0" lang="en-US" sz="1600" b="0" i="0" u="none" strike="noStrike" kern="1200" cap="none" spc="0" normalizeH="0" baseline="0" noProof="0">
                  <a:ln>
                    <a:noFill/>
                  </a:ln>
                  <a:solidFill>
                    <a:prstClr val="black"/>
                  </a:solidFill>
                  <a:effectLst/>
                  <a:uLnTx/>
                  <a:uFillTx/>
                  <a:latin typeface="+mn-lt"/>
                  <a:ea typeface="+mn-ea"/>
                  <a:cs typeface="+mn-cs"/>
                </a:rPr>
                <a:t>This is dummy text it is not here to be read </a:t>
              </a:r>
            </a:p>
            <a:p>
              <a:pPr marL="173736" marR="0" lvl="1" indent="-173736" algn="l" defTabSz="957263" rtl="0" eaLnBrk="1" fontAlgn="base" latinLnBrk="0" hangingPunct="1">
                <a:lnSpc>
                  <a:spcPct val="100000"/>
                </a:lnSpc>
                <a:spcBef>
                  <a:spcPts val="600"/>
                </a:spcBef>
                <a:spcAft>
                  <a:spcPts val="0"/>
                </a:spcAft>
                <a:buClrTx/>
                <a:buSzPct val="100000"/>
                <a:buFont typeface="Arial"/>
                <a:buChar char="•"/>
                <a:tabLst/>
                <a:defRPr/>
              </a:pPr>
              <a:r>
                <a:rPr kumimoji="0" lang="en-US" sz="1600" b="0" i="0" u="none" strike="noStrike" kern="1200" cap="none" spc="0" normalizeH="0" baseline="0" noProof="0">
                  <a:ln>
                    <a:noFill/>
                  </a:ln>
                  <a:solidFill>
                    <a:prstClr val="black"/>
                  </a:solidFill>
                  <a:effectLst/>
                  <a:uLnTx/>
                  <a:uFillTx/>
                  <a:latin typeface="+mn-lt"/>
                  <a:ea typeface="+mj-ea"/>
                  <a:cs typeface="+mj-cs"/>
                </a:rPr>
                <a:t>Level 1 bullet</a:t>
              </a:r>
            </a:p>
            <a:p>
              <a:pPr marL="356616" marR="0" lvl="2"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noProof="0">
                  <a:solidFill>
                    <a:schemeClr val="tx1"/>
                  </a:solidFill>
                  <a:latin typeface="+mn-lt"/>
                  <a:ea typeface="+mn-ea"/>
                  <a:cs typeface="+mn-cs"/>
                </a:rPr>
                <a:t>Level 2 bullet</a:t>
              </a:r>
            </a:p>
            <a:p>
              <a:pPr marL="530352" marR="0" lvl="3" indent="-173736" algn="l" defTabSz="1218957" rtl="0" eaLnBrk="1" fontAlgn="base" latinLnBrk="0" hangingPunct="1">
                <a:lnSpc>
                  <a:spcPct val="100000"/>
                </a:lnSpc>
                <a:spcBef>
                  <a:spcPts val="600"/>
                </a:spcBef>
                <a:spcAft>
                  <a:spcPts val="0"/>
                </a:spcAft>
                <a:buClrTx/>
                <a:buSzPct val="100000"/>
                <a:buFont typeface="Arial" panose="020B0604020202020204" pitchFamily="34" charset="0"/>
                <a:buChar char="◦"/>
                <a:tabLst/>
                <a:defRPr/>
              </a:pPr>
              <a:r>
                <a:rPr lang="en-US" sz="1600" kern="1200" baseline="0" noProof="0">
                  <a:solidFill>
                    <a:schemeClr val="tx1"/>
                  </a:solidFill>
                  <a:latin typeface="+mn-lt"/>
                  <a:ea typeface="+mn-ea"/>
                  <a:cs typeface="+mn-cs"/>
                </a:rPr>
                <a:t>Level 3 bullet</a:t>
              </a:r>
            </a:p>
          </p:txBody>
        </p:sp>
        <p:sp>
          <p:nvSpPr>
            <p:cNvPr id="7" name="Oval 3">
              <a:extLst>
                <a:ext uri="{FF2B5EF4-FFF2-40B4-BE49-F238E27FC236}">
                  <a16:creationId xmlns:a16="http://schemas.microsoft.com/office/drawing/2014/main" id="{C71D060A-ECC0-3017-D343-5899AD33D38B}"/>
                </a:ext>
              </a:extLst>
            </p:cNvPr>
            <p:cNvSpPr>
              <a:spLocks noChangeArrowheads="1"/>
            </p:cNvSpPr>
            <p:nvPr/>
          </p:nvSpPr>
          <p:spPr bwMode="auto">
            <a:xfrm>
              <a:off x="6396038" y="2572971"/>
              <a:ext cx="346294" cy="474669"/>
            </a:xfrm>
            <a:prstGeom prst="ellipse">
              <a:avLst/>
            </a:prstGeom>
            <a:solidFill>
              <a:srgbClr val="86BC25"/>
            </a:solidFill>
            <a:ln w="9525">
              <a:solidFill>
                <a:sysClr val="window" lastClr="FFFFFF"/>
              </a:solidFill>
              <a:round/>
              <a:headEnd/>
              <a:tailEnd/>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grpSp>
          <p:nvGrpSpPr>
            <p:cNvPr id="8" name="Group 15">
              <a:extLst>
                <a:ext uri="{FF2B5EF4-FFF2-40B4-BE49-F238E27FC236}">
                  <a16:creationId xmlns:a16="http://schemas.microsoft.com/office/drawing/2014/main" id="{80F932F8-5851-71A9-09AD-B5B668AEDE48}"/>
                </a:ext>
              </a:extLst>
            </p:cNvPr>
            <p:cNvGrpSpPr>
              <a:grpSpLocks/>
            </p:cNvGrpSpPr>
            <p:nvPr/>
          </p:nvGrpSpPr>
          <p:grpSpPr bwMode="auto">
            <a:xfrm>
              <a:off x="3900488" y="2266584"/>
              <a:ext cx="2349500" cy="3048000"/>
              <a:chOff x="2574925" y="2636838"/>
              <a:chExt cx="2544763" cy="3048000"/>
            </a:xfrm>
          </p:grpSpPr>
          <p:sp>
            <p:nvSpPr>
              <p:cNvPr id="10" name="Arc 5">
                <a:extLst>
                  <a:ext uri="{FF2B5EF4-FFF2-40B4-BE49-F238E27FC236}">
                    <a16:creationId xmlns:a16="http://schemas.microsoft.com/office/drawing/2014/main" id="{9D3947E7-243E-4E49-9224-DBB502193F3F}"/>
                  </a:ext>
                </a:extLst>
              </p:cNvPr>
              <p:cNvSpPr>
                <a:spLocks/>
              </p:cNvSpPr>
              <p:nvPr/>
            </p:nvSpPr>
            <p:spPr bwMode="auto">
              <a:xfrm>
                <a:off x="2574925" y="4278313"/>
                <a:ext cx="854558" cy="1406525"/>
              </a:xfrm>
              <a:custGeom>
                <a:avLst/>
                <a:gdLst>
                  <a:gd name="T0" fmla="*/ 0 w 28334"/>
                  <a:gd name="T1" fmla="*/ 791053597 h 21600"/>
                  <a:gd name="T2" fmla="*/ 444155411 w 28334"/>
                  <a:gd name="T3" fmla="*/ 2147483647 h 21600"/>
                  <a:gd name="T4" fmla="*/ 105663734 w 28334"/>
                  <a:gd name="T5" fmla="*/ 2147483647 h 21600"/>
                  <a:gd name="T6" fmla="*/ 0 60000 65536"/>
                  <a:gd name="T7" fmla="*/ 0 60000 65536"/>
                  <a:gd name="T8" fmla="*/ 0 60000 65536"/>
                  <a:gd name="T9" fmla="*/ 0 w 28334"/>
                  <a:gd name="T10" fmla="*/ 0 h 21600"/>
                  <a:gd name="T11" fmla="*/ 28334 w 28334"/>
                  <a:gd name="T12" fmla="*/ 21600 h 21600"/>
                </a:gdLst>
                <a:ahLst/>
                <a:cxnLst>
                  <a:cxn ang="T6">
                    <a:pos x="T0" y="T1"/>
                  </a:cxn>
                  <a:cxn ang="T7">
                    <a:pos x="T2" y="T3"/>
                  </a:cxn>
                  <a:cxn ang="T8">
                    <a:pos x="T4" y="T5"/>
                  </a:cxn>
                </a:cxnLst>
                <a:rect l="T9" t="T10" r="T11" b="T12"/>
                <a:pathLst>
                  <a:path w="28334" h="21600" fill="none" extrusionOk="0">
                    <a:moveTo>
                      <a:pt x="-1" y="1076"/>
                    </a:moveTo>
                    <a:cubicBezTo>
                      <a:pt x="2173" y="363"/>
                      <a:pt x="4446" y="-1"/>
                      <a:pt x="6734" y="0"/>
                    </a:cubicBezTo>
                    <a:cubicBezTo>
                      <a:pt x="18663" y="0"/>
                      <a:pt x="28334" y="9670"/>
                      <a:pt x="28334" y="21600"/>
                    </a:cubicBezTo>
                  </a:path>
                  <a:path w="28334" h="21600" stroke="0" extrusionOk="0">
                    <a:moveTo>
                      <a:pt x="-1" y="1076"/>
                    </a:moveTo>
                    <a:cubicBezTo>
                      <a:pt x="2173" y="363"/>
                      <a:pt x="4446" y="-1"/>
                      <a:pt x="6734" y="0"/>
                    </a:cubicBezTo>
                    <a:cubicBezTo>
                      <a:pt x="18663" y="0"/>
                      <a:pt x="28334" y="9670"/>
                      <a:pt x="28334" y="21600"/>
                    </a:cubicBezTo>
                    <a:lnTo>
                      <a:pt x="6734" y="21600"/>
                    </a:lnTo>
                    <a:close/>
                  </a:path>
                </a:pathLst>
              </a:custGeom>
              <a:noFill/>
              <a:ln w="28575" cap="rnd">
                <a:solidFill>
                  <a:srgbClr val="86BC25"/>
                </a:solidFill>
                <a:prstDash val="sysDot"/>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1" name="Arc 6">
                <a:extLst>
                  <a:ext uri="{FF2B5EF4-FFF2-40B4-BE49-F238E27FC236}">
                    <a16:creationId xmlns:a16="http://schemas.microsoft.com/office/drawing/2014/main" id="{E61DB4D7-A46C-E49D-3D03-A1203D9D738C}"/>
                  </a:ext>
                </a:extLst>
              </p:cNvPr>
              <p:cNvSpPr>
                <a:spLocks/>
              </p:cNvSpPr>
              <p:nvPr/>
            </p:nvSpPr>
            <p:spPr bwMode="auto">
              <a:xfrm>
                <a:off x="3429483" y="2636838"/>
                <a:ext cx="1690205" cy="3048000"/>
              </a:xfrm>
              <a:custGeom>
                <a:avLst/>
                <a:gdLst>
                  <a:gd name="T0" fmla="*/ 0 w 28293"/>
                  <a:gd name="T1" fmla="*/ 2147483647 h 21600"/>
                  <a:gd name="T2" fmla="*/ 2147483647 w 28293"/>
                  <a:gd name="T3" fmla="*/ 2147483647 h 21600"/>
                  <a:gd name="T4" fmla="*/ 2147483647 w 28293"/>
                  <a:gd name="T5" fmla="*/ 2147483647 h 21600"/>
                  <a:gd name="T6" fmla="*/ 0 60000 65536"/>
                  <a:gd name="T7" fmla="*/ 0 60000 65536"/>
                  <a:gd name="T8" fmla="*/ 0 60000 65536"/>
                  <a:gd name="T9" fmla="*/ 0 w 28293"/>
                  <a:gd name="T10" fmla="*/ 0 h 21600"/>
                  <a:gd name="T11" fmla="*/ 28293 w 28293"/>
                  <a:gd name="T12" fmla="*/ 21600 h 21600"/>
                </a:gdLst>
                <a:ahLst/>
                <a:cxnLst>
                  <a:cxn ang="T6">
                    <a:pos x="T0" y="T1"/>
                  </a:cxn>
                  <a:cxn ang="T7">
                    <a:pos x="T2" y="T3"/>
                  </a:cxn>
                  <a:cxn ang="T8">
                    <a:pos x="T4" y="T5"/>
                  </a:cxn>
                </a:cxnLst>
                <a:rect l="T9" t="T10" r="T11" b="T12"/>
                <a:pathLst>
                  <a:path w="28293" h="21600" fill="none" extrusionOk="0">
                    <a:moveTo>
                      <a:pt x="0" y="21544"/>
                    </a:moveTo>
                    <a:cubicBezTo>
                      <a:pt x="30" y="9636"/>
                      <a:pt x="9692" y="-1"/>
                      <a:pt x="21600" y="0"/>
                    </a:cubicBezTo>
                    <a:cubicBezTo>
                      <a:pt x="23873" y="0"/>
                      <a:pt x="26131" y="358"/>
                      <a:pt x="28292" y="1063"/>
                    </a:cubicBezTo>
                  </a:path>
                  <a:path w="28293" h="21600" stroke="0" extrusionOk="0">
                    <a:moveTo>
                      <a:pt x="0" y="21544"/>
                    </a:moveTo>
                    <a:cubicBezTo>
                      <a:pt x="30" y="9636"/>
                      <a:pt x="9692" y="-1"/>
                      <a:pt x="21600" y="0"/>
                    </a:cubicBezTo>
                    <a:cubicBezTo>
                      <a:pt x="23873" y="0"/>
                      <a:pt x="26131" y="358"/>
                      <a:pt x="28292" y="1063"/>
                    </a:cubicBezTo>
                    <a:lnTo>
                      <a:pt x="21600" y="21600"/>
                    </a:lnTo>
                    <a:close/>
                  </a:path>
                </a:pathLst>
              </a:custGeom>
              <a:noFill/>
              <a:ln w="28575" cap="rnd">
                <a:solidFill>
                  <a:srgbClr val="86BC25"/>
                </a:solidFill>
                <a:prstDash val="sysDot"/>
                <a:round/>
                <a:headEnd type="none" w="sm" len="sm"/>
                <a:tailEnd type="none" w="sm" len="sm"/>
              </a:ln>
            </p:spPr>
            <p:txBody>
              <a:bodyPr wrap="none"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grpSp>
        <p:sp>
          <p:nvSpPr>
            <p:cNvPr id="9" name="Line 7">
              <a:extLst>
                <a:ext uri="{FF2B5EF4-FFF2-40B4-BE49-F238E27FC236}">
                  <a16:creationId xmlns:a16="http://schemas.microsoft.com/office/drawing/2014/main" id="{0748711B-0152-C66E-B37C-9F30381F6DB1}"/>
                </a:ext>
              </a:extLst>
            </p:cNvPr>
            <p:cNvSpPr>
              <a:spLocks noChangeShapeType="1"/>
            </p:cNvSpPr>
            <p:nvPr/>
          </p:nvSpPr>
          <p:spPr bwMode="auto">
            <a:xfrm flipH="1">
              <a:off x="3860801" y="5462221"/>
              <a:ext cx="4640263" cy="0"/>
            </a:xfrm>
            <a:prstGeom prst="line">
              <a:avLst/>
            </a:prstGeom>
            <a:noFill/>
            <a:ln w="38100">
              <a:solidFill>
                <a:srgbClr val="007680"/>
              </a:solidFill>
              <a:round/>
              <a:headEnd type="none" w="sm" len="sm"/>
              <a:tailEnd type="none" w="sm" len="sm"/>
            </a:ln>
          </p:spPr>
          <p:txBody>
            <a:bodyPr wrap="none"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2" name="Text Placeholder 54">
            <a:extLst>
              <a:ext uri="{FF2B5EF4-FFF2-40B4-BE49-F238E27FC236}">
                <a16:creationId xmlns:a16="http://schemas.microsoft.com/office/drawing/2014/main" id="{3E6B0B8E-2AAE-865F-BFFD-1E09B27E410A}"/>
              </a:ext>
            </a:extLst>
          </p:cNvPr>
          <p:cNvSpPr>
            <a:spLocks noGrp="1"/>
          </p:cNvSpPr>
          <p:nvPr>
            <p:ph type="body" sz="quarter" idx="29" hasCustomPrompt="1"/>
          </p:nvPr>
        </p:nvSpPr>
        <p:spPr>
          <a:xfrm>
            <a:off x="6668875" y="2879142"/>
            <a:ext cx="3468365" cy="246221"/>
          </a:xfrm>
        </p:spPr>
        <p:txBody>
          <a:bodyPr wrap="square" anchor="ctr">
            <a:spAutoFit/>
          </a:bodyPr>
          <a:lstStyle>
            <a:lvl1pPr algn="l">
              <a:defRPr sz="1600">
                <a:solidFill>
                  <a:srgbClr val="000000"/>
                </a:solidFill>
              </a:defRPr>
            </a:lvl1pPr>
          </a:lstStyle>
          <a:p>
            <a:pPr lvl="0"/>
            <a:r>
              <a:rPr lang="en-US"/>
              <a:t>Text</a:t>
            </a:r>
            <a:endParaRPr lang="en-IN"/>
          </a:p>
        </p:txBody>
      </p:sp>
      <p:sp>
        <p:nvSpPr>
          <p:cNvPr id="13" name="Text Placeholder 54">
            <a:extLst>
              <a:ext uri="{FF2B5EF4-FFF2-40B4-BE49-F238E27FC236}">
                <a16:creationId xmlns:a16="http://schemas.microsoft.com/office/drawing/2014/main" id="{83F926DC-1FE2-8D90-CF5E-99DF0AFBBDA0}"/>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1894036901"/>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Forces at wo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8824ED12-FE3C-9955-991E-8B3B23B7D126}"/>
              </a:ext>
            </a:extLst>
          </p:cNvPr>
          <p:cNvGrpSpPr/>
          <p:nvPr userDrawn="1"/>
        </p:nvGrpSpPr>
        <p:grpSpPr>
          <a:xfrm>
            <a:off x="3822238" y="2381939"/>
            <a:ext cx="4582480" cy="3045224"/>
            <a:chOff x="4202113" y="2976186"/>
            <a:chExt cx="3786187" cy="2516714"/>
          </a:xfrm>
        </p:grpSpPr>
        <p:sp>
          <p:nvSpPr>
            <p:cNvPr id="5" name="Freeform 2">
              <a:extLst>
                <a:ext uri="{FF2B5EF4-FFF2-40B4-BE49-F238E27FC236}">
                  <a16:creationId xmlns:a16="http://schemas.microsoft.com/office/drawing/2014/main" id="{14477191-76D4-A25C-2892-EB98F9597926}"/>
                </a:ext>
              </a:extLst>
            </p:cNvPr>
            <p:cNvSpPr>
              <a:spLocks/>
            </p:cNvSpPr>
            <p:nvPr/>
          </p:nvSpPr>
          <p:spPr bwMode="blackWhite">
            <a:xfrm>
              <a:off x="4722813" y="3138853"/>
              <a:ext cx="2747962" cy="2170620"/>
            </a:xfrm>
            <a:custGeom>
              <a:avLst/>
              <a:gdLst>
                <a:gd name="T0" fmla="*/ 0 w 1749"/>
                <a:gd name="T1" fmla="*/ 0 h 1710"/>
                <a:gd name="T2" fmla="*/ 0 w 1749"/>
                <a:gd name="T3" fmla="*/ 2147483647 h 1710"/>
                <a:gd name="T4" fmla="*/ 2147483647 w 1749"/>
                <a:gd name="T5" fmla="*/ 2147483647 h 1710"/>
                <a:gd name="T6" fmla="*/ 0 w 1749"/>
                <a:gd name="T7" fmla="*/ 2147483647 h 1710"/>
                <a:gd name="T8" fmla="*/ 0 w 1749"/>
                <a:gd name="T9" fmla="*/ 2147483647 h 1710"/>
                <a:gd name="T10" fmla="*/ 2147483647 w 1749"/>
                <a:gd name="T11" fmla="*/ 2147483647 h 1710"/>
                <a:gd name="T12" fmla="*/ 2147483647 w 1749"/>
                <a:gd name="T13" fmla="*/ 0 h 1710"/>
                <a:gd name="T14" fmla="*/ 0 w 1749"/>
                <a:gd name="T15" fmla="*/ 0 h 1710"/>
                <a:gd name="T16" fmla="*/ 0 60000 65536"/>
                <a:gd name="T17" fmla="*/ 0 60000 65536"/>
                <a:gd name="T18" fmla="*/ 0 60000 65536"/>
                <a:gd name="T19" fmla="*/ 0 60000 65536"/>
                <a:gd name="T20" fmla="*/ 0 60000 65536"/>
                <a:gd name="T21" fmla="*/ 0 60000 65536"/>
                <a:gd name="T22" fmla="*/ 0 60000 65536"/>
                <a:gd name="T23" fmla="*/ 0 60000 65536"/>
                <a:gd name="T24" fmla="*/ 0 w 1749"/>
                <a:gd name="T25" fmla="*/ 0 h 1710"/>
                <a:gd name="T26" fmla="*/ 1749 w 1749"/>
                <a:gd name="T27" fmla="*/ 1710 h 171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749" h="1710">
                  <a:moveTo>
                    <a:pt x="0" y="0"/>
                  </a:moveTo>
                  <a:lnTo>
                    <a:pt x="0" y="352"/>
                  </a:lnTo>
                  <a:lnTo>
                    <a:pt x="299" y="853"/>
                  </a:lnTo>
                  <a:lnTo>
                    <a:pt x="0" y="1368"/>
                  </a:lnTo>
                  <a:lnTo>
                    <a:pt x="0" y="1708"/>
                  </a:lnTo>
                  <a:lnTo>
                    <a:pt x="1748" y="1710"/>
                  </a:lnTo>
                  <a:lnTo>
                    <a:pt x="1749" y="0"/>
                  </a:lnTo>
                  <a:lnTo>
                    <a:pt x="0" y="0"/>
                  </a:lnTo>
                </a:path>
              </a:pathLst>
            </a:custGeom>
            <a:solidFill>
              <a:sysClr val="window" lastClr="FFFFFF"/>
            </a:solidFill>
            <a:ln w="9525" cap="rnd">
              <a:solidFill>
                <a:srgbClr val="000000"/>
              </a:solidFill>
              <a:round/>
              <a:headEnd/>
              <a:tailEnd/>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 name="AutoShape 3">
              <a:extLst>
                <a:ext uri="{FF2B5EF4-FFF2-40B4-BE49-F238E27FC236}">
                  <a16:creationId xmlns:a16="http://schemas.microsoft.com/office/drawing/2014/main" id="{D18EBBB7-301A-8403-62AB-F04995613A90}"/>
                </a:ext>
              </a:extLst>
            </p:cNvPr>
            <p:cNvSpPr>
              <a:spLocks noChangeArrowheads="1"/>
            </p:cNvSpPr>
            <p:nvPr/>
          </p:nvSpPr>
          <p:spPr bwMode="blackWhite">
            <a:xfrm>
              <a:off x="4202113" y="4042151"/>
              <a:ext cx="1008062" cy="364026"/>
            </a:xfrm>
            <a:prstGeom prst="rightArrow">
              <a:avLst>
                <a:gd name="adj1" fmla="val 48481"/>
                <a:gd name="adj2" fmla="val 73387"/>
              </a:avLst>
            </a:prstGeom>
            <a:solidFill>
              <a:srgbClr val="86BC25"/>
            </a:solidFill>
            <a:ln w="12700">
              <a:noFill/>
              <a:miter lim="800000"/>
              <a:headEnd type="none" w="sm" len="sm"/>
              <a:tailEnd type="none" w="sm" len="sm"/>
            </a:ln>
          </p:spPr>
          <p:txBody>
            <a:bodyPr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Char char="¡"/>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 name="AutoShape 5">
              <a:extLst>
                <a:ext uri="{FF2B5EF4-FFF2-40B4-BE49-F238E27FC236}">
                  <a16:creationId xmlns:a16="http://schemas.microsoft.com/office/drawing/2014/main" id="{22D98DBD-38E2-0F74-1DB4-E59FDCD5E5EA}"/>
                </a:ext>
              </a:extLst>
            </p:cNvPr>
            <p:cNvSpPr>
              <a:spLocks noChangeArrowheads="1"/>
            </p:cNvSpPr>
            <p:nvPr/>
          </p:nvSpPr>
          <p:spPr bwMode="blackWhite">
            <a:xfrm rot="16200000" flipH="1">
              <a:off x="5980216" y="2890358"/>
              <a:ext cx="233156" cy="404812"/>
            </a:xfrm>
            <a:prstGeom prst="rightArrow">
              <a:avLst>
                <a:gd name="adj1" fmla="val 48481"/>
                <a:gd name="adj2" fmla="val 49389"/>
              </a:avLst>
            </a:prstGeom>
            <a:solidFill>
              <a:srgbClr val="75787B"/>
            </a:solidFill>
            <a:ln w="12700">
              <a:noFill/>
              <a:miter lim="800000"/>
              <a:headEnd type="none" w="sm" len="sm"/>
              <a:tailEnd type="none" w="sm" len="sm"/>
            </a:ln>
          </p:spPr>
          <p:txBody>
            <a:bodyPr vert="eaVert"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Char char="¡"/>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 name="AutoShape 6">
              <a:extLst>
                <a:ext uri="{FF2B5EF4-FFF2-40B4-BE49-F238E27FC236}">
                  <a16:creationId xmlns:a16="http://schemas.microsoft.com/office/drawing/2014/main" id="{AC882D36-B562-ECFC-81DD-331E1605664A}"/>
                </a:ext>
              </a:extLst>
            </p:cNvPr>
            <p:cNvSpPr>
              <a:spLocks noChangeArrowheads="1"/>
            </p:cNvSpPr>
            <p:nvPr/>
          </p:nvSpPr>
          <p:spPr bwMode="blackWhite">
            <a:xfrm rot="5400000" flipH="1" flipV="1">
              <a:off x="5980216" y="5173916"/>
              <a:ext cx="233156" cy="404812"/>
            </a:xfrm>
            <a:prstGeom prst="rightArrow">
              <a:avLst>
                <a:gd name="adj1" fmla="val 48481"/>
                <a:gd name="adj2" fmla="val 49389"/>
              </a:avLst>
            </a:prstGeom>
            <a:solidFill>
              <a:srgbClr val="75787B"/>
            </a:solidFill>
            <a:ln w="12700">
              <a:noFill/>
              <a:miter lim="800000"/>
              <a:headEnd type="none" w="sm" len="sm"/>
              <a:tailEnd type="none" w="sm" len="sm"/>
            </a:ln>
          </p:spPr>
          <p:txBody>
            <a:bodyPr vert="eaVert"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Char char="¡"/>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10" name="AutoShape 3">
              <a:extLst>
                <a:ext uri="{FF2B5EF4-FFF2-40B4-BE49-F238E27FC236}">
                  <a16:creationId xmlns:a16="http://schemas.microsoft.com/office/drawing/2014/main" id="{5037C3BE-AD92-5C39-CC7C-8648B4BF63F6}"/>
                </a:ext>
              </a:extLst>
            </p:cNvPr>
            <p:cNvSpPr>
              <a:spLocks noChangeArrowheads="1"/>
            </p:cNvSpPr>
            <p:nvPr/>
          </p:nvSpPr>
          <p:spPr bwMode="blackWhite">
            <a:xfrm flipH="1">
              <a:off x="7211568" y="4042150"/>
              <a:ext cx="776732" cy="364026"/>
            </a:xfrm>
            <a:prstGeom prst="rightArrow">
              <a:avLst>
                <a:gd name="adj1" fmla="val 48481"/>
                <a:gd name="adj2" fmla="val 73387"/>
              </a:avLst>
            </a:prstGeom>
            <a:solidFill>
              <a:srgbClr val="75787B"/>
            </a:solidFill>
            <a:ln w="12700">
              <a:noFill/>
              <a:miter lim="800000"/>
              <a:headEnd type="none" w="sm" len="sm"/>
              <a:tailEnd type="none" w="sm" len="sm"/>
            </a:ln>
          </p:spPr>
          <p:txBody>
            <a:bodyPr wrap="square" lIns="0" tIns="0" rIns="0" bIns="0" anchor="ctr">
              <a:spAutoFit/>
            </a:bodyPr>
            <a:lstStyle/>
            <a:p>
              <a:pPr marL="0" marR="0" lvl="0" indent="0" algn="ctr" defTabSz="914400" rtl="0" eaLnBrk="1" fontAlgn="auto" latinLnBrk="0" hangingPunct="1">
                <a:lnSpc>
                  <a:spcPct val="100000"/>
                </a:lnSpc>
                <a:spcBef>
                  <a:spcPts val="0"/>
                </a:spcBef>
                <a:spcAft>
                  <a:spcPts val="0"/>
                </a:spcAft>
                <a:buClrTx/>
                <a:buSzTx/>
                <a:buFont typeface="Wingdings 2" pitchFamily="18" charset="2"/>
                <a:buChar char="¡"/>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grpSp>
      <p:sp>
        <p:nvSpPr>
          <p:cNvPr id="15" name="Text Placeholder 54">
            <a:extLst>
              <a:ext uri="{FF2B5EF4-FFF2-40B4-BE49-F238E27FC236}">
                <a16:creationId xmlns:a16="http://schemas.microsoft.com/office/drawing/2014/main" id="{EFD6526F-350C-AAF6-61FF-BF283E17D4FD}"/>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21" name="Text Placeholder 20">
            <a:extLst>
              <a:ext uri="{FF2B5EF4-FFF2-40B4-BE49-F238E27FC236}">
                <a16:creationId xmlns:a16="http://schemas.microsoft.com/office/drawing/2014/main" id="{63128502-3FDD-6D10-D869-0EE62333E905}"/>
              </a:ext>
            </a:extLst>
          </p:cNvPr>
          <p:cNvSpPr>
            <a:spLocks noGrp="1"/>
          </p:cNvSpPr>
          <p:nvPr>
            <p:ph type="body" sz="quarter" idx="20" hasCustomPrompt="1"/>
          </p:nvPr>
        </p:nvSpPr>
        <p:spPr>
          <a:xfrm>
            <a:off x="1474091" y="3429000"/>
            <a:ext cx="2325168" cy="914400"/>
          </a:xfrm>
        </p:spPr>
        <p:txBody>
          <a:bodyPr/>
          <a:lstStyle>
            <a:lvl2pPr marL="173736" indent="-173736">
              <a:defRPr kumimoji="0" lang="en-US" sz="1600" b="0" i="0" u="none" strike="noStrike" kern="1200" cap="none" spc="0" normalizeH="0" baseline="0" dirty="0">
                <a:ln>
                  <a:noFill/>
                </a:ln>
                <a:solidFill>
                  <a:prstClr val="black"/>
                </a:solidFill>
                <a:effectLst/>
                <a:uLnTx/>
                <a:uFillTx/>
                <a:latin typeface="Calibri"/>
                <a:ea typeface="+mj-ea"/>
                <a:cs typeface="+mj-cs"/>
              </a:defRPr>
            </a:lvl2pPr>
            <a:lvl5pPr marL="685680" indent="0">
              <a:buNone/>
              <a:defRPr/>
            </a:lvl5pPr>
          </a:lstStyle>
          <a:p>
            <a:pPr marL="173736" marR="0" lvl="1" indent="-173736" algn="l" defTabSz="957263" rtl="0" eaLnBrk="1" fontAlgn="base" latinLnBrk="0" hangingPunct="1">
              <a:lnSpc>
                <a:spcPct val="100000"/>
              </a:lnSpc>
              <a:spcBef>
                <a:spcPts val="600"/>
              </a:spcBef>
              <a:spcAft>
                <a:spcPts val="0"/>
              </a:spcAft>
              <a:buClrTx/>
              <a:buSzPct val="100000"/>
              <a:buFont typeface="Arial"/>
              <a:buChar char="•"/>
              <a:tabLst/>
              <a:defRPr/>
            </a:pPr>
            <a:r>
              <a:rPr lang="en-US"/>
              <a:t>Level 1 bullet</a:t>
            </a:r>
          </a:p>
          <a:p>
            <a:pPr lvl="2"/>
            <a:r>
              <a:rPr lang="en-US"/>
              <a:t>Level 2 bullet</a:t>
            </a:r>
          </a:p>
          <a:p>
            <a:pPr lvl="3"/>
            <a:r>
              <a:rPr lang="en-US"/>
              <a:t>Level 3 bullet</a:t>
            </a:r>
          </a:p>
        </p:txBody>
      </p:sp>
      <p:sp>
        <p:nvSpPr>
          <p:cNvPr id="22" name="Text Placeholder 20">
            <a:extLst>
              <a:ext uri="{FF2B5EF4-FFF2-40B4-BE49-F238E27FC236}">
                <a16:creationId xmlns:a16="http://schemas.microsoft.com/office/drawing/2014/main" id="{FF6FE6AD-2E16-48E4-F7F6-60D490483FEF}"/>
              </a:ext>
            </a:extLst>
          </p:cNvPr>
          <p:cNvSpPr>
            <a:spLocks noGrp="1"/>
          </p:cNvSpPr>
          <p:nvPr>
            <p:ph type="body" sz="quarter" idx="21" hasCustomPrompt="1"/>
          </p:nvPr>
        </p:nvSpPr>
        <p:spPr>
          <a:xfrm>
            <a:off x="8404717" y="3429000"/>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
        <p:nvSpPr>
          <p:cNvPr id="23" name="Text Placeholder 20">
            <a:extLst>
              <a:ext uri="{FF2B5EF4-FFF2-40B4-BE49-F238E27FC236}">
                <a16:creationId xmlns:a16="http://schemas.microsoft.com/office/drawing/2014/main" id="{9AE86EA9-6D7A-A421-F41B-B0EB3D4E757B}"/>
              </a:ext>
            </a:extLst>
          </p:cNvPr>
          <p:cNvSpPr>
            <a:spLocks noGrp="1"/>
          </p:cNvSpPr>
          <p:nvPr>
            <p:ph type="body" sz="quarter" idx="22" hasCustomPrompt="1"/>
          </p:nvPr>
        </p:nvSpPr>
        <p:spPr>
          <a:xfrm>
            <a:off x="4961998" y="5456786"/>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
        <p:nvSpPr>
          <p:cNvPr id="24" name="Text Placeholder 20">
            <a:extLst>
              <a:ext uri="{FF2B5EF4-FFF2-40B4-BE49-F238E27FC236}">
                <a16:creationId xmlns:a16="http://schemas.microsoft.com/office/drawing/2014/main" id="{5A843ECC-743B-0138-81F9-1AFDE40A6E15}"/>
              </a:ext>
            </a:extLst>
          </p:cNvPr>
          <p:cNvSpPr>
            <a:spLocks noGrp="1"/>
          </p:cNvSpPr>
          <p:nvPr>
            <p:ph type="body" sz="quarter" idx="23" hasCustomPrompt="1"/>
          </p:nvPr>
        </p:nvSpPr>
        <p:spPr>
          <a:xfrm>
            <a:off x="4961998" y="1427756"/>
            <a:ext cx="2325168" cy="914400"/>
          </a:xfrm>
        </p:spPr>
        <p:txBody>
          <a:bodyPr/>
          <a:lstStyle>
            <a:lvl2pPr marL="173736" indent="-173736">
              <a:defRPr kumimoji="0" lang="en-US" sz="1600" b="0" i="0" u="none" strike="noStrike" kern="1200" cap="none" spc="0" normalizeH="0" baseline="0" dirty="0">
                <a:ln>
                  <a:noFill/>
                </a:ln>
                <a:solidFill>
                  <a:prstClr val="black"/>
                </a:solidFill>
                <a:effectLst/>
                <a:uLnTx/>
                <a:uFillTx/>
                <a:latin typeface="Calibri"/>
                <a:ea typeface="+mj-ea"/>
                <a:cs typeface="+mj-cs"/>
              </a:defRPr>
            </a:lvl2pPr>
            <a:lvl5pPr marL="685680" indent="0">
              <a:buNone/>
              <a:defRPr/>
            </a:lvl5pPr>
          </a:lstStyle>
          <a:p>
            <a:pPr marL="173736" marR="0" lvl="1" indent="-173736" algn="l" defTabSz="957263" rtl="0" eaLnBrk="1" fontAlgn="base" latinLnBrk="0" hangingPunct="1">
              <a:lnSpc>
                <a:spcPct val="100000"/>
              </a:lnSpc>
              <a:spcBef>
                <a:spcPts val="600"/>
              </a:spcBef>
              <a:spcAft>
                <a:spcPts val="0"/>
              </a:spcAft>
              <a:buClrTx/>
              <a:buSzPct val="100000"/>
              <a:buFont typeface="Arial"/>
              <a:buChar char="•"/>
              <a:tabLst/>
              <a:defRPr/>
            </a:pPr>
            <a:r>
              <a:rPr lang="en-US"/>
              <a:t>Level 1 bullet</a:t>
            </a:r>
          </a:p>
          <a:p>
            <a:pPr lvl="2"/>
            <a:r>
              <a:rPr lang="en-US"/>
              <a:t>Level 2 bullet</a:t>
            </a:r>
          </a:p>
          <a:p>
            <a:pPr lvl="3"/>
            <a:r>
              <a:rPr lang="en-US"/>
              <a:t>Level 3 bullet</a:t>
            </a:r>
          </a:p>
        </p:txBody>
      </p:sp>
      <p:sp>
        <p:nvSpPr>
          <p:cNvPr id="25" name="Text Placeholder 20">
            <a:extLst>
              <a:ext uri="{FF2B5EF4-FFF2-40B4-BE49-F238E27FC236}">
                <a16:creationId xmlns:a16="http://schemas.microsoft.com/office/drawing/2014/main" id="{7FE70D42-0B07-57F6-F01A-BB0844D124B6}"/>
              </a:ext>
            </a:extLst>
          </p:cNvPr>
          <p:cNvSpPr>
            <a:spLocks noGrp="1"/>
          </p:cNvSpPr>
          <p:nvPr>
            <p:ph type="body" sz="quarter" idx="24" hasCustomPrompt="1"/>
          </p:nvPr>
        </p:nvSpPr>
        <p:spPr>
          <a:xfrm>
            <a:off x="5090885" y="3429000"/>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Tree>
    <p:extLst>
      <p:ext uri="{BB962C8B-B14F-4D97-AF65-F5344CB8AC3E}">
        <p14:creationId xmlns:p14="http://schemas.microsoft.com/office/powerpoint/2010/main" val="2348191937"/>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Forc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5" name="Freeform 3">
            <a:extLst>
              <a:ext uri="{FF2B5EF4-FFF2-40B4-BE49-F238E27FC236}">
                <a16:creationId xmlns:a16="http://schemas.microsoft.com/office/drawing/2014/main" id="{9358C809-7367-F3FB-4589-0B997B6E8345}"/>
              </a:ext>
            </a:extLst>
          </p:cNvPr>
          <p:cNvSpPr>
            <a:spLocks/>
          </p:cNvSpPr>
          <p:nvPr userDrawn="1"/>
        </p:nvSpPr>
        <p:spPr bwMode="blackWhite">
          <a:xfrm>
            <a:off x="6426433" y="2371501"/>
            <a:ext cx="1446589" cy="1373187"/>
          </a:xfrm>
          <a:custGeom>
            <a:avLst/>
            <a:gdLst>
              <a:gd name="T0" fmla="*/ 2147483647 w 671"/>
              <a:gd name="T1" fmla="*/ 2147483647 h 658"/>
              <a:gd name="T2" fmla="*/ 2147483647 w 671"/>
              <a:gd name="T3" fmla="*/ 2147483647 h 658"/>
              <a:gd name="T4" fmla="*/ 0 w 671"/>
              <a:gd name="T5" fmla="*/ 2147483647 h 658"/>
              <a:gd name="T6" fmla="*/ 0 w 671"/>
              <a:gd name="T7" fmla="*/ 2147483647 h 658"/>
              <a:gd name="T8" fmla="*/ 2147483647 w 671"/>
              <a:gd name="T9" fmla="*/ 2147483647 h 658"/>
              <a:gd name="T10" fmla="*/ 2147483647 w 671"/>
              <a:gd name="T11" fmla="*/ 2147483647 h 658"/>
              <a:gd name="T12" fmla="*/ 2147483647 w 671"/>
              <a:gd name="T13" fmla="*/ 0 h 658"/>
              <a:gd name="T14" fmla="*/ 2147483647 w 671"/>
              <a:gd name="T15" fmla="*/ 2147483647 h 658"/>
              <a:gd name="T16" fmla="*/ 2147483647 w 671"/>
              <a:gd name="T17" fmla="*/ 2147483647 h 658"/>
              <a:gd name="T18" fmla="*/ 2147483647 w 671"/>
              <a:gd name="T19" fmla="*/ 2147483647 h 658"/>
              <a:gd name="T20" fmla="*/ 2147483647 w 671"/>
              <a:gd name="T21" fmla="*/ 2147483647 h 658"/>
              <a:gd name="T22" fmla="*/ 2147483647 w 671"/>
              <a:gd name="T23" fmla="*/ 2147483647 h 6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1"/>
              <a:gd name="T37" fmla="*/ 0 h 658"/>
              <a:gd name="T38" fmla="*/ 671 w 671"/>
              <a:gd name="T39" fmla="*/ 658 h 6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1" h="658">
                <a:moveTo>
                  <a:pt x="491" y="578"/>
                </a:moveTo>
                <a:lnTo>
                  <a:pt x="491" y="657"/>
                </a:lnTo>
                <a:lnTo>
                  <a:pt x="0" y="657"/>
                </a:lnTo>
                <a:lnTo>
                  <a:pt x="0" y="166"/>
                </a:lnTo>
                <a:lnTo>
                  <a:pt x="95" y="166"/>
                </a:lnTo>
                <a:lnTo>
                  <a:pt x="95" y="506"/>
                </a:lnTo>
                <a:lnTo>
                  <a:pt x="602" y="0"/>
                </a:lnTo>
                <a:lnTo>
                  <a:pt x="670" y="63"/>
                </a:lnTo>
                <a:lnTo>
                  <a:pt x="166" y="570"/>
                </a:lnTo>
                <a:lnTo>
                  <a:pt x="491" y="570"/>
                </a:lnTo>
                <a:lnTo>
                  <a:pt x="491" y="657"/>
                </a:lnTo>
                <a:lnTo>
                  <a:pt x="491" y="578"/>
                </a:lnTo>
              </a:path>
            </a:pathLst>
          </a:custGeom>
          <a:solidFill>
            <a:srgbClr val="43B02A"/>
          </a:solidFill>
          <a:ln w="12700" cap="rnd">
            <a:solidFill>
              <a:sysClr val="window" lastClr="FFFFFF"/>
            </a:solidFill>
            <a:round/>
            <a:headEnd/>
            <a:tailEnd/>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 name="Freeform 4">
            <a:extLst>
              <a:ext uri="{FF2B5EF4-FFF2-40B4-BE49-F238E27FC236}">
                <a16:creationId xmlns:a16="http://schemas.microsoft.com/office/drawing/2014/main" id="{5031D148-376A-CF77-13A7-A342E2904E99}"/>
              </a:ext>
            </a:extLst>
          </p:cNvPr>
          <p:cNvSpPr>
            <a:spLocks/>
          </p:cNvSpPr>
          <p:nvPr userDrawn="1"/>
        </p:nvSpPr>
        <p:spPr bwMode="blackWhite">
          <a:xfrm>
            <a:off x="6426433" y="4387624"/>
            <a:ext cx="1454529" cy="1389062"/>
          </a:xfrm>
          <a:custGeom>
            <a:avLst/>
            <a:gdLst>
              <a:gd name="T0" fmla="*/ 2147483647 w 674"/>
              <a:gd name="T1" fmla="*/ 2147483647 h 666"/>
              <a:gd name="T2" fmla="*/ 2147483647 w 674"/>
              <a:gd name="T3" fmla="*/ 0 h 666"/>
              <a:gd name="T4" fmla="*/ 0 w 674"/>
              <a:gd name="T5" fmla="*/ 0 h 666"/>
              <a:gd name="T6" fmla="*/ 0 w 674"/>
              <a:gd name="T7" fmla="*/ 2147483647 h 666"/>
              <a:gd name="T8" fmla="*/ 2147483647 w 674"/>
              <a:gd name="T9" fmla="*/ 2147483647 h 666"/>
              <a:gd name="T10" fmla="*/ 2147483647 w 674"/>
              <a:gd name="T11" fmla="*/ 2147483647 h 666"/>
              <a:gd name="T12" fmla="*/ 2147483647 w 674"/>
              <a:gd name="T13" fmla="*/ 2147483647 h 666"/>
              <a:gd name="T14" fmla="*/ 2147483647 w 674"/>
              <a:gd name="T15" fmla="*/ 2147483647 h 666"/>
              <a:gd name="T16" fmla="*/ 2147483647 w 674"/>
              <a:gd name="T17" fmla="*/ 2147483647 h 666"/>
              <a:gd name="T18" fmla="*/ 2147483647 w 674"/>
              <a:gd name="T19" fmla="*/ 2147483647 h 666"/>
              <a:gd name="T20" fmla="*/ 2147483647 w 674"/>
              <a:gd name="T21" fmla="*/ 0 h 666"/>
              <a:gd name="T22" fmla="*/ 2147483647 w 674"/>
              <a:gd name="T23" fmla="*/ 2147483647 h 66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74"/>
              <a:gd name="T37" fmla="*/ 0 h 666"/>
              <a:gd name="T38" fmla="*/ 674 w 674"/>
              <a:gd name="T39" fmla="*/ 666 h 66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74" h="666">
                <a:moveTo>
                  <a:pt x="491" y="79"/>
                </a:moveTo>
                <a:lnTo>
                  <a:pt x="491" y="0"/>
                </a:lnTo>
                <a:lnTo>
                  <a:pt x="0" y="0"/>
                </a:lnTo>
                <a:lnTo>
                  <a:pt x="0" y="491"/>
                </a:lnTo>
                <a:lnTo>
                  <a:pt x="95" y="491"/>
                </a:lnTo>
                <a:lnTo>
                  <a:pt x="95" y="159"/>
                </a:lnTo>
                <a:lnTo>
                  <a:pt x="602" y="665"/>
                </a:lnTo>
                <a:lnTo>
                  <a:pt x="673" y="594"/>
                </a:lnTo>
                <a:lnTo>
                  <a:pt x="174" y="95"/>
                </a:lnTo>
                <a:lnTo>
                  <a:pt x="491" y="95"/>
                </a:lnTo>
                <a:lnTo>
                  <a:pt x="491" y="0"/>
                </a:lnTo>
                <a:lnTo>
                  <a:pt x="491" y="79"/>
                </a:lnTo>
              </a:path>
            </a:pathLst>
          </a:custGeom>
          <a:solidFill>
            <a:srgbClr val="43B02A"/>
          </a:solidFill>
          <a:ln w="12700" cap="rnd">
            <a:solidFill>
              <a:sysClr val="window" lastClr="FFFFFF"/>
            </a:solidFill>
            <a:round/>
            <a:headEnd/>
            <a:tailEnd/>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Freeform 5">
            <a:extLst>
              <a:ext uri="{FF2B5EF4-FFF2-40B4-BE49-F238E27FC236}">
                <a16:creationId xmlns:a16="http://schemas.microsoft.com/office/drawing/2014/main" id="{96CF4EF2-D160-2229-10D1-0C7A609E0A2A}"/>
              </a:ext>
            </a:extLst>
          </p:cNvPr>
          <p:cNvSpPr>
            <a:spLocks/>
          </p:cNvSpPr>
          <p:nvPr userDrawn="1"/>
        </p:nvSpPr>
        <p:spPr bwMode="blackWhite">
          <a:xfrm>
            <a:off x="4308157" y="4387624"/>
            <a:ext cx="1465644" cy="1403350"/>
          </a:xfrm>
          <a:custGeom>
            <a:avLst/>
            <a:gdLst>
              <a:gd name="T0" fmla="*/ 2147483647 w 680"/>
              <a:gd name="T1" fmla="*/ 2147483647 h 672"/>
              <a:gd name="T2" fmla="*/ 2147483647 w 680"/>
              <a:gd name="T3" fmla="*/ 0 h 672"/>
              <a:gd name="T4" fmla="*/ 2147483647 w 680"/>
              <a:gd name="T5" fmla="*/ 0 h 672"/>
              <a:gd name="T6" fmla="*/ 2147483647 w 680"/>
              <a:gd name="T7" fmla="*/ 2147483647 h 672"/>
              <a:gd name="T8" fmla="*/ 2147483647 w 680"/>
              <a:gd name="T9" fmla="*/ 2147483647 h 672"/>
              <a:gd name="T10" fmla="*/ 2147483647 w 680"/>
              <a:gd name="T11" fmla="*/ 2147483647 h 672"/>
              <a:gd name="T12" fmla="*/ 2147483647 w 680"/>
              <a:gd name="T13" fmla="*/ 2147483647 h 672"/>
              <a:gd name="T14" fmla="*/ 0 w 680"/>
              <a:gd name="T15" fmla="*/ 2147483647 h 672"/>
              <a:gd name="T16" fmla="*/ 2147483647 w 680"/>
              <a:gd name="T17" fmla="*/ 2147483647 h 672"/>
              <a:gd name="T18" fmla="*/ 2147483647 w 680"/>
              <a:gd name="T19" fmla="*/ 2147483647 h 672"/>
              <a:gd name="T20" fmla="*/ 2147483647 w 680"/>
              <a:gd name="T21" fmla="*/ 0 h 67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80"/>
              <a:gd name="T34" fmla="*/ 0 h 672"/>
              <a:gd name="T35" fmla="*/ 680 w 680"/>
              <a:gd name="T36" fmla="*/ 672 h 67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80" h="672">
                <a:moveTo>
                  <a:pt x="184" y="80"/>
                </a:moveTo>
                <a:lnTo>
                  <a:pt x="184" y="0"/>
                </a:lnTo>
                <a:lnTo>
                  <a:pt x="679" y="0"/>
                </a:lnTo>
                <a:lnTo>
                  <a:pt x="679" y="495"/>
                </a:lnTo>
                <a:lnTo>
                  <a:pt x="583" y="495"/>
                </a:lnTo>
                <a:lnTo>
                  <a:pt x="583" y="160"/>
                </a:lnTo>
                <a:lnTo>
                  <a:pt x="72" y="671"/>
                </a:lnTo>
                <a:lnTo>
                  <a:pt x="0" y="599"/>
                </a:lnTo>
                <a:lnTo>
                  <a:pt x="503" y="96"/>
                </a:lnTo>
                <a:lnTo>
                  <a:pt x="184" y="96"/>
                </a:lnTo>
                <a:lnTo>
                  <a:pt x="184" y="0"/>
                </a:lnTo>
              </a:path>
            </a:pathLst>
          </a:custGeom>
          <a:solidFill>
            <a:srgbClr val="43B02A"/>
          </a:solidFill>
          <a:ln w="12700" cap="rnd">
            <a:solidFill>
              <a:sysClr val="window" lastClr="FFFFFF"/>
            </a:solidFill>
            <a:round/>
            <a:headEnd type="none" w="sm" len="sm"/>
            <a:tailEnd type="none" w="sm" len="sm"/>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8" name="Freeform 6">
            <a:extLst>
              <a:ext uri="{FF2B5EF4-FFF2-40B4-BE49-F238E27FC236}">
                <a16:creationId xmlns:a16="http://schemas.microsoft.com/office/drawing/2014/main" id="{9E703246-CCB5-9614-2CB2-7522389635AE}"/>
              </a:ext>
            </a:extLst>
          </p:cNvPr>
          <p:cNvSpPr>
            <a:spLocks/>
          </p:cNvSpPr>
          <p:nvPr userDrawn="1"/>
        </p:nvSpPr>
        <p:spPr bwMode="blackWhite">
          <a:xfrm>
            <a:off x="4308157" y="2358801"/>
            <a:ext cx="1465644" cy="1385887"/>
          </a:xfrm>
          <a:custGeom>
            <a:avLst/>
            <a:gdLst>
              <a:gd name="T0" fmla="*/ 2147483647 w 680"/>
              <a:gd name="T1" fmla="*/ 2147483647 h 664"/>
              <a:gd name="T2" fmla="*/ 2147483647 w 680"/>
              <a:gd name="T3" fmla="*/ 2147483647 h 664"/>
              <a:gd name="T4" fmla="*/ 2147483647 w 680"/>
              <a:gd name="T5" fmla="*/ 2147483647 h 664"/>
              <a:gd name="T6" fmla="*/ 2147483647 w 680"/>
              <a:gd name="T7" fmla="*/ 2147483647 h 664"/>
              <a:gd name="T8" fmla="*/ 2147483647 w 680"/>
              <a:gd name="T9" fmla="*/ 2147483647 h 664"/>
              <a:gd name="T10" fmla="*/ 2147483647 w 680"/>
              <a:gd name="T11" fmla="*/ 2147483647 h 664"/>
              <a:gd name="T12" fmla="*/ 2147483647 w 680"/>
              <a:gd name="T13" fmla="*/ 0 h 664"/>
              <a:gd name="T14" fmla="*/ 0 w 680"/>
              <a:gd name="T15" fmla="*/ 2147483647 h 664"/>
              <a:gd name="T16" fmla="*/ 2147483647 w 680"/>
              <a:gd name="T17" fmla="*/ 2147483647 h 664"/>
              <a:gd name="T18" fmla="*/ 2147483647 w 680"/>
              <a:gd name="T19" fmla="*/ 2147483647 h 664"/>
              <a:gd name="T20" fmla="*/ 2147483647 w 680"/>
              <a:gd name="T21" fmla="*/ 2147483647 h 6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80"/>
              <a:gd name="T34" fmla="*/ 0 h 664"/>
              <a:gd name="T35" fmla="*/ 680 w 680"/>
              <a:gd name="T36" fmla="*/ 664 h 66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80" h="664">
                <a:moveTo>
                  <a:pt x="184" y="583"/>
                </a:moveTo>
                <a:lnTo>
                  <a:pt x="184" y="663"/>
                </a:lnTo>
                <a:lnTo>
                  <a:pt x="679" y="663"/>
                </a:lnTo>
                <a:lnTo>
                  <a:pt x="679" y="168"/>
                </a:lnTo>
                <a:lnTo>
                  <a:pt x="583" y="168"/>
                </a:lnTo>
                <a:lnTo>
                  <a:pt x="583" y="511"/>
                </a:lnTo>
                <a:lnTo>
                  <a:pt x="72" y="0"/>
                </a:lnTo>
                <a:lnTo>
                  <a:pt x="0" y="72"/>
                </a:lnTo>
                <a:lnTo>
                  <a:pt x="511" y="575"/>
                </a:lnTo>
                <a:lnTo>
                  <a:pt x="184" y="575"/>
                </a:lnTo>
                <a:lnTo>
                  <a:pt x="184" y="663"/>
                </a:lnTo>
              </a:path>
            </a:pathLst>
          </a:custGeom>
          <a:solidFill>
            <a:srgbClr val="43B02A"/>
          </a:solidFill>
          <a:ln w="12700" cap="rnd">
            <a:solidFill>
              <a:sysClr val="window" lastClr="FFFFFF"/>
            </a:solidFill>
            <a:round/>
            <a:headEnd type="none" w="sm" len="sm"/>
            <a:tailEnd type="none" w="sm" len="sm"/>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3" name="Text Placeholder 54">
            <a:extLst>
              <a:ext uri="{FF2B5EF4-FFF2-40B4-BE49-F238E27FC236}">
                <a16:creationId xmlns:a16="http://schemas.microsoft.com/office/drawing/2014/main" id="{5C0BF4C0-0D89-727E-DAC8-B64EB17A91CC}"/>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4" name="Text Placeholder 54">
            <a:extLst>
              <a:ext uri="{FF2B5EF4-FFF2-40B4-BE49-F238E27FC236}">
                <a16:creationId xmlns:a16="http://schemas.microsoft.com/office/drawing/2014/main" id="{A8F82A14-05AB-A65E-67E2-492D913172C1}"/>
              </a:ext>
            </a:extLst>
          </p:cNvPr>
          <p:cNvSpPr>
            <a:spLocks noGrp="1"/>
          </p:cNvSpPr>
          <p:nvPr>
            <p:ph type="body" sz="quarter" idx="29" hasCustomPrompt="1"/>
          </p:nvPr>
        </p:nvSpPr>
        <p:spPr>
          <a:xfrm>
            <a:off x="5753158" y="3943045"/>
            <a:ext cx="673275" cy="246221"/>
          </a:xfrm>
        </p:spPr>
        <p:txBody>
          <a:bodyPr wrap="square" anchor="ctr">
            <a:spAutoFit/>
          </a:bodyPr>
          <a:lstStyle>
            <a:lvl1pPr algn="ctr">
              <a:defRPr sz="1600" b="1">
                <a:solidFill>
                  <a:srgbClr val="000000"/>
                </a:solidFill>
                <a:latin typeface="+mn-lt"/>
              </a:defRPr>
            </a:lvl1pPr>
          </a:lstStyle>
          <a:p>
            <a:pPr lvl="0"/>
            <a:r>
              <a:rPr lang="en-US"/>
              <a:t>Text</a:t>
            </a:r>
            <a:endParaRPr lang="en-IN"/>
          </a:p>
        </p:txBody>
      </p:sp>
      <p:sp>
        <p:nvSpPr>
          <p:cNvPr id="15" name="Text Placeholder 20">
            <a:extLst>
              <a:ext uri="{FF2B5EF4-FFF2-40B4-BE49-F238E27FC236}">
                <a16:creationId xmlns:a16="http://schemas.microsoft.com/office/drawing/2014/main" id="{5F54F1C7-7D6B-F895-8BBB-772693859132}"/>
              </a:ext>
            </a:extLst>
          </p:cNvPr>
          <p:cNvSpPr>
            <a:spLocks noGrp="1"/>
          </p:cNvSpPr>
          <p:nvPr>
            <p:ph type="body" sz="quarter" idx="20" hasCustomPrompt="1"/>
          </p:nvPr>
        </p:nvSpPr>
        <p:spPr>
          <a:xfrm>
            <a:off x="1861739" y="2269837"/>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
        <p:nvSpPr>
          <p:cNvPr id="16" name="Text Placeholder 20">
            <a:extLst>
              <a:ext uri="{FF2B5EF4-FFF2-40B4-BE49-F238E27FC236}">
                <a16:creationId xmlns:a16="http://schemas.microsoft.com/office/drawing/2014/main" id="{4DCFF6DB-001F-C48F-0AF3-0C7B7B332831}"/>
              </a:ext>
            </a:extLst>
          </p:cNvPr>
          <p:cNvSpPr>
            <a:spLocks noGrp="1"/>
          </p:cNvSpPr>
          <p:nvPr>
            <p:ph type="body" sz="quarter" idx="30" hasCustomPrompt="1"/>
          </p:nvPr>
        </p:nvSpPr>
        <p:spPr>
          <a:xfrm>
            <a:off x="1869679" y="4912888"/>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
        <p:nvSpPr>
          <p:cNvPr id="17" name="Text Placeholder 20">
            <a:extLst>
              <a:ext uri="{FF2B5EF4-FFF2-40B4-BE49-F238E27FC236}">
                <a16:creationId xmlns:a16="http://schemas.microsoft.com/office/drawing/2014/main" id="{AA37B1F7-F02E-7BE8-B87E-E101E9ECF3FD}"/>
              </a:ext>
            </a:extLst>
          </p:cNvPr>
          <p:cNvSpPr>
            <a:spLocks noGrp="1"/>
          </p:cNvSpPr>
          <p:nvPr>
            <p:ph type="body" sz="quarter" idx="31" hasCustomPrompt="1"/>
          </p:nvPr>
        </p:nvSpPr>
        <p:spPr>
          <a:xfrm>
            <a:off x="8005094" y="2269837"/>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
        <p:nvSpPr>
          <p:cNvPr id="18" name="Text Placeholder 20">
            <a:extLst>
              <a:ext uri="{FF2B5EF4-FFF2-40B4-BE49-F238E27FC236}">
                <a16:creationId xmlns:a16="http://schemas.microsoft.com/office/drawing/2014/main" id="{AC3A0D70-E97D-1863-74EE-9C5BBE10A652}"/>
              </a:ext>
            </a:extLst>
          </p:cNvPr>
          <p:cNvSpPr>
            <a:spLocks noGrp="1"/>
          </p:cNvSpPr>
          <p:nvPr>
            <p:ph type="body" sz="quarter" idx="32" hasCustomPrompt="1"/>
          </p:nvPr>
        </p:nvSpPr>
        <p:spPr>
          <a:xfrm>
            <a:off x="8013034" y="4912888"/>
            <a:ext cx="2325168" cy="914400"/>
          </a:xfrm>
        </p:spPr>
        <p:txBody>
          <a:bodyPr/>
          <a:lstStyle>
            <a:lvl2pPr>
              <a:defRPr/>
            </a:lvl2pPr>
            <a:lvl5pPr marL="685680" indent="0">
              <a:buNone/>
              <a:defRPr/>
            </a:lvl5pPr>
          </a:lstStyle>
          <a:p>
            <a:pPr lvl="1"/>
            <a:r>
              <a:rPr lang="en-US"/>
              <a:t>Level 1 bullet</a:t>
            </a:r>
          </a:p>
          <a:p>
            <a:pPr lvl="2"/>
            <a:r>
              <a:rPr lang="en-US"/>
              <a:t>Level 2 bullet</a:t>
            </a:r>
          </a:p>
          <a:p>
            <a:pPr lvl="3"/>
            <a:r>
              <a:rPr lang="en-US"/>
              <a:t>Level 3 bullet</a:t>
            </a:r>
          </a:p>
        </p:txBody>
      </p:sp>
    </p:spTree>
    <p:extLst>
      <p:ext uri="{BB962C8B-B14F-4D97-AF65-F5344CB8AC3E}">
        <p14:creationId xmlns:p14="http://schemas.microsoft.com/office/powerpoint/2010/main" val="6344104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Flow Dow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4" name="Group 3">
            <a:extLst>
              <a:ext uri="{FF2B5EF4-FFF2-40B4-BE49-F238E27FC236}">
                <a16:creationId xmlns:a16="http://schemas.microsoft.com/office/drawing/2014/main" id="{0B69E667-E653-1C9D-F9DD-D37CBCAE6BE0}"/>
              </a:ext>
            </a:extLst>
          </p:cNvPr>
          <p:cNvGrpSpPr/>
          <p:nvPr userDrawn="1"/>
        </p:nvGrpSpPr>
        <p:grpSpPr>
          <a:xfrm>
            <a:off x="4119049" y="2205040"/>
            <a:ext cx="3942790" cy="3957637"/>
            <a:chOff x="2593975" y="1976438"/>
            <a:chExt cx="3941763" cy="3957637"/>
          </a:xfrm>
        </p:grpSpPr>
        <p:sp>
          <p:nvSpPr>
            <p:cNvPr id="5" name="Freeform 3">
              <a:extLst>
                <a:ext uri="{FF2B5EF4-FFF2-40B4-BE49-F238E27FC236}">
                  <a16:creationId xmlns:a16="http://schemas.microsoft.com/office/drawing/2014/main" id="{6C1A66E1-6EDC-2FFC-07FD-78B7BEDBFE98}"/>
                </a:ext>
              </a:extLst>
            </p:cNvPr>
            <p:cNvSpPr>
              <a:spLocks/>
            </p:cNvSpPr>
            <p:nvPr/>
          </p:nvSpPr>
          <p:spPr bwMode="blackWhite">
            <a:xfrm>
              <a:off x="2595563" y="1976438"/>
              <a:ext cx="3937000" cy="3957637"/>
            </a:xfrm>
            <a:custGeom>
              <a:avLst/>
              <a:gdLst>
                <a:gd name="T0" fmla="*/ 2147483647 w 2634"/>
                <a:gd name="T1" fmla="*/ 2147483647 h 2443"/>
                <a:gd name="T2" fmla="*/ 2147483647 w 2634"/>
                <a:gd name="T3" fmla="*/ 2147483647 h 2443"/>
                <a:gd name="T4" fmla="*/ 2147483647 w 2634"/>
                <a:gd name="T5" fmla="*/ 2147483647 h 2443"/>
                <a:gd name="T6" fmla="*/ 2147483647 w 2634"/>
                <a:gd name="T7" fmla="*/ 2147483647 h 2443"/>
                <a:gd name="T8" fmla="*/ 2147483647 w 2634"/>
                <a:gd name="T9" fmla="*/ 2147483647 h 2443"/>
                <a:gd name="T10" fmla="*/ 2147483647 w 2634"/>
                <a:gd name="T11" fmla="*/ 0 h 2443"/>
                <a:gd name="T12" fmla="*/ 0 w 2634"/>
                <a:gd name="T13" fmla="*/ 0 h 2443"/>
                <a:gd name="T14" fmla="*/ 2147483647 w 2634"/>
                <a:gd name="T15" fmla="*/ 2147483647 h 2443"/>
                <a:gd name="T16" fmla="*/ 0 60000 65536"/>
                <a:gd name="T17" fmla="*/ 0 60000 65536"/>
                <a:gd name="T18" fmla="*/ 0 60000 65536"/>
                <a:gd name="T19" fmla="*/ 0 60000 65536"/>
                <a:gd name="T20" fmla="*/ 0 60000 65536"/>
                <a:gd name="T21" fmla="*/ 0 60000 65536"/>
                <a:gd name="T22" fmla="*/ 0 60000 65536"/>
                <a:gd name="T23" fmla="*/ 0 60000 65536"/>
                <a:gd name="T24" fmla="*/ 0 w 2634"/>
                <a:gd name="T25" fmla="*/ 0 h 2443"/>
                <a:gd name="T26" fmla="*/ 2634 w 2634"/>
                <a:gd name="T27" fmla="*/ 2443 h 244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634" h="2443">
                  <a:moveTo>
                    <a:pt x="791" y="2042"/>
                  </a:moveTo>
                  <a:lnTo>
                    <a:pt x="495" y="2042"/>
                  </a:lnTo>
                  <a:lnTo>
                    <a:pt x="1318" y="2443"/>
                  </a:lnTo>
                  <a:lnTo>
                    <a:pt x="2141" y="2042"/>
                  </a:lnTo>
                  <a:lnTo>
                    <a:pt x="1799" y="2042"/>
                  </a:lnTo>
                  <a:lnTo>
                    <a:pt x="2634" y="0"/>
                  </a:lnTo>
                  <a:lnTo>
                    <a:pt x="0" y="0"/>
                  </a:lnTo>
                  <a:lnTo>
                    <a:pt x="791" y="2042"/>
                  </a:lnTo>
                  <a:close/>
                </a:path>
              </a:pathLst>
            </a:custGeom>
            <a:noFill/>
            <a:ln w="38100" cap="rnd">
              <a:solidFill>
                <a:srgbClr val="86BC25"/>
              </a:solidFill>
              <a:round/>
              <a:headEnd/>
              <a:tailEnd/>
            </a:ln>
          </p:spPr>
          <p:txBody>
            <a:bodyPr lIns="36000" tIns="36000" rIns="36000" bIns="3600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6" name="Rectangle 4">
              <a:extLst>
                <a:ext uri="{FF2B5EF4-FFF2-40B4-BE49-F238E27FC236}">
                  <a16:creationId xmlns:a16="http://schemas.microsoft.com/office/drawing/2014/main" id="{D5859FD8-F80C-D269-9A30-214E4FB6298E}"/>
                </a:ext>
              </a:extLst>
            </p:cNvPr>
            <p:cNvSpPr>
              <a:spLocks noChangeArrowheads="1"/>
            </p:cNvSpPr>
            <p:nvPr/>
          </p:nvSpPr>
          <p:spPr bwMode="blackWhite">
            <a:xfrm>
              <a:off x="2593975" y="4156075"/>
              <a:ext cx="3941763" cy="215900"/>
            </a:xfrm>
            <a:prstGeom prst="rect">
              <a:avLst/>
            </a:prstGeom>
            <a:solidFill>
              <a:srgbClr val="007680"/>
            </a:solidFill>
            <a:ln w="9525">
              <a:solidFill>
                <a:srgbClr val="86BC25"/>
              </a:solidFill>
              <a:miter lim="800000"/>
              <a:headEnd/>
              <a:tailEnd/>
            </a:ln>
          </p:spPr>
          <p:txBody>
            <a:bodyPr wrap="none" lIns="36000" tIns="36000" rIns="36000" bIns="36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Rectangle 5">
              <a:extLst>
                <a:ext uri="{FF2B5EF4-FFF2-40B4-BE49-F238E27FC236}">
                  <a16:creationId xmlns:a16="http://schemas.microsoft.com/office/drawing/2014/main" id="{73415D6D-19FE-6B72-1C7D-81EB77630BEB}"/>
                </a:ext>
              </a:extLst>
            </p:cNvPr>
            <p:cNvSpPr>
              <a:spLocks noChangeArrowheads="1"/>
            </p:cNvSpPr>
            <p:nvPr/>
          </p:nvSpPr>
          <p:spPr bwMode="blackWhite">
            <a:xfrm>
              <a:off x="2593975" y="3043238"/>
              <a:ext cx="3941763" cy="217487"/>
            </a:xfrm>
            <a:prstGeom prst="rect">
              <a:avLst/>
            </a:prstGeom>
            <a:solidFill>
              <a:srgbClr val="007680"/>
            </a:solidFill>
            <a:ln w="9525">
              <a:solidFill>
                <a:srgbClr val="86BC25"/>
              </a:solidFill>
              <a:miter lim="800000"/>
              <a:headEnd/>
              <a:tailEnd/>
            </a:ln>
          </p:spPr>
          <p:txBody>
            <a:bodyPr wrap="none" lIns="36000" tIns="36000" rIns="36000" bIns="3600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1" name="Text Placeholder 54">
            <a:extLst>
              <a:ext uri="{FF2B5EF4-FFF2-40B4-BE49-F238E27FC236}">
                <a16:creationId xmlns:a16="http://schemas.microsoft.com/office/drawing/2014/main" id="{2D7DBC14-78D7-A288-C72C-727AA5FF6DA1}"/>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2" name="Text Placeholder 54">
            <a:extLst>
              <a:ext uri="{FF2B5EF4-FFF2-40B4-BE49-F238E27FC236}">
                <a16:creationId xmlns:a16="http://schemas.microsoft.com/office/drawing/2014/main" id="{2A2F25F2-7F49-8EB3-034F-DE58086D1446}"/>
              </a:ext>
            </a:extLst>
          </p:cNvPr>
          <p:cNvSpPr>
            <a:spLocks noGrp="1"/>
          </p:cNvSpPr>
          <p:nvPr>
            <p:ph type="body" sz="quarter" idx="29" hasCustomPrompt="1"/>
          </p:nvPr>
        </p:nvSpPr>
        <p:spPr>
          <a:xfrm>
            <a:off x="5753012" y="2615330"/>
            <a:ext cx="673275" cy="246221"/>
          </a:xfrm>
          <a:ln>
            <a:solidFill>
              <a:srgbClr val="86BC25"/>
            </a:solidFill>
          </a:ln>
        </p:spPr>
        <p:txBody>
          <a:bodyPr wrap="square" anchor="ctr">
            <a:spAutoFit/>
          </a:bodyPr>
          <a:lstStyle>
            <a:lvl1pPr algn="ctr">
              <a:defRPr sz="1600">
                <a:solidFill>
                  <a:srgbClr val="000000"/>
                </a:solidFill>
              </a:defRPr>
            </a:lvl1pPr>
          </a:lstStyle>
          <a:p>
            <a:pPr lvl="0"/>
            <a:r>
              <a:rPr lang="en-US"/>
              <a:t>Text</a:t>
            </a:r>
            <a:endParaRPr lang="en-IN"/>
          </a:p>
        </p:txBody>
      </p:sp>
      <p:sp>
        <p:nvSpPr>
          <p:cNvPr id="13" name="Text Placeholder 54">
            <a:extLst>
              <a:ext uri="{FF2B5EF4-FFF2-40B4-BE49-F238E27FC236}">
                <a16:creationId xmlns:a16="http://schemas.microsoft.com/office/drawing/2014/main" id="{3E87CB87-F33E-537B-9278-B13B2E59B053}"/>
              </a:ext>
            </a:extLst>
          </p:cNvPr>
          <p:cNvSpPr>
            <a:spLocks noGrp="1"/>
          </p:cNvSpPr>
          <p:nvPr>
            <p:ph type="body" sz="quarter" idx="30" hasCustomPrompt="1"/>
          </p:nvPr>
        </p:nvSpPr>
        <p:spPr>
          <a:xfrm>
            <a:off x="5753012" y="3789852"/>
            <a:ext cx="673275" cy="246221"/>
          </a:xfrm>
          <a:ln>
            <a:solidFill>
              <a:srgbClr val="86BC25"/>
            </a:solidFill>
          </a:ln>
        </p:spPr>
        <p:txBody>
          <a:bodyPr wrap="square" anchor="ctr">
            <a:spAutoFit/>
          </a:bodyPr>
          <a:lstStyle>
            <a:lvl1pPr algn="ctr">
              <a:defRPr sz="1600">
                <a:solidFill>
                  <a:srgbClr val="000000"/>
                </a:solidFill>
              </a:defRPr>
            </a:lvl1pPr>
          </a:lstStyle>
          <a:p>
            <a:pPr lvl="0"/>
            <a:r>
              <a:rPr lang="en-US"/>
              <a:t>Text</a:t>
            </a:r>
            <a:endParaRPr lang="en-IN"/>
          </a:p>
        </p:txBody>
      </p:sp>
      <p:sp>
        <p:nvSpPr>
          <p:cNvPr id="14" name="Text Placeholder 54">
            <a:extLst>
              <a:ext uri="{FF2B5EF4-FFF2-40B4-BE49-F238E27FC236}">
                <a16:creationId xmlns:a16="http://schemas.microsoft.com/office/drawing/2014/main" id="{288A3C35-404C-F996-AEEF-4097DE7747AB}"/>
              </a:ext>
            </a:extLst>
          </p:cNvPr>
          <p:cNvSpPr>
            <a:spLocks noGrp="1"/>
          </p:cNvSpPr>
          <p:nvPr>
            <p:ph type="body" sz="quarter" idx="31" hasCustomPrompt="1"/>
          </p:nvPr>
        </p:nvSpPr>
        <p:spPr>
          <a:xfrm>
            <a:off x="5753012" y="5051564"/>
            <a:ext cx="673275" cy="246221"/>
          </a:xfrm>
          <a:ln>
            <a:solidFill>
              <a:srgbClr val="86BC25"/>
            </a:solidFill>
          </a:ln>
        </p:spPr>
        <p:txBody>
          <a:bodyPr wrap="square" anchor="ctr">
            <a:spAutoFit/>
          </a:bodyPr>
          <a:lstStyle>
            <a:lvl1pPr algn="ctr">
              <a:defRPr sz="1600">
                <a:solidFill>
                  <a:srgbClr val="000000"/>
                </a:solidFill>
              </a:defRPr>
            </a:lvl1pPr>
          </a:lstStyle>
          <a:p>
            <a:pPr lvl="0"/>
            <a:r>
              <a:rPr lang="en-US"/>
              <a:t>Text</a:t>
            </a:r>
            <a:endParaRPr lang="en-IN"/>
          </a:p>
        </p:txBody>
      </p:sp>
    </p:spTree>
    <p:extLst>
      <p:ext uri="{BB962C8B-B14F-4D97-AF65-F5344CB8AC3E}">
        <p14:creationId xmlns:p14="http://schemas.microsoft.com/office/powerpoint/2010/main" val="238442990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Feature/Benefits 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4185-AF8B-8785-423E-1E52FA6F368B}"/>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5A7610A-3B5C-140E-3955-500CB209CB78}"/>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25" name="Text Placeholder 56">
            <a:extLst>
              <a:ext uri="{FF2B5EF4-FFF2-40B4-BE49-F238E27FC236}">
                <a16:creationId xmlns:a16="http://schemas.microsoft.com/office/drawing/2014/main" id="{9B412A23-9243-A309-68F6-7D8460013CE8}"/>
              </a:ext>
            </a:extLst>
          </p:cNvPr>
          <p:cNvSpPr>
            <a:spLocks noGrp="1"/>
          </p:cNvSpPr>
          <p:nvPr>
            <p:ph type="body" sz="quarter" idx="13"/>
          </p:nvPr>
        </p:nvSpPr>
        <p:spPr>
          <a:xfrm>
            <a:off x="923785" y="3574429"/>
            <a:ext cx="1948179"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algn="ctr" defTabSz="914400" fontAlgn="auto">
              <a:lnSpc>
                <a:spcPct val="100000"/>
              </a:lnSpc>
              <a:spcBef>
                <a:spcPts val="0"/>
              </a:spcBef>
              <a:buClrTx/>
              <a:buSzTx/>
              <a:tabLst/>
            </a:pPr>
            <a:endParaRPr lang="en-IN"/>
          </a:p>
        </p:txBody>
      </p:sp>
      <p:sp>
        <p:nvSpPr>
          <p:cNvPr id="26" name="Text Placeholder 56">
            <a:extLst>
              <a:ext uri="{FF2B5EF4-FFF2-40B4-BE49-F238E27FC236}">
                <a16:creationId xmlns:a16="http://schemas.microsoft.com/office/drawing/2014/main" id="{1330F317-3950-8008-289C-335361161DD9}"/>
              </a:ext>
            </a:extLst>
          </p:cNvPr>
          <p:cNvSpPr>
            <a:spLocks noGrp="1"/>
          </p:cNvSpPr>
          <p:nvPr>
            <p:ph type="body" sz="quarter" idx="14" hasCustomPrompt="1"/>
          </p:nvPr>
        </p:nvSpPr>
        <p:spPr>
          <a:xfrm>
            <a:off x="923785" y="3975003"/>
            <a:ext cx="1948179" cy="1569660"/>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27" name="Text Placeholder 56">
            <a:extLst>
              <a:ext uri="{FF2B5EF4-FFF2-40B4-BE49-F238E27FC236}">
                <a16:creationId xmlns:a16="http://schemas.microsoft.com/office/drawing/2014/main" id="{D1781918-F0CF-2BBA-2BEB-23B2369C94C3}"/>
              </a:ext>
            </a:extLst>
          </p:cNvPr>
          <p:cNvSpPr>
            <a:spLocks noGrp="1"/>
          </p:cNvSpPr>
          <p:nvPr>
            <p:ph type="body" sz="quarter" idx="15"/>
          </p:nvPr>
        </p:nvSpPr>
        <p:spPr>
          <a:xfrm>
            <a:off x="3722777" y="3574429"/>
            <a:ext cx="1948178"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algn="ctr" defTabSz="914400" fontAlgn="auto">
              <a:lnSpc>
                <a:spcPct val="100000"/>
              </a:lnSpc>
              <a:spcBef>
                <a:spcPts val="0"/>
              </a:spcBef>
              <a:buClrTx/>
              <a:buSzTx/>
              <a:tabLst/>
            </a:pPr>
            <a:endParaRPr lang="en-IN"/>
          </a:p>
        </p:txBody>
      </p:sp>
      <p:sp>
        <p:nvSpPr>
          <p:cNvPr id="28" name="Text Placeholder 56">
            <a:extLst>
              <a:ext uri="{FF2B5EF4-FFF2-40B4-BE49-F238E27FC236}">
                <a16:creationId xmlns:a16="http://schemas.microsoft.com/office/drawing/2014/main" id="{C5E328A7-F17C-EFAB-CB03-84A2408D58C4}"/>
              </a:ext>
            </a:extLst>
          </p:cNvPr>
          <p:cNvSpPr>
            <a:spLocks noGrp="1"/>
          </p:cNvSpPr>
          <p:nvPr>
            <p:ph type="body" sz="quarter" idx="16" hasCustomPrompt="1"/>
          </p:nvPr>
        </p:nvSpPr>
        <p:spPr>
          <a:xfrm>
            <a:off x="3722778" y="3975003"/>
            <a:ext cx="1948179" cy="1569660"/>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30" name="Text Placeholder 56">
            <a:extLst>
              <a:ext uri="{FF2B5EF4-FFF2-40B4-BE49-F238E27FC236}">
                <a16:creationId xmlns:a16="http://schemas.microsoft.com/office/drawing/2014/main" id="{33714906-1F53-8F30-C474-12C21D7710F0}"/>
              </a:ext>
            </a:extLst>
          </p:cNvPr>
          <p:cNvSpPr>
            <a:spLocks noGrp="1"/>
          </p:cNvSpPr>
          <p:nvPr>
            <p:ph type="body" sz="quarter" idx="17"/>
          </p:nvPr>
        </p:nvSpPr>
        <p:spPr>
          <a:xfrm>
            <a:off x="6521046" y="3574429"/>
            <a:ext cx="1948903"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algn="ctr" defTabSz="914400" fontAlgn="auto">
              <a:lnSpc>
                <a:spcPct val="100000"/>
              </a:lnSpc>
              <a:spcBef>
                <a:spcPts val="0"/>
              </a:spcBef>
              <a:buClrTx/>
              <a:buSzTx/>
              <a:tabLst/>
            </a:pPr>
            <a:endParaRPr lang="en-IN"/>
          </a:p>
        </p:txBody>
      </p:sp>
      <p:sp>
        <p:nvSpPr>
          <p:cNvPr id="31" name="Text Placeholder 56">
            <a:extLst>
              <a:ext uri="{FF2B5EF4-FFF2-40B4-BE49-F238E27FC236}">
                <a16:creationId xmlns:a16="http://schemas.microsoft.com/office/drawing/2014/main" id="{7D6BB264-D055-103E-2FAE-AA04A4AC36EA}"/>
              </a:ext>
            </a:extLst>
          </p:cNvPr>
          <p:cNvSpPr>
            <a:spLocks noGrp="1"/>
          </p:cNvSpPr>
          <p:nvPr>
            <p:ph type="body" sz="quarter" idx="18" hasCustomPrompt="1"/>
          </p:nvPr>
        </p:nvSpPr>
        <p:spPr>
          <a:xfrm>
            <a:off x="6521770" y="3975003"/>
            <a:ext cx="1948179" cy="1569660"/>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32" name="Text Placeholder 56">
            <a:extLst>
              <a:ext uri="{FF2B5EF4-FFF2-40B4-BE49-F238E27FC236}">
                <a16:creationId xmlns:a16="http://schemas.microsoft.com/office/drawing/2014/main" id="{52F0B590-B409-5B8E-F064-8B9D6B4E7443}"/>
              </a:ext>
            </a:extLst>
          </p:cNvPr>
          <p:cNvSpPr>
            <a:spLocks noGrp="1"/>
          </p:cNvSpPr>
          <p:nvPr>
            <p:ph type="body" sz="quarter" idx="19"/>
          </p:nvPr>
        </p:nvSpPr>
        <p:spPr>
          <a:xfrm>
            <a:off x="9311370" y="3574429"/>
            <a:ext cx="1948179" cy="338554"/>
          </a:xfrm>
          <a:noFill/>
        </p:spPr>
        <p:txBody>
          <a:bodyPr vert="horz" wrap="square" lIns="91440" tIns="45720" rIns="91440" bIns="45720" rtlCol="0" anchor="ctr">
            <a:spAutoFit/>
          </a:bodyPr>
          <a:lstStyle>
            <a:lvl1pPr>
              <a:defRPr kumimoji="0" lang="en-IN" b="1" i="0" u="none" strike="noStrike" kern="0" cap="none" spc="0" normalizeH="0" baseline="0" dirty="0">
                <a:ln>
                  <a:noFill/>
                </a:ln>
                <a:solidFill>
                  <a:prstClr val="black"/>
                </a:solidFill>
                <a:effectLst/>
                <a:uLnTx/>
                <a:uFillTx/>
              </a:defRPr>
            </a:lvl1pPr>
          </a:lstStyle>
          <a:p>
            <a:pPr marR="0" lvl="0" algn="ctr" defTabSz="914400" fontAlgn="auto">
              <a:lnSpc>
                <a:spcPct val="100000"/>
              </a:lnSpc>
              <a:spcBef>
                <a:spcPts val="0"/>
              </a:spcBef>
              <a:buClrTx/>
              <a:buSzTx/>
              <a:tabLst/>
            </a:pPr>
            <a:endParaRPr lang="en-IN"/>
          </a:p>
        </p:txBody>
      </p:sp>
      <p:sp>
        <p:nvSpPr>
          <p:cNvPr id="33" name="Text Placeholder 56">
            <a:extLst>
              <a:ext uri="{FF2B5EF4-FFF2-40B4-BE49-F238E27FC236}">
                <a16:creationId xmlns:a16="http://schemas.microsoft.com/office/drawing/2014/main" id="{41F164FA-4494-2E9A-D7D4-058348F9F780}"/>
              </a:ext>
            </a:extLst>
          </p:cNvPr>
          <p:cNvSpPr>
            <a:spLocks noGrp="1"/>
          </p:cNvSpPr>
          <p:nvPr>
            <p:ph type="body" sz="quarter" idx="20" hasCustomPrompt="1"/>
          </p:nvPr>
        </p:nvSpPr>
        <p:spPr>
          <a:xfrm>
            <a:off x="9311370" y="3975003"/>
            <a:ext cx="1948179" cy="1569660"/>
          </a:xfrm>
          <a:noFill/>
        </p:spPr>
        <p:txBody>
          <a:bodyPr wrap="square" lIns="91440" tIns="45720" rIns="91440" bIns="45720" rtlCol="0" anchor="t">
            <a:spAutoFit/>
          </a:bodyPr>
          <a:lstStyle>
            <a:lvl1pPr algn="ctr">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a:t>
            </a:r>
          </a:p>
        </p:txBody>
      </p:sp>
      <p:sp>
        <p:nvSpPr>
          <p:cNvPr id="29" name="Picture Placeholder 3">
            <a:extLst>
              <a:ext uri="{FF2B5EF4-FFF2-40B4-BE49-F238E27FC236}">
                <a16:creationId xmlns:a16="http://schemas.microsoft.com/office/drawing/2014/main" id="{5A4773C6-620E-D2A9-1C93-F4010C44CF13}"/>
              </a:ext>
            </a:extLst>
          </p:cNvPr>
          <p:cNvSpPr>
            <a:spLocks noGrp="1" noChangeAspect="1"/>
          </p:cNvSpPr>
          <p:nvPr>
            <p:ph type="pic" sz="quarter" idx="23"/>
          </p:nvPr>
        </p:nvSpPr>
        <p:spPr>
          <a:xfrm>
            <a:off x="1409113" y="2032616"/>
            <a:ext cx="954670" cy="954421"/>
          </a:xfrm>
          <a:prstGeom prst="ellipse">
            <a:avLst/>
          </a:prstGeom>
        </p:spPr>
        <p:txBody>
          <a:bodyPr anchor="ctr"/>
          <a:lstStyle>
            <a:lvl1pPr algn="ctr">
              <a:defRPr sz="1200">
                <a:solidFill>
                  <a:schemeClr val="tx1"/>
                </a:solidFill>
              </a:defRPr>
            </a:lvl1pPr>
          </a:lstStyle>
          <a:p>
            <a:endParaRPr lang="en-IN"/>
          </a:p>
        </p:txBody>
      </p:sp>
      <p:sp>
        <p:nvSpPr>
          <p:cNvPr id="34" name="Picture Placeholder 3">
            <a:extLst>
              <a:ext uri="{FF2B5EF4-FFF2-40B4-BE49-F238E27FC236}">
                <a16:creationId xmlns:a16="http://schemas.microsoft.com/office/drawing/2014/main" id="{A725B82A-6A01-5352-A41B-48073B0DDC1D}"/>
              </a:ext>
            </a:extLst>
          </p:cNvPr>
          <p:cNvSpPr>
            <a:spLocks noGrp="1" noChangeAspect="1"/>
          </p:cNvSpPr>
          <p:nvPr>
            <p:ph type="pic" sz="quarter" idx="24"/>
          </p:nvPr>
        </p:nvSpPr>
        <p:spPr>
          <a:xfrm>
            <a:off x="4220050" y="2032616"/>
            <a:ext cx="954670" cy="954421"/>
          </a:xfrm>
          <a:prstGeom prst="ellipse">
            <a:avLst/>
          </a:prstGeom>
        </p:spPr>
        <p:txBody>
          <a:bodyPr anchor="ctr"/>
          <a:lstStyle>
            <a:lvl1pPr algn="ctr">
              <a:defRPr sz="1200">
                <a:solidFill>
                  <a:schemeClr val="tx1"/>
                </a:solidFill>
              </a:defRPr>
            </a:lvl1pPr>
          </a:lstStyle>
          <a:p>
            <a:endParaRPr lang="en-IN"/>
          </a:p>
        </p:txBody>
      </p:sp>
      <p:sp>
        <p:nvSpPr>
          <p:cNvPr id="35" name="Picture Placeholder 3">
            <a:extLst>
              <a:ext uri="{FF2B5EF4-FFF2-40B4-BE49-F238E27FC236}">
                <a16:creationId xmlns:a16="http://schemas.microsoft.com/office/drawing/2014/main" id="{CDD15A9D-5C46-85FA-DB29-F363FD609DD2}"/>
              </a:ext>
            </a:extLst>
          </p:cNvPr>
          <p:cNvSpPr>
            <a:spLocks noGrp="1" noChangeAspect="1"/>
          </p:cNvSpPr>
          <p:nvPr>
            <p:ph type="pic" sz="quarter" idx="25"/>
          </p:nvPr>
        </p:nvSpPr>
        <p:spPr>
          <a:xfrm>
            <a:off x="9819384" y="2032616"/>
            <a:ext cx="954670" cy="954421"/>
          </a:xfrm>
          <a:prstGeom prst="ellipse">
            <a:avLst/>
          </a:prstGeom>
        </p:spPr>
        <p:txBody>
          <a:bodyPr anchor="ctr"/>
          <a:lstStyle>
            <a:lvl1pPr algn="ctr">
              <a:defRPr sz="1200">
                <a:solidFill>
                  <a:schemeClr val="tx1"/>
                </a:solidFill>
              </a:defRPr>
            </a:lvl1pPr>
          </a:lstStyle>
          <a:p>
            <a:endParaRPr lang="en-IN"/>
          </a:p>
        </p:txBody>
      </p:sp>
      <p:sp>
        <p:nvSpPr>
          <p:cNvPr id="36" name="Picture Placeholder 3">
            <a:extLst>
              <a:ext uri="{FF2B5EF4-FFF2-40B4-BE49-F238E27FC236}">
                <a16:creationId xmlns:a16="http://schemas.microsoft.com/office/drawing/2014/main" id="{70A01C08-A789-0FD8-9611-FA3621A6AD3E}"/>
              </a:ext>
            </a:extLst>
          </p:cNvPr>
          <p:cNvSpPr>
            <a:spLocks noGrp="1" noChangeAspect="1"/>
          </p:cNvSpPr>
          <p:nvPr>
            <p:ph type="pic" sz="quarter" idx="26"/>
          </p:nvPr>
        </p:nvSpPr>
        <p:spPr>
          <a:xfrm>
            <a:off x="7019042" y="2032616"/>
            <a:ext cx="954670" cy="954421"/>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1173357186"/>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6" name="Rectangle 5">
            <a:extLst>
              <a:ext uri="{FF2B5EF4-FFF2-40B4-BE49-F238E27FC236}">
                <a16:creationId xmlns:a16="http://schemas.microsoft.com/office/drawing/2014/main" id="{71370D18-CA0C-E8D6-BD35-58AFCCA2084D}"/>
              </a:ext>
            </a:extLst>
          </p:cNvPr>
          <p:cNvSpPr/>
          <p:nvPr/>
        </p:nvSpPr>
        <p:spPr>
          <a:xfrm>
            <a:off x="2632831" y="3652355"/>
            <a:ext cx="6941437" cy="135603"/>
          </a:xfrm>
          <a:prstGeom prst="rect">
            <a:avLst/>
          </a:prstGeom>
          <a:solidFill>
            <a:srgbClr val="007680"/>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 name="TextBox 6">
            <a:extLst>
              <a:ext uri="{FF2B5EF4-FFF2-40B4-BE49-F238E27FC236}">
                <a16:creationId xmlns:a16="http://schemas.microsoft.com/office/drawing/2014/main" id="{DDF4E561-3C3F-140C-657A-51EB630A9A13}"/>
              </a:ext>
            </a:extLst>
          </p:cNvPr>
          <p:cNvSpPr txBox="1"/>
          <p:nvPr/>
        </p:nvSpPr>
        <p:spPr>
          <a:xfrm>
            <a:off x="2168580"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01</a:t>
            </a:r>
          </a:p>
        </p:txBody>
      </p:sp>
      <p:sp>
        <p:nvSpPr>
          <p:cNvPr id="8" name="Oval 7">
            <a:extLst>
              <a:ext uri="{FF2B5EF4-FFF2-40B4-BE49-F238E27FC236}">
                <a16:creationId xmlns:a16="http://schemas.microsoft.com/office/drawing/2014/main" id="{8E70BF5A-9DB3-FDFB-03FE-285D9122A3A5}"/>
              </a:ext>
            </a:extLst>
          </p:cNvPr>
          <p:cNvSpPr/>
          <p:nvPr/>
        </p:nvSpPr>
        <p:spPr>
          <a:xfrm>
            <a:off x="2597631" y="3575193"/>
            <a:ext cx="267915" cy="271202"/>
          </a:xfrm>
          <a:prstGeom prst="ellipse">
            <a:avLst/>
          </a:prstGeom>
          <a:solidFill>
            <a:srgbClr val="007680"/>
          </a:solidFill>
          <a:ln w="38100" cap="flat" cmpd="sng" algn="ctr">
            <a:solidFill>
              <a:srgbClr val="86BC25"/>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9" name="Oval 8">
            <a:extLst>
              <a:ext uri="{FF2B5EF4-FFF2-40B4-BE49-F238E27FC236}">
                <a16:creationId xmlns:a16="http://schemas.microsoft.com/office/drawing/2014/main" id="{20513CB7-499B-1B1C-6BF6-17545699A7A8}"/>
              </a:ext>
            </a:extLst>
          </p:cNvPr>
          <p:cNvSpPr/>
          <p:nvPr/>
        </p:nvSpPr>
        <p:spPr>
          <a:xfrm>
            <a:off x="3721855" y="3575193"/>
            <a:ext cx="267915" cy="271202"/>
          </a:xfrm>
          <a:prstGeom prst="ellipse">
            <a:avLst/>
          </a:prstGeom>
          <a:solidFill>
            <a:srgbClr val="007680"/>
          </a:solidFill>
          <a:ln w="38100" cap="flat" cmpd="sng" algn="ctr">
            <a:solidFill>
              <a:srgbClr val="86BC25"/>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0" name="Oval 9">
            <a:extLst>
              <a:ext uri="{FF2B5EF4-FFF2-40B4-BE49-F238E27FC236}">
                <a16:creationId xmlns:a16="http://schemas.microsoft.com/office/drawing/2014/main" id="{5ED322CE-1924-1055-EBC8-3AD34AFC41D1}"/>
              </a:ext>
            </a:extLst>
          </p:cNvPr>
          <p:cNvSpPr/>
          <p:nvPr/>
        </p:nvSpPr>
        <p:spPr>
          <a:xfrm>
            <a:off x="4846078" y="3575193"/>
            <a:ext cx="267915" cy="271202"/>
          </a:xfrm>
          <a:prstGeom prst="ellipse">
            <a:avLst/>
          </a:prstGeom>
          <a:solidFill>
            <a:srgbClr val="007680"/>
          </a:solidFill>
          <a:ln w="38100" cap="flat" cmpd="sng" algn="ctr">
            <a:solidFill>
              <a:sysClr val="window" lastClr="FFFFFF">
                <a:lumMod val="85000"/>
              </a:sysClr>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1" name="Oval 10">
            <a:extLst>
              <a:ext uri="{FF2B5EF4-FFF2-40B4-BE49-F238E27FC236}">
                <a16:creationId xmlns:a16="http://schemas.microsoft.com/office/drawing/2014/main" id="{1CA42991-32F1-FE6B-FB39-932EA975D837}"/>
              </a:ext>
            </a:extLst>
          </p:cNvPr>
          <p:cNvSpPr/>
          <p:nvPr/>
        </p:nvSpPr>
        <p:spPr>
          <a:xfrm>
            <a:off x="5970302" y="3575193"/>
            <a:ext cx="267915" cy="271202"/>
          </a:xfrm>
          <a:prstGeom prst="ellipse">
            <a:avLst/>
          </a:prstGeom>
          <a:solidFill>
            <a:srgbClr val="007680"/>
          </a:solidFill>
          <a:ln w="38100" cap="flat" cmpd="sng" algn="ctr">
            <a:solidFill>
              <a:sysClr val="window" lastClr="FFFFFF">
                <a:lumMod val="85000"/>
              </a:sysClr>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2" name="Oval 11">
            <a:extLst>
              <a:ext uri="{FF2B5EF4-FFF2-40B4-BE49-F238E27FC236}">
                <a16:creationId xmlns:a16="http://schemas.microsoft.com/office/drawing/2014/main" id="{A7DAF67F-9D85-4127-53AE-F0A54301EA2D}"/>
              </a:ext>
            </a:extLst>
          </p:cNvPr>
          <p:cNvSpPr/>
          <p:nvPr/>
        </p:nvSpPr>
        <p:spPr>
          <a:xfrm>
            <a:off x="7094526" y="3575193"/>
            <a:ext cx="267915" cy="271202"/>
          </a:xfrm>
          <a:prstGeom prst="ellipse">
            <a:avLst/>
          </a:prstGeom>
          <a:solidFill>
            <a:srgbClr val="007680"/>
          </a:solidFill>
          <a:ln w="38100" cap="flat" cmpd="sng" algn="ctr">
            <a:solidFill>
              <a:srgbClr val="86BC25"/>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3" name="Oval 12">
            <a:extLst>
              <a:ext uri="{FF2B5EF4-FFF2-40B4-BE49-F238E27FC236}">
                <a16:creationId xmlns:a16="http://schemas.microsoft.com/office/drawing/2014/main" id="{9121A3CA-259D-162C-E752-8A9495F15573}"/>
              </a:ext>
            </a:extLst>
          </p:cNvPr>
          <p:cNvSpPr/>
          <p:nvPr/>
        </p:nvSpPr>
        <p:spPr>
          <a:xfrm>
            <a:off x="8218750" y="3575193"/>
            <a:ext cx="267915" cy="271202"/>
          </a:xfrm>
          <a:prstGeom prst="ellipse">
            <a:avLst/>
          </a:prstGeom>
          <a:solidFill>
            <a:srgbClr val="007680"/>
          </a:solidFill>
          <a:ln w="38100" cap="flat" cmpd="sng" algn="ctr">
            <a:solidFill>
              <a:sysClr val="window" lastClr="FFFFFF">
                <a:lumMod val="85000"/>
              </a:sysClr>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4" name="Oval 13">
            <a:extLst>
              <a:ext uri="{FF2B5EF4-FFF2-40B4-BE49-F238E27FC236}">
                <a16:creationId xmlns:a16="http://schemas.microsoft.com/office/drawing/2014/main" id="{2F9B88FF-5918-1787-4847-C1B0A5A5FEEB}"/>
              </a:ext>
            </a:extLst>
          </p:cNvPr>
          <p:cNvSpPr/>
          <p:nvPr/>
        </p:nvSpPr>
        <p:spPr>
          <a:xfrm>
            <a:off x="9342970" y="3575193"/>
            <a:ext cx="267915" cy="271202"/>
          </a:xfrm>
          <a:prstGeom prst="ellipse">
            <a:avLst/>
          </a:prstGeom>
          <a:solidFill>
            <a:srgbClr val="007680"/>
          </a:solidFill>
          <a:ln w="38100" cap="flat" cmpd="sng" algn="ctr">
            <a:solidFill>
              <a:srgbClr val="86BC25"/>
            </a:solidFill>
            <a:prstDash val="solid"/>
          </a:ln>
          <a:effectLst/>
        </p:spPr>
        <p:txBody>
          <a:bodyPr lIns="0" tIns="0" rIns="0" bIns="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0" cap="none" spc="0" normalizeH="0" baseline="0" noProof="0">
              <a:ln>
                <a:noFill/>
              </a:ln>
              <a:solidFill>
                <a:srgbClr val="D0D0CE"/>
              </a:solidFill>
              <a:effectLst/>
              <a:uLnTx/>
              <a:uFillTx/>
              <a:latin typeface="Calibri"/>
              <a:ea typeface="+mn-ea"/>
              <a:cs typeface="+mn-cs"/>
            </a:endParaRPr>
          </a:p>
        </p:txBody>
      </p:sp>
      <p:sp>
        <p:nvSpPr>
          <p:cNvPr id="15" name="Pentagon 29">
            <a:extLst>
              <a:ext uri="{FF2B5EF4-FFF2-40B4-BE49-F238E27FC236}">
                <a16:creationId xmlns:a16="http://schemas.microsoft.com/office/drawing/2014/main" id="{CD645CC9-40B6-0006-12FA-C24977F4DB95}"/>
              </a:ext>
            </a:extLst>
          </p:cNvPr>
          <p:cNvSpPr/>
          <p:nvPr/>
        </p:nvSpPr>
        <p:spPr>
          <a:xfrm>
            <a:off x="559011" y="3284299"/>
            <a:ext cx="1976399" cy="852235"/>
          </a:xfrm>
          <a:prstGeom prst="homePlate">
            <a:avLst/>
          </a:prstGeom>
          <a:solidFill>
            <a:sysClr val="window" lastClr="FFFFFF">
              <a:lumMod val="85000"/>
            </a:sysClr>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16" name="Pentagon 30">
            <a:extLst>
              <a:ext uri="{FF2B5EF4-FFF2-40B4-BE49-F238E27FC236}">
                <a16:creationId xmlns:a16="http://schemas.microsoft.com/office/drawing/2014/main" id="{CBE812A2-04BE-92DA-85B6-BD43FF540269}"/>
              </a:ext>
            </a:extLst>
          </p:cNvPr>
          <p:cNvSpPr/>
          <p:nvPr/>
        </p:nvSpPr>
        <p:spPr>
          <a:xfrm flipH="1">
            <a:off x="9691471" y="3284299"/>
            <a:ext cx="1976399" cy="852235"/>
          </a:xfrm>
          <a:prstGeom prst="homePlate">
            <a:avLst/>
          </a:prstGeom>
          <a:solidFill>
            <a:sysClr val="window" lastClr="FFFFFF">
              <a:lumMod val="85000"/>
            </a:sysClr>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17" name="Isosceles Triangle 16">
            <a:extLst>
              <a:ext uri="{FF2B5EF4-FFF2-40B4-BE49-F238E27FC236}">
                <a16:creationId xmlns:a16="http://schemas.microsoft.com/office/drawing/2014/main" id="{AB2B17E5-3D07-27CE-97FF-540E99E74FB1}"/>
              </a:ext>
            </a:extLst>
          </p:cNvPr>
          <p:cNvSpPr/>
          <p:nvPr/>
        </p:nvSpPr>
        <p:spPr>
          <a:xfrm flipV="1">
            <a:off x="2643665" y="3892658"/>
            <a:ext cx="176920" cy="185057"/>
          </a:xfrm>
          <a:prstGeom prst="triangle">
            <a:avLst/>
          </a:prstGeom>
          <a:solidFill>
            <a:srgbClr val="86BC25"/>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18" name="Isosceles Triangle 17">
            <a:extLst>
              <a:ext uri="{FF2B5EF4-FFF2-40B4-BE49-F238E27FC236}">
                <a16:creationId xmlns:a16="http://schemas.microsoft.com/office/drawing/2014/main" id="{4E1AC8D9-B0FE-DAA5-7A12-583615CA1244}"/>
              </a:ext>
            </a:extLst>
          </p:cNvPr>
          <p:cNvSpPr/>
          <p:nvPr/>
        </p:nvSpPr>
        <p:spPr>
          <a:xfrm flipV="1">
            <a:off x="3778989" y="3892658"/>
            <a:ext cx="176920" cy="185057"/>
          </a:xfrm>
          <a:prstGeom prst="triangle">
            <a:avLst/>
          </a:prstGeom>
          <a:solidFill>
            <a:srgbClr val="86BC25"/>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19" name="Isosceles Triangle 18">
            <a:extLst>
              <a:ext uri="{FF2B5EF4-FFF2-40B4-BE49-F238E27FC236}">
                <a16:creationId xmlns:a16="http://schemas.microsoft.com/office/drawing/2014/main" id="{88D6A066-1DF9-0764-30EE-CD7E130CF557}"/>
              </a:ext>
            </a:extLst>
          </p:cNvPr>
          <p:cNvSpPr/>
          <p:nvPr/>
        </p:nvSpPr>
        <p:spPr>
          <a:xfrm flipV="1">
            <a:off x="7155523" y="3892658"/>
            <a:ext cx="176920" cy="185057"/>
          </a:xfrm>
          <a:prstGeom prst="triangle">
            <a:avLst/>
          </a:prstGeom>
          <a:solidFill>
            <a:srgbClr val="86BC25"/>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20" name="Isosceles Triangle 19">
            <a:extLst>
              <a:ext uri="{FF2B5EF4-FFF2-40B4-BE49-F238E27FC236}">
                <a16:creationId xmlns:a16="http://schemas.microsoft.com/office/drawing/2014/main" id="{48A03410-38D0-E1E4-D8BB-0A4B3F5C5BFC}"/>
              </a:ext>
            </a:extLst>
          </p:cNvPr>
          <p:cNvSpPr/>
          <p:nvPr/>
        </p:nvSpPr>
        <p:spPr>
          <a:xfrm flipV="1">
            <a:off x="9407091" y="3892658"/>
            <a:ext cx="176920" cy="185057"/>
          </a:xfrm>
          <a:prstGeom prst="triangle">
            <a:avLst/>
          </a:prstGeom>
          <a:solidFill>
            <a:srgbClr val="86BC25"/>
          </a:solidFill>
          <a:ln w="12700" cap="flat" cmpd="sng" algn="ctr">
            <a:noFill/>
            <a:prstDash val="solid"/>
          </a:ln>
          <a:effectLst/>
        </p:spPr>
        <p:txBody>
          <a:bodyPr lIns="36000" tIns="36000" rIns="36000" bIns="3600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29" name="TextBox 28">
            <a:extLst>
              <a:ext uri="{FF2B5EF4-FFF2-40B4-BE49-F238E27FC236}">
                <a16:creationId xmlns:a16="http://schemas.microsoft.com/office/drawing/2014/main" id="{CCB47C08-423B-1931-8663-0F0202DD5B26}"/>
              </a:ext>
            </a:extLst>
          </p:cNvPr>
          <p:cNvSpPr txBox="1"/>
          <p:nvPr/>
        </p:nvSpPr>
        <p:spPr>
          <a:xfrm>
            <a:off x="3277486"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02</a:t>
            </a:r>
          </a:p>
        </p:txBody>
      </p:sp>
      <p:sp>
        <p:nvSpPr>
          <p:cNvPr id="30" name="TextBox 29">
            <a:extLst>
              <a:ext uri="{FF2B5EF4-FFF2-40B4-BE49-F238E27FC236}">
                <a16:creationId xmlns:a16="http://schemas.microsoft.com/office/drawing/2014/main" id="{94013908-8D7E-54D5-D763-302BA9C8364F}"/>
              </a:ext>
            </a:extLst>
          </p:cNvPr>
          <p:cNvSpPr txBox="1"/>
          <p:nvPr/>
        </p:nvSpPr>
        <p:spPr>
          <a:xfrm>
            <a:off x="4423174"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03</a:t>
            </a:r>
          </a:p>
        </p:txBody>
      </p:sp>
      <p:sp>
        <p:nvSpPr>
          <p:cNvPr id="31" name="TextBox 30">
            <a:extLst>
              <a:ext uri="{FF2B5EF4-FFF2-40B4-BE49-F238E27FC236}">
                <a16:creationId xmlns:a16="http://schemas.microsoft.com/office/drawing/2014/main" id="{F1F3AC86-CC38-911F-9876-5B2E32F583AD}"/>
              </a:ext>
            </a:extLst>
          </p:cNvPr>
          <p:cNvSpPr txBox="1"/>
          <p:nvPr/>
        </p:nvSpPr>
        <p:spPr>
          <a:xfrm>
            <a:off x="5545559"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04</a:t>
            </a:r>
          </a:p>
        </p:txBody>
      </p:sp>
      <p:sp>
        <p:nvSpPr>
          <p:cNvPr id="32" name="TextBox 31">
            <a:extLst>
              <a:ext uri="{FF2B5EF4-FFF2-40B4-BE49-F238E27FC236}">
                <a16:creationId xmlns:a16="http://schemas.microsoft.com/office/drawing/2014/main" id="{D392768C-0B35-9ECA-6F9B-EB81E57809B5}"/>
              </a:ext>
            </a:extLst>
          </p:cNvPr>
          <p:cNvSpPr txBox="1"/>
          <p:nvPr/>
        </p:nvSpPr>
        <p:spPr>
          <a:xfrm>
            <a:off x="6667476"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05</a:t>
            </a:r>
          </a:p>
        </p:txBody>
      </p:sp>
      <p:sp>
        <p:nvSpPr>
          <p:cNvPr id="33" name="TextBox 32">
            <a:extLst>
              <a:ext uri="{FF2B5EF4-FFF2-40B4-BE49-F238E27FC236}">
                <a16:creationId xmlns:a16="http://schemas.microsoft.com/office/drawing/2014/main" id="{BCFC4B5F-D69B-98D2-53F8-B50B401EC6FD}"/>
              </a:ext>
            </a:extLst>
          </p:cNvPr>
          <p:cNvSpPr txBox="1"/>
          <p:nvPr/>
        </p:nvSpPr>
        <p:spPr>
          <a:xfrm>
            <a:off x="7795846"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06</a:t>
            </a:r>
          </a:p>
        </p:txBody>
      </p:sp>
      <p:sp>
        <p:nvSpPr>
          <p:cNvPr id="34" name="TextBox 33">
            <a:extLst>
              <a:ext uri="{FF2B5EF4-FFF2-40B4-BE49-F238E27FC236}">
                <a16:creationId xmlns:a16="http://schemas.microsoft.com/office/drawing/2014/main" id="{EF98E18E-26BB-BEDF-F1C9-33D69C639BEE}"/>
              </a:ext>
            </a:extLst>
          </p:cNvPr>
          <p:cNvSpPr txBox="1"/>
          <p:nvPr/>
        </p:nvSpPr>
        <p:spPr>
          <a:xfrm>
            <a:off x="8918194" y="3000672"/>
            <a:ext cx="488047" cy="307777"/>
          </a:xfrm>
          <a:prstGeom prst="rect">
            <a:avLst/>
          </a:prstGeom>
          <a:noFill/>
        </p:spPr>
        <p:txBody>
          <a:bodyPr wrap="square" lIns="0" tIns="0" rIns="0" bIns="0"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0" cap="none" spc="0" normalizeH="0" baseline="0" noProof="0">
                <a:ln>
                  <a:noFill/>
                </a:ln>
                <a:solidFill>
                  <a:srgbClr val="86BC25"/>
                </a:solidFill>
                <a:effectLst/>
                <a:uLnTx/>
                <a:uFillTx/>
                <a:latin typeface="Calibri"/>
                <a:ea typeface="+mn-ea"/>
                <a:cs typeface="+mn-cs"/>
              </a:rPr>
              <a:t>07</a:t>
            </a:r>
          </a:p>
        </p:txBody>
      </p:sp>
      <p:sp>
        <p:nvSpPr>
          <p:cNvPr id="40" name="Text Placeholder 54">
            <a:extLst>
              <a:ext uri="{FF2B5EF4-FFF2-40B4-BE49-F238E27FC236}">
                <a16:creationId xmlns:a16="http://schemas.microsoft.com/office/drawing/2014/main" id="{8ECDE1FB-498F-50BB-B1F6-38B6747D62AA}"/>
              </a:ext>
            </a:extLst>
          </p:cNvPr>
          <p:cNvSpPr>
            <a:spLocks noGrp="1"/>
          </p:cNvSpPr>
          <p:nvPr userDrawn="1">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41" name="Text Placeholder 54">
            <a:extLst>
              <a:ext uri="{FF2B5EF4-FFF2-40B4-BE49-F238E27FC236}">
                <a16:creationId xmlns:a16="http://schemas.microsoft.com/office/drawing/2014/main" id="{29B7D8A5-0432-06A5-9DF0-D812D3FD2B28}"/>
              </a:ext>
            </a:extLst>
          </p:cNvPr>
          <p:cNvSpPr>
            <a:spLocks noGrp="1"/>
          </p:cNvSpPr>
          <p:nvPr userDrawn="1">
            <p:ph type="body" sz="quarter" idx="28" hasCustomPrompt="1"/>
          </p:nvPr>
        </p:nvSpPr>
        <p:spPr>
          <a:xfrm>
            <a:off x="742484" y="3597046"/>
            <a:ext cx="1358284" cy="246221"/>
          </a:xfrm>
        </p:spPr>
        <p:txBody>
          <a:bodyPr wrap="square" anchor="ctr">
            <a:spAutoFit/>
          </a:bodyPr>
          <a:lstStyle>
            <a:lvl1pPr algn="l">
              <a:defRPr sz="1600">
                <a:solidFill>
                  <a:srgbClr val="000000"/>
                </a:solidFill>
              </a:defRPr>
            </a:lvl1pPr>
          </a:lstStyle>
          <a:p>
            <a:pPr lvl="0"/>
            <a:r>
              <a:rPr lang="en-IN"/>
              <a:t>Call out detail 1</a:t>
            </a:r>
          </a:p>
        </p:txBody>
      </p:sp>
      <p:sp>
        <p:nvSpPr>
          <p:cNvPr id="44" name="Text Placeholder 54">
            <a:extLst>
              <a:ext uri="{FF2B5EF4-FFF2-40B4-BE49-F238E27FC236}">
                <a16:creationId xmlns:a16="http://schemas.microsoft.com/office/drawing/2014/main" id="{165C8A4F-F57F-B41C-5B6D-91C761F95C1D}"/>
              </a:ext>
            </a:extLst>
          </p:cNvPr>
          <p:cNvSpPr>
            <a:spLocks noGrp="1"/>
          </p:cNvSpPr>
          <p:nvPr userDrawn="1">
            <p:ph type="body" sz="quarter" idx="29" hasCustomPrompt="1"/>
          </p:nvPr>
        </p:nvSpPr>
        <p:spPr>
          <a:xfrm rot="16200000">
            <a:off x="2289180" y="2855559"/>
            <a:ext cx="894304" cy="215500"/>
          </a:xfrm>
        </p:spPr>
        <p:txBody>
          <a:bodyPr wrap="square" anchor="ctr">
            <a:spAutoFit/>
          </a:bodyPr>
          <a:lstStyle>
            <a:lvl1pPr algn="l">
              <a:defRPr sz="1400">
                <a:solidFill>
                  <a:srgbClr val="000000"/>
                </a:solidFill>
              </a:defRPr>
            </a:lvl1pPr>
          </a:lstStyle>
          <a:p>
            <a:pPr lvl="0"/>
            <a:r>
              <a:rPr lang="en-US"/>
              <a:t>Detail One</a:t>
            </a:r>
            <a:endParaRPr lang="en-IN"/>
          </a:p>
        </p:txBody>
      </p:sp>
      <p:sp>
        <p:nvSpPr>
          <p:cNvPr id="45" name="Text Placeholder 54">
            <a:extLst>
              <a:ext uri="{FF2B5EF4-FFF2-40B4-BE49-F238E27FC236}">
                <a16:creationId xmlns:a16="http://schemas.microsoft.com/office/drawing/2014/main" id="{1A6D05D3-7EDE-9AB4-5ED7-180EB0DCAE46}"/>
              </a:ext>
            </a:extLst>
          </p:cNvPr>
          <p:cNvSpPr>
            <a:spLocks noGrp="1"/>
          </p:cNvSpPr>
          <p:nvPr userDrawn="1">
            <p:ph type="body" sz="quarter" idx="30" hasCustomPrompt="1"/>
          </p:nvPr>
        </p:nvSpPr>
        <p:spPr>
          <a:xfrm rot="16200000">
            <a:off x="3408565" y="2878224"/>
            <a:ext cx="894303" cy="215500"/>
          </a:xfrm>
        </p:spPr>
        <p:txBody>
          <a:bodyPr wrap="square" anchor="ctr">
            <a:spAutoFit/>
          </a:bodyPr>
          <a:lstStyle>
            <a:lvl1pPr algn="l">
              <a:defRPr sz="1400">
                <a:solidFill>
                  <a:srgbClr val="000000"/>
                </a:solidFill>
              </a:defRPr>
            </a:lvl1pPr>
          </a:lstStyle>
          <a:p>
            <a:pPr lvl="0"/>
            <a:r>
              <a:rPr lang="en-US"/>
              <a:t>Detail Two</a:t>
            </a:r>
            <a:endParaRPr lang="en-IN"/>
          </a:p>
        </p:txBody>
      </p:sp>
      <p:sp>
        <p:nvSpPr>
          <p:cNvPr id="46" name="Text Placeholder 54">
            <a:extLst>
              <a:ext uri="{FF2B5EF4-FFF2-40B4-BE49-F238E27FC236}">
                <a16:creationId xmlns:a16="http://schemas.microsoft.com/office/drawing/2014/main" id="{AF915BD2-9EB1-3E84-0822-C11E8120A9FB}"/>
              </a:ext>
            </a:extLst>
          </p:cNvPr>
          <p:cNvSpPr>
            <a:spLocks noGrp="1"/>
          </p:cNvSpPr>
          <p:nvPr userDrawn="1">
            <p:ph type="body" sz="quarter" idx="31" hasCustomPrompt="1"/>
          </p:nvPr>
        </p:nvSpPr>
        <p:spPr>
          <a:xfrm rot="16200000">
            <a:off x="4436145" y="2807692"/>
            <a:ext cx="1035366" cy="215500"/>
          </a:xfrm>
        </p:spPr>
        <p:txBody>
          <a:bodyPr wrap="square" anchor="ctr">
            <a:spAutoFit/>
          </a:bodyPr>
          <a:lstStyle>
            <a:lvl1pPr algn="l">
              <a:defRPr sz="1400">
                <a:solidFill>
                  <a:srgbClr val="000000"/>
                </a:solidFill>
              </a:defRPr>
            </a:lvl1pPr>
          </a:lstStyle>
          <a:p>
            <a:pPr lvl="0"/>
            <a:r>
              <a:rPr lang="en-US"/>
              <a:t>Detail Three</a:t>
            </a:r>
            <a:endParaRPr lang="en-IN"/>
          </a:p>
        </p:txBody>
      </p:sp>
      <p:sp>
        <p:nvSpPr>
          <p:cNvPr id="47" name="Text Placeholder 54">
            <a:extLst>
              <a:ext uri="{FF2B5EF4-FFF2-40B4-BE49-F238E27FC236}">
                <a16:creationId xmlns:a16="http://schemas.microsoft.com/office/drawing/2014/main" id="{B825A49E-90F8-4B35-C7BC-F3C0D470D0AF}"/>
              </a:ext>
            </a:extLst>
          </p:cNvPr>
          <p:cNvSpPr>
            <a:spLocks noGrp="1"/>
          </p:cNvSpPr>
          <p:nvPr userDrawn="1">
            <p:ph type="body" sz="quarter" idx="32" hasCustomPrompt="1"/>
          </p:nvPr>
        </p:nvSpPr>
        <p:spPr>
          <a:xfrm rot="16200000">
            <a:off x="5698443" y="2906561"/>
            <a:ext cx="852235" cy="215500"/>
          </a:xfrm>
        </p:spPr>
        <p:txBody>
          <a:bodyPr wrap="square" anchor="ctr">
            <a:spAutoFit/>
          </a:bodyPr>
          <a:lstStyle>
            <a:lvl1pPr algn="l">
              <a:defRPr sz="1400">
                <a:solidFill>
                  <a:srgbClr val="000000"/>
                </a:solidFill>
              </a:defRPr>
            </a:lvl1pPr>
          </a:lstStyle>
          <a:p>
            <a:pPr lvl="0"/>
            <a:r>
              <a:rPr lang="en-US"/>
              <a:t>Detail Four</a:t>
            </a:r>
            <a:endParaRPr lang="en-IN"/>
          </a:p>
        </p:txBody>
      </p:sp>
      <p:sp>
        <p:nvSpPr>
          <p:cNvPr id="48" name="Text Placeholder 54">
            <a:extLst>
              <a:ext uri="{FF2B5EF4-FFF2-40B4-BE49-F238E27FC236}">
                <a16:creationId xmlns:a16="http://schemas.microsoft.com/office/drawing/2014/main" id="{0378128D-73EF-4A77-01B4-1D0C52C65E7D}"/>
              </a:ext>
            </a:extLst>
          </p:cNvPr>
          <p:cNvSpPr>
            <a:spLocks noGrp="1"/>
          </p:cNvSpPr>
          <p:nvPr userDrawn="1">
            <p:ph type="body" sz="quarter" idx="33" hasCustomPrompt="1"/>
          </p:nvPr>
        </p:nvSpPr>
        <p:spPr>
          <a:xfrm rot="16200000">
            <a:off x="6776159" y="2887419"/>
            <a:ext cx="852235" cy="215500"/>
          </a:xfrm>
        </p:spPr>
        <p:txBody>
          <a:bodyPr wrap="square" anchor="ctr">
            <a:spAutoFit/>
          </a:bodyPr>
          <a:lstStyle>
            <a:lvl1pPr algn="l">
              <a:defRPr sz="1400">
                <a:solidFill>
                  <a:srgbClr val="000000"/>
                </a:solidFill>
              </a:defRPr>
            </a:lvl1pPr>
          </a:lstStyle>
          <a:p>
            <a:pPr lvl="0"/>
            <a:r>
              <a:rPr lang="en-US"/>
              <a:t>Detail Five</a:t>
            </a:r>
            <a:endParaRPr lang="en-IN"/>
          </a:p>
        </p:txBody>
      </p:sp>
      <p:sp>
        <p:nvSpPr>
          <p:cNvPr id="49" name="Text Placeholder 54">
            <a:extLst>
              <a:ext uri="{FF2B5EF4-FFF2-40B4-BE49-F238E27FC236}">
                <a16:creationId xmlns:a16="http://schemas.microsoft.com/office/drawing/2014/main" id="{91DBC9A8-81A7-D6D6-DFC5-2F640E600187}"/>
              </a:ext>
            </a:extLst>
          </p:cNvPr>
          <p:cNvSpPr>
            <a:spLocks noGrp="1"/>
          </p:cNvSpPr>
          <p:nvPr userDrawn="1">
            <p:ph type="body" sz="quarter" idx="34" hasCustomPrompt="1"/>
          </p:nvPr>
        </p:nvSpPr>
        <p:spPr>
          <a:xfrm rot="16200000">
            <a:off x="7934214" y="2887419"/>
            <a:ext cx="852235" cy="215500"/>
          </a:xfrm>
        </p:spPr>
        <p:txBody>
          <a:bodyPr wrap="square" anchor="ctr">
            <a:spAutoFit/>
          </a:bodyPr>
          <a:lstStyle>
            <a:lvl1pPr algn="l">
              <a:defRPr sz="1400">
                <a:solidFill>
                  <a:srgbClr val="000000"/>
                </a:solidFill>
              </a:defRPr>
            </a:lvl1pPr>
          </a:lstStyle>
          <a:p>
            <a:pPr lvl="0"/>
            <a:r>
              <a:rPr lang="en-US"/>
              <a:t>Detail One</a:t>
            </a:r>
            <a:endParaRPr lang="en-IN"/>
          </a:p>
        </p:txBody>
      </p:sp>
      <p:sp>
        <p:nvSpPr>
          <p:cNvPr id="50" name="Text Placeholder 54">
            <a:extLst>
              <a:ext uri="{FF2B5EF4-FFF2-40B4-BE49-F238E27FC236}">
                <a16:creationId xmlns:a16="http://schemas.microsoft.com/office/drawing/2014/main" id="{5B25092A-2FD8-2F86-2441-BED776234653}"/>
              </a:ext>
            </a:extLst>
          </p:cNvPr>
          <p:cNvSpPr>
            <a:spLocks noGrp="1"/>
          </p:cNvSpPr>
          <p:nvPr userDrawn="1">
            <p:ph type="body" sz="quarter" idx="35" hasCustomPrompt="1"/>
          </p:nvPr>
        </p:nvSpPr>
        <p:spPr>
          <a:xfrm rot="16200000">
            <a:off x="9041118" y="2857191"/>
            <a:ext cx="852235" cy="215500"/>
          </a:xfrm>
        </p:spPr>
        <p:txBody>
          <a:bodyPr wrap="square" anchor="ctr">
            <a:spAutoFit/>
          </a:bodyPr>
          <a:lstStyle>
            <a:lvl1pPr algn="l">
              <a:defRPr sz="1400">
                <a:solidFill>
                  <a:srgbClr val="000000"/>
                </a:solidFill>
              </a:defRPr>
            </a:lvl1pPr>
          </a:lstStyle>
          <a:p>
            <a:pPr lvl="0"/>
            <a:r>
              <a:rPr lang="en-US"/>
              <a:t>Detail Six</a:t>
            </a:r>
            <a:endParaRPr lang="en-IN"/>
          </a:p>
        </p:txBody>
      </p:sp>
      <p:sp>
        <p:nvSpPr>
          <p:cNvPr id="51" name="Text Placeholder 54">
            <a:extLst>
              <a:ext uri="{FF2B5EF4-FFF2-40B4-BE49-F238E27FC236}">
                <a16:creationId xmlns:a16="http://schemas.microsoft.com/office/drawing/2014/main" id="{5177FB50-C269-45CD-700C-FBB69E6BEBA4}"/>
              </a:ext>
            </a:extLst>
          </p:cNvPr>
          <p:cNvSpPr>
            <a:spLocks noGrp="1"/>
          </p:cNvSpPr>
          <p:nvPr userDrawn="1">
            <p:ph type="body" sz="quarter" idx="36" hasCustomPrompt="1"/>
          </p:nvPr>
        </p:nvSpPr>
        <p:spPr>
          <a:xfrm>
            <a:off x="10181512" y="3597046"/>
            <a:ext cx="1358284" cy="246221"/>
          </a:xfrm>
        </p:spPr>
        <p:txBody>
          <a:bodyPr wrap="square" anchor="ctr">
            <a:spAutoFit/>
          </a:bodyPr>
          <a:lstStyle>
            <a:lvl1pPr algn="l">
              <a:defRPr sz="1600">
                <a:solidFill>
                  <a:srgbClr val="000000"/>
                </a:solidFill>
              </a:defRPr>
            </a:lvl1pPr>
          </a:lstStyle>
          <a:p>
            <a:pPr lvl="0"/>
            <a:r>
              <a:rPr lang="en-IN"/>
              <a:t>Call out detail 1</a:t>
            </a:r>
          </a:p>
        </p:txBody>
      </p:sp>
      <p:sp>
        <p:nvSpPr>
          <p:cNvPr id="42" name="Picture Placeholder 3">
            <a:extLst>
              <a:ext uri="{FF2B5EF4-FFF2-40B4-BE49-F238E27FC236}">
                <a16:creationId xmlns:a16="http://schemas.microsoft.com/office/drawing/2014/main" id="{1B7DCEB1-5A1B-DCB6-DD73-B8D57A11EA2A}"/>
              </a:ext>
            </a:extLst>
          </p:cNvPr>
          <p:cNvSpPr>
            <a:spLocks noGrp="1" noChangeAspect="1"/>
          </p:cNvSpPr>
          <p:nvPr>
            <p:ph type="pic" sz="quarter" idx="37"/>
          </p:nvPr>
        </p:nvSpPr>
        <p:spPr>
          <a:xfrm>
            <a:off x="2404660" y="4167014"/>
            <a:ext cx="640247" cy="640080"/>
          </a:xfrm>
          <a:prstGeom prst="ellipse">
            <a:avLst/>
          </a:prstGeom>
        </p:spPr>
        <p:txBody>
          <a:bodyPr anchor="ctr"/>
          <a:lstStyle>
            <a:lvl1pPr algn="ctr">
              <a:defRPr sz="800">
                <a:solidFill>
                  <a:schemeClr val="tx1"/>
                </a:solidFill>
              </a:defRPr>
            </a:lvl1pPr>
          </a:lstStyle>
          <a:p>
            <a:endParaRPr lang="en-IN"/>
          </a:p>
        </p:txBody>
      </p:sp>
      <p:sp>
        <p:nvSpPr>
          <p:cNvPr id="43" name="Picture Placeholder 3">
            <a:extLst>
              <a:ext uri="{FF2B5EF4-FFF2-40B4-BE49-F238E27FC236}">
                <a16:creationId xmlns:a16="http://schemas.microsoft.com/office/drawing/2014/main" id="{CC14C634-EC64-B6A3-18D5-F4DC1E2C9D8A}"/>
              </a:ext>
            </a:extLst>
          </p:cNvPr>
          <p:cNvSpPr>
            <a:spLocks noGrp="1" noChangeAspect="1"/>
          </p:cNvSpPr>
          <p:nvPr>
            <p:ph type="pic" sz="quarter" idx="38"/>
          </p:nvPr>
        </p:nvSpPr>
        <p:spPr>
          <a:xfrm>
            <a:off x="3550836" y="4167014"/>
            <a:ext cx="640247" cy="640080"/>
          </a:xfrm>
          <a:prstGeom prst="ellipse">
            <a:avLst/>
          </a:prstGeom>
        </p:spPr>
        <p:txBody>
          <a:bodyPr anchor="ctr"/>
          <a:lstStyle>
            <a:lvl1pPr algn="ctr">
              <a:defRPr sz="800">
                <a:solidFill>
                  <a:schemeClr val="tx1"/>
                </a:solidFill>
              </a:defRPr>
            </a:lvl1pPr>
          </a:lstStyle>
          <a:p>
            <a:endParaRPr lang="en-IN"/>
          </a:p>
        </p:txBody>
      </p:sp>
      <p:sp>
        <p:nvSpPr>
          <p:cNvPr id="52" name="Picture Placeholder 3">
            <a:extLst>
              <a:ext uri="{FF2B5EF4-FFF2-40B4-BE49-F238E27FC236}">
                <a16:creationId xmlns:a16="http://schemas.microsoft.com/office/drawing/2014/main" id="{B8B4B657-2A26-5E98-A536-02424C44A601}"/>
              </a:ext>
            </a:extLst>
          </p:cNvPr>
          <p:cNvSpPr>
            <a:spLocks noGrp="1" noChangeAspect="1"/>
          </p:cNvSpPr>
          <p:nvPr>
            <p:ph type="pic" sz="quarter" idx="39"/>
          </p:nvPr>
        </p:nvSpPr>
        <p:spPr>
          <a:xfrm>
            <a:off x="6924497" y="4167014"/>
            <a:ext cx="640247" cy="640080"/>
          </a:xfrm>
          <a:prstGeom prst="ellipse">
            <a:avLst/>
          </a:prstGeom>
        </p:spPr>
        <p:txBody>
          <a:bodyPr anchor="ctr"/>
          <a:lstStyle>
            <a:lvl1pPr algn="ctr">
              <a:defRPr sz="800">
                <a:solidFill>
                  <a:schemeClr val="tx1"/>
                </a:solidFill>
              </a:defRPr>
            </a:lvl1pPr>
          </a:lstStyle>
          <a:p>
            <a:endParaRPr lang="en-IN"/>
          </a:p>
        </p:txBody>
      </p:sp>
      <p:sp>
        <p:nvSpPr>
          <p:cNvPr id="54" name="Picture Placeholder 3">
            <a:extLst>
              <a:ext uri="{FF2B5EF4-FFF2-40B4-BE49-F238E27FC236}">
                <a16:creationId xmlns:a16="http://schemas.microsoft.com/office/drawing/2014/main" id="{26A983B4-E578-82BF-CABA-B9DD8EB9B6E7}"/>
              </a:ext>
            </a:extLst>
          </p:cNvPr>
          <p:cNvSpPr>
            <a:spLocks noGrp="1" noChangeAspect="1"/>
          </p:cNvSpPr>
          <p:nvPr>
            <p:ph type="pic" sz="quarter" idx="41"/>
          </p:nvPr>
        </p:nvSpPr>
        <p:spPr>
          <a:xfrm>
            <a:off x="9168831" y="4167014"/>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953570453"/>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melin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 name="Text Box 3">
            <a:extLst>
              <a:ext uri="{FF2B5EF4-FFF2-40B4-BE49-F238E27FC236}">
                <a16:creationId xmlns:a16="http://schemas.microsoft.com/office/drawing/2014/main" id="{AD8DF546-07DE-6443-714C-62E25EF51CAC}"/>
              </a:ext>
            </a:extLst>
          </p:cNvPr>
          <p:cNvSpPr txBox="1">
            <a:spLocks noChangeArrowheads="1"/>
          </p:cNvSpPr>
          <p:nvPr userDrawn="1"/>
        </p:nvSpPr>
        <p:spPr bwMode="auto">
          <a:xfrm>
            <a:off x="787214"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 name="Text Box 4">
            <a:extLst>
              <a:ext uri="{FF2B5EF4-FFF2-40B4-BE49-F238E27FC236}">
                <a16:creationId xmlns:a16="http://schemas.microsoft.com/office/drawing/2014/main" id="{26D254A7-6CB2-881A-C4C7-728A0B8FF203}"/>
              </a:ext>
            </a:extLst>
          </p:cNvPr>
          <p:cNvSpPr txBox="1">
            <a:spLocks noChangeArrowheads="1"/>
          </p:cNvSpPr>
          <p:nvPr userDrawn="1"/>
        </p:nvSpPr>
        <p:spPr bwMode="auto">
          <a:xfrm>
            <a:off x="1744808"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6" name="Text Box 5">
            <a:extLst>
              <a:ext uri="{FF2B5EF4-FFF2-40B4-BE49-F238E27FC236}">
                <a16:creationId xmlns:a16="http://schemas.microsoft.com/office/drawing/2014/main" id="{5CCF91CE-2AC8-ECD6-64E4-1F77952FF828}"/>
              </a:ext>
            </a:extLst>
          </p:cNvPr>
          <p:cNvSpPr txBox="1">
            <a:spLocks noChangeArrowheads="1"/>
          </p:cNvSpPr>
          <p:nvPr userDrawn="1"/>
        </p:nvSpPr>
        <p:spPr bwMode="auto">
          <a:xfrm>
            <a:off x="2702401"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7" name="Text Box 6">
            <a:extLst>
              <a:ext uri="{FF2B5EF4-FFF2-40B4-BE49-F238E27FC236}">
                <a16:creationId xmlns:a16="http://schemas.microsoft.com/office/drawing/2014/main" id="{551BD03C-5700-0B7C-DFAA-63F0B55DA3B4}"/>
              </a:ext>
            </a:extLst>
          </p:cNvPr>
          <p:cNvSpPr txBox="1">
            <a:spLocks noChangeArrowheads="1"/>
          </p:cNvSpPr>
          <p:nvPr userDrawn="1"/>
        </p:nvSpPr>
        <p:spPr bwMode="auto">
          <a:xfrm>
            <a:off x="3659995"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8" name="Text Box 7">
            <a:extLst>
              <a:ext uri="{FF2B5EF4-FFF2-40B4-BE49-F238E27FC236}">
                <a16:creationId xmlns:a16="http://schemas.microsoft.com/office/drawing/2014/main" id="{AAC0F7AB-FAF7-193A-A6DB-EA5A444596A1}"/>
              </a:ext>
            </a:extLst>
          </p:cNvPr>
          <p:cNvSpPr txBox="1">
            <a:spLocks noChangeArrowheads="1"/>
          </p:cNvSpPr>
          <p:nvPr userDrawn="1"/>
        </p:nvSpPr>
        <p:spPr bwMode="auto">
          <a:xfrm>
            <a:off x="4617588"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9" name="Text Box 8">
            <a:extLst>
              <a:ext uri="{FF2B5EF4-FFF2-40B4-BE49-F238E27FC236}">
                <a16:creationId xmlns:a16="http://schemas.microsoft.com/office/drawing/2014/main" id="{3ABD39C3-9ED5-F197-EB59-DFC028315EE9}"/>
              </a:ext>
            </a:extLst>
          </p:cNvPr>
          <p:cNvSpPr txBox="1">
            <a:spLocks noChangeArrowheads="1"/>
          </p:cNvSpPr>
          <p:nvPr userDrawn="1"/>
        </p:nvSpPr>
        <p:spPr bwMode="auto">
          <a:xfrm>
            <a:off x="5575181"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0" name="Text Box 9">
            <a:extLst>
              <a:ext uri="{FF2B5EF4-FFF2-40B4-BE49-F238E27FC236}">
                <a16:creationId xmlns:a16="http://schemas.microsoft.com/office/drawing/2014/main" id="{5CCDD236-C435-21BE-12C5-D90F56205A73}"/>
              </a:ext>
            </a:extLst>
          </p:cNvPr>
          <p:cNvSpPr txBox="1">
            <a:spLocks noChangeArrowheads="1"/>
          </p:cNvSpPr>
          <p:nvPr userDrawn="1"/>
        </p:nvSpPr>
        <p:spPr bwMode="auto">
          <a:xfrm>
            <a:off x="6532774"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1" name="Text Box 10">
            <a:extLst>
              <a:ext uri="{FF2B5EF4-FFF2-40B4-BE49-F238E27FC236}">
                <a16:creationId xmlns:a16="http://schemas.microsoft.com/office/drawing/2014/main" id="{E58DA6B8-398F-371C-5E18-6C1EF363170B}"/>
              </a:ext>
            </a:extLst>
          </p:cNvPr>
          <p:cNvSpPr txBox="1">
            <a:spLocks noChangeArrowheads="1"/>
          </p:cNvSpPr>
          <p:nvPr userDrawn="1"/>
        </p:nvSpPr>
        <p:spPr bwMode="auto">
          <a:xfrm>
            <a:off x="7490367"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2" name="Text Box 11">
            <a:extLst>
              <a:ext uri="{FF2B5EF4-FFF2-40B4-BE49-F238E27FC236}">
                <a16:creationId xmlns:a16="http://schemas.microsoft.com/office/drawing/2014/main" id="{1385A83C-CA3D-FF39-BC89-913CA30CDDDC}"/>
              </a:ext>
            </a:extLst>
          </p:cNvPr>
          <p:cNvSpPr txBox="1">
            <a:spLocks noChangeArrowheads="1"/>
          </p:cNvSpPr>
          <p:nvPr userDrawn="1"/>
        </p:nvSpPr>
        <p:spPr bwMode="auto">
          <a:xfrm>
            <a:off x="8447960"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3" name="Text Box 12">
            <a:extLst>
              <a:ext uri="{FF2B5EF4-FFF2-40B4-BE49-F238E27FC236}">
                <a16:creationId xmlns:a16="http://schemas.microsoft.com/office/drawing/2014/main" id="{B0E52D2A-8D52-CEAC-CD0E-C23F560CA653}"/>
              </a:ext>
            </a:extLst>
          </p:cNvPr>
          <p:cNvSpPr txBox="1">
            <a:spLocks noChangeArrowheads="1"/>
          </p:cNvSpPr>
          <p:nvPr userDrawn="1"/>
        </p:nvSpPr>
        <p:spPr bwMode="auto">
          <a:xfrm>
            <a:off x="9405554"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4" name="Text Box 13">
            <a:extLst>
              <a:ext uri="{FF2B5EF4-FFF2-40B4-BE49-F238E27FC236}">
                <a16:creationId xmlns:a16="http://schemas.microsoft.com/office/drawing/2014/main" id="{C4083207-DCD0-4306-4131-96C5F0F8019D}"/>
              </a:ext>
            </a:extLst>
          </p:cNvPr>
          <p:cNvSpPr txBox="1">
            <a:spLocks noChangeArrowheads="1"/>
          </p:cNvSpPr>
          <p:nvPr userDrawn="1"/>
        </p:nvSpPr>
        <p:spPr bwMode="auto">
          <a:xfrm>
            <a:off x="10363152" y="1907524"/>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15" name="Freeform 14">
            <a:extLst>
              <a:ext uri="{FF2B5EF4-FFF2-40B4-BE49-F238E27FC236}">
                <a16:creationId xmlns:a16="http://schemas.microsoft.com/office/drawing/2014/main" id="{C1E6D0F1-6E7E-5D91-922C-DB2323E08678}"/>
              </a:ext>
            </a:extLst>
          </p:cNvPr>
          <p:cNvSpPr>
            <a:spLocks/>
          </p:cNvSpPr>
          <p:nvPr userDrawn="1"/>
        </p:nvSpPr>
        <p:spPr bwMode="auto">
          <a:xfrm>
            <a:off x="787214" y="2253482"/>
            <a:ext cx="10536836" cy="144462"/>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6" name="AutoShape 15">
            <a:extLst>
              <a:ext uri="{FF2B5EF4-FFF2-40B4-BE49-F238E27FC236}">
                <a16:creationId xmlns:a16="http://schemas.microsoft.com/office/drawing/2014/main" id="{1C18B30D-979D-E873-EFA2-CAFBC31488E3}"/>
              </a:ext>
            </a:extLst>
          </p:cNvPr>
          <p:cNvSpPr>
            <a:spLocks noChangeArrowheads="1"/>
          </p:cNvSpPr>
          <p:nvPr userDrawn="1"/>
        </p:nvSpPr>
        <p:spPr bwMode="auto">
          <a:xfrm>
            <a:off x="1156321"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7" name="AutoShape 16">
            <a:extLst>
              <a:ext uri="{FF2B5EF4-FFF2-40B4-BE49-F238E27FC236}">
                <a16:creationId xmlns:a16="http://schemas.microsoft.com/office/drawing/2014/main" id="{D6F453B8-88DB-531B-EEC8-972AAA3294A3}"/>
              </a:ext>
            </a:extLst>
          </p:cNvPr>
          <p:cNvSpPr>
            <a:spLocks noChangeArrowheads="1"/>
          </p:cNvSpPr>
          <p:nvPr userDrawn="1"/>
        </p:nvSpPr>
        <p:spPr bwMode="auto">
          <a:xfrm>
            <a:off x="2113915"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8" name="AutoShape 17">
            <a:extLst>
              <a:ext uri="{FF2B5EF4-FFF2-40B4-BE49-F238E27FC236}">
                <a16:creationId xmlns:a16="http://schemas.microsoft.com/office/drawing/2014/main" id="{52A3939E-0581-A02D-E8F0-2C8B4A9D946A}"/>
              </a:ext>
            </a:extLst>
          </p:cNvPr>
          <p:cNvSpPr>
            <a:spLocks noChangeArrowheads="1"/>
          </p:cNvSpPr>
          <p:nvPr userDrawn="1"/>
        </p:nvSpPr>
        <p:spPr bwMode="auto">
          <a:xfrm>
            <a:off x="3071508"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19" name="AutoShape 18">
            <a:extLst>
              <a:ext uri="{FF2B5EF4-FFF2-40B4-BE49-F238E27FC236}">
                <a16:creationId xmlns:a16="http://schemas.microsoft.com/office/drawing/2014/main" id="{18454610-CFD3-AA5F-E83C-B78537B9F385}"/>
              </a:ext>
            </a:extLst>
          </p:cNvPr>
          <p:cNvSpPr>
            <a:spLocks noChangeArrowheads="1"/>
          </p:cNvSpPr>
          <p:nvPr userDrawn="1"/>
        </p:nvSpPr>
        <p:spPr bwMode="auto">
          <a:xfrm>
            <a:off x="4029102"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0" name="AutoShape 19">
            <a:extLst>
              <a:ext uri="{FF2B5EF4-FFF2-40B4-BE49-F238E27FC236}">
                <a16:creationId xmlns:a16="http://schemas.microsoft.com/office/drawing/2014/main" id="{5507EAEF-1B6C-BA23-7FBF-7E8874E57B6F}"/>
              </a:ext>
            </a:extLst>
          </p:cNvPr>
          <p:cNvSpPr>
            <a:spLocks noChangeArrowheads="1"/>
          </p:cNvSpPr>
          <p:nvPr userDrawn="1"/>
        </p:nvSpPr>
        <p:spPr bwMode="auto">
          <a:xfrm>
            <a:off x="4986694"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1" name="AutoShape 20">
            <a:extLst>
              <a:ext uri="{FF2B5EF4-FFF2-40B4-BE49-F238E27FC236}">
                <a16:creationId xmlns:a16="http://schemas.microsoft.com/office/drawing/2014/main" id="{BA3985C8-13D0-F8E0-1EBA-F9EC539F99D7}"/>
              </a:ext>
            </a:extLst>
          </p:cNvPr>
          <p:cNvSpPr>
            <a:spLocks noChangeArrowheads="1"/>
          </p:cNvSpPr>
          <p:nvPr userDrawn="1"/>
        </p:nvSpPr>
        <p:spPr bwMode="auto">
          <a:xfrm>
            <a:off x="5944287"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2" name="AutoShape 21">
            <a:extLst>
              <a:ext uri="{FF2B5EF4-FFF2-40B4-BE49-F238E27FC236}">
                <a16:creationId xmlns:a16="http://schemas.microsoft.com/office/drawing/2014/main" id="{0A47339F-1586-2D06-1A5A-A6FCD763B249}"/>
              </a:ext>
            </a:extLst>
          </p:cNvPr>
          <p:cNvSpPr>
            <a:spLocks noChangeArrowheads="1"/>
          </p:cNvSpPr>
          <p:nvPr userDrawn="1"/>
        </p:nvSpPr>
        <p:spPr bwMode="auto">
          <a:xfrm>
            <a:off x="6901881"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3" name="AutoShape 22">
            <a:extLst>
              <a:ext uri="{FF2B5EF4-FFF2-40B4-BE49-F238E27FC236}">
                <a16:creationId xmlns:a16="http://schemas.microsoft.com/office/drawing/2014/main" id="{B32484B7-C6D2-4A16-4732-2ED89119A9CA}"/>
              </a:ext>
            </a:extLst>
          </p:cNvPr>
          <p:cNvSpPr>
            <a:spLocks noChangeArrowheads="1"/>
          </p:cNvSpPr>
          <p:nvPr userDrawn="1"/>
        </p:nvSpPr>
        <p:spPr bwMode="auto">
          <a:xfrm>
            <a:off x="7859474"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4" name="AutoShape 23">
            <a:extLst>
              <a:ext uri="{FF2B5EF4-FFF2-40B4-BE49-F238E27FC236}">
                <a16:creationId xmlns:a16="http://schemas.microsoft.com/office/drawing/2014/main" id="{5E472D30-BBE6-DE4B-0BA9-1A14A245FDC9}"/>
              </a:ext>
            </a:extLst>
          </p:cNvPr>
          <p:cNvSpPr>
            <a:spLocks noChangeArrowheads="1"/>
          </p:cNvSpPr>
          <p:nvPr userDrawn="1"/>
        </p:nvSpPr>
        <p:spPr bwMode="auto">
          <a:xfrm>
            <a:off x="8817067"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5" name="AutoShape 24">
            <a:extLst>
              <a:ext uri="{FF2B5EF4-FFF2-40B4-BE49-F238E27FC236}">
                <a16:creationId xmlns:a16="http://schemas.microsoft.com/office/drawing/2014/main" id="{C2F2FEBF-AE0D-2598-99C8-F91213A4547C}"/>
              </a:ext>
            </a:extLst>
          </p:cNvPr>
          <p:cNvSpPr>
            <a:spLocks noChangeArrowheads="1"/>
          </p:cNvSpPr>
          <p:nvPr userDrawn="1"/>
        </p:nvSpPr>
        <p:spPr bwMode="auto">
          <a:xfrm>
            <a:off x="9774661"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6" name="AutoShape 25">
            <a:extLst>
              <a:ext uri="{FF2B5EF4-FFF2-40B4-BE49-F238E27FC236}">
                <a16:creationId xmlns:a16="http://schemas.microsoft.com/office/drawing/2014/main" id="{9240D6A6-FD7A-25AC-8E56-E280AD036BF9}"/>
              </a:ext>
            </a:extLst>
          </p:cNvPr>
          <p:cNvSpPr>
            <a:spLocks noChangeArrowheads="1"/>
          </p:cNvSpPr>
          <p:nvPr userDrawn="1"/>
        </p:nvSpPr>
        <p:spPr bwMode="auto">
          <a:xfrm>
            <a:off x="10732259" y="2182044"/>
            <a:ext cx="213533" cy="137160"/>
          </a:xfrm>
          <a:prstGeom prst="diamond">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prstClr val="black"/>
              </a:solidFill>
              <a:effectLst/>
              <a:uLnTx/>
              <a:uFillTx/>
              <a:latin typeface="Calibri"/>
              <a:ea typeface="+mn-ea"/>
              <a:cs typeface="+mn-cs"/>
            </a:endParaRPr>
          </a:p>
        </p:txBody>
      </p:sp>
      <p:sp>
        <p:nvSpPr>
          <p:cNvPr id="27" name="Freeform 26">
            <a:extLst>
              <a:ext uri="{FF2B5EF4-FFF2-40B4-BE49-F238E27FC236}">
                <a16:creationId xmlns:a16="http://schemas.microsoft.com/office/drawing/2014/main" id="{582C7A1F-3520-9F80-0DEA-454273C7418E}"/>
              </a:ext>
            </a:extLst>
          </p:cNvPr>
          <p:cNvSpPr>
            <a:spLocks/>
          </p:cNvSpPr>
          <p:nvPr userDrawn="1"/>
        </p:nvSpPr>
        <p:spPr bwMode="auto">
          <a:xfrm>
            <a:off x="787216" y="4475761"/>
            <a:ext cx="10536834" cy="144462"/>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28" name="Rectangle 27">
            <a:extLst>
              <a:ext uri="{FF2B5EF4-FFF2-40B4-BE49-F238E27FC236}">
                <a16:creationId xmlns:a16="http://schemas.microsoft.com/office/drawing/2014/main" id="{F2A99781-9618-9CD0-D791-C92C253D1F1A}"/>
              </a:ext>
            </a:extLst>
          </p:cNvPr>
          <p:cNvSpPr>
            <a:spLocks noChangeArrowheads="1"/>
          </p:cNvSpPr>
          <p:nvPr userDrawn="1"/>
        </p:nvSpPr>
        <p:spPr bwMode="auto">
          <a:xfrm>
            <a:off x="1153271"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29" name="Rectangle 28">
            <a:extLst>
              <a:ext uri="{FF2B5EF4-FFF2-40B4-BE49-F238E27FC236}">
                <a16:creationId xmlns:a16="http://schemas.microsoft.com/office/drawing/2014/main" id="{9B5928A7-BBC4-4178-78DA-6EF487405CAA}"/>
              </a:ext>
            </a:extLst>
          </p:cNvPr>
          <p:cNvSpPr>
            <a:spLocks noChangeArrowheads="1"/>
          </p:cNvSpPr>
          <p:nvPr userDrawn="1"/>
        </p:nvSpPr>
        <p:spPr bwMode="auto">
          <a:xfrm>
            <a:off x="2110864"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0" name="Rectangle 29">
            <a:extLst>
              <a:ext uri="{FF2B5EF4-FFF2-40B4-BE49-F238E27FC236}">
                <a16:creationId xmlns:a16="http://schemas.microsoft.com/office/drawing/2014/main" id="{4E76BBE1-91BB-D983-1E64-A5A4E848E11D}"/>
              </a:ext>
            </a:extLst>
          </p:cNvPr>
          <p:cNvSpPr>
            <a:spLocks noChangeArrowheads="1"/>
          </p:cNvSpPr>
          <p:nvPr userDrawn="1"/>
        </p:nvSpPr>
        <p:spPr bwMode="auto">
          <a:xfrm>
            <a:off x="3068458"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1" name="Rectangle 30">
            <a:extLst>
              <a:ext uri="{FF2B5EF4-FFF2-40B4-BE49-F238E27FC236}">
                <a16:creationId xmlns:a16="http://schemas.microsoft.com/office/drawing/2014/main" id="{9F0AA047-D2A4-17AC-D0D9-9712F1065958}"/>
              </a:ext>
            </a:extLst>
          </p:cNvPr>
          <p:cNvSpPr>
            <a:spLocks noChangeArrowheads="1"/>
          </p:cNvSpPr>
          <p:nvPr userDrawn="1"/>
        </p:nvSpPr>
        <p:spPr bwMode="auto">
          <a:xfrm>
            <a:off x="4026051"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2" name="Rectangle 31">
            <a:extLst>
              <a:ext uri="{FF2B5EF4-FFF2-40B4-BE49-F238E27FC236}">
                <a16:creationId xmlns:a16="http://schemas.microsoft.com/office/drawing/2014/main" id="{9BA1C3CC-551D-A50D-B66A-B7D250E60507}"/>
              </a:ext>
            </a:extLst>
          </p:cNvPr>
          <p:cNvSpPr>
            <a:spLocks noChangeArrowheads="1"/>
          </p:cNvSpPr>
          <p:nvPr userDrawn="1"/>
        </p:nvSpPr>
        <p:spPr bwMode="auto">
          <a:xfrm>
            <a:off x="4983644"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3" name="Rectangle 32">
            <a:extLst>
              <a:ext uri="{FF2B5EF4-FFF2-40B4-BE49-F238E27FC236}">
                <a16:creationId xmlns:a16="http://schemas.microsoft.com/office/drawing/2014/main" id="{E40EF82C-E273-DF40-7039-3CE6E7E51868}"/>
              </a:ext>
            </a:extLst>
          </p:cNvPr>
          <p:cNvSpPr>
            <a:spLocks noChangeArrowheads="1"/>
          </p:cNvSpPr>
          <p:nvPr userDrawn="1"/>
        </p:nvSpPr>
        <p:spPr bwMode="auto">
          <a:xfrm>
            <a:off x="5941238"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4" name="Rectangle 33">
            <a:extLst>
              <a:ext uri="{FF2B5EF4-FFF2-40B4-BE49-F238E27FC236}">
                <a16:creationId xmlns:a16="http://schemas.microsoft.com/office/drawing/2014/main" id="{DEF35537-7711-7BA8-2862-DB938F4A642C}"/>
              </a:ext>
            </a:extLst>
          </p:cNvPr>
          <p:cNvSpPr>
            <a:spLocks noChangeArrowheads="1"/>
          </p:cNvSpPr>
          <p:nvPr userDrawn="1"/>
        </p:nvSpPr>
        <p:spPr bwMode="auto">
          <a:xfrm>
            <a:off x="6898831"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5" name="Rectangle 34">
            <a:extLst>
              <a:ext uri="{FF2B5EF4-FFF2-40B4-BE49-F238E27FC236}">
                <a16:creationId xmlns:a16="http://schemas.microsoft.com/office/drawing/2014/main" id="{B3F9D292-0E0B-EE43-A2D1-DCDD8F421147}"/>
              </a:ext>
            </a:extLst>
          </p:cNvPr>
          <p:cNvSpPr>
            <a:spLocks noChangeArrowheads="1"/>
          </p:cNvSpPr>
          <p:nvPr userDrawn="1"/>
        </p:nvSpPr>
        <p:spPr bwMode="auto">
          <a:xfrm>
            <a:off x="7856425"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6" name="Rectangle 35">
            <a:extLst>
              <a:ext uri="{FF2B5EF4-FFF2-40B4-BE49-F238E27FC236}">
                <a16:creationId xmlns:a16="http://schemas.microsoft.com/office/drawing/2014/main" id="{2E8FEE07-5A39-F28D-DE6C-C7D5BBA31FC9}"/>
              </a:ext>
            </a:extLst>
          </p:cNvPr>
          <p:cNvSpPr>
            <a:spLocks noChangeArrowheads="1"/>
          </p:cNvSpPr>
          <p:nvPr userDrawn="1"/>
        </p:nvSpPr>
        <p:spPr bwMode="auto">
          <a:xfrm>
            <a:off x="8814017"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7" name="Rectangle 36">
            <a:extLst>
              <a:ext uri="{FF2B5EF4-FFF2-40B4-BE49-F238E27FC236}">
                <a16:creationId xmlns:a16="http://schemas.microsoft.com/office/drawing/2014/main" id="{6408B374-8F55-AD36-C661-8A87A96E1DF2}"/>
              </a:ext>
            </a:extLst>
          </p:cNvPr>
          <p:cNvSpPr>
            <a:spLocks noChangeArrowheads="1"/>
          </p:cNvSpPr>
          <p:nvPr userDrawn="1"/>
        </p:nvSpPr>
        <p:spPr bwMode="auto">
          <a:xfrm>
            <a:off x="9771610"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8" name="Rectangle 37">
            <a:extLst>
              <a:ext uri="{FF2B5EF4-FFF2-40B4-BE49-F238E27FC236}">
                <a16:creationId xmlns:a16="http://schemas.microsoft.com/office/drawing/2014/main" id="{F76F657A-0131-9C05-E493-58933A9BFC1A}"/>
              </a:ext>
            </a:extLst>
          </p:cNvPr>
          <p:cNvSpPr>
            <a:spLocks noChangeArrowheads="1"/>
          </p:cNvSpPr>
          <p:nvPr userDrawn="1"/>
        </p:nvSpPr>
        <p:spPr bwMode="auto">
          <a:xfrm>
            <a:off x="10729209" y="4404323"/>
            <a:ext cx="219634" cy="137160"/>
          </a:xfrm>
          <a:prstGeom prst="rect">
            <a:avLst/>
          </a:prstGeom>
          <a:solidFill>
            <a:srgbClr val="43B02A"/>
          </a:solidFill>
          <a:ln w="6350" algn="ctr">
            <a:solidFill>
              <a:sysClr val="window" lastClr="FFFFFF"/>
            </a:solidFill>
            <a:miter lim="800000"/>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39" name="Text Box 38">
            <a:extLst>
              <a:ext uri="{FF2B5EF4-FFF2-40B4-BE49-F238E27FC236}">
                <a16:creationId xmlns:a16="http://schemas.microsoft.com/office/drawing/2014/main" id="{BD276FB1-E90B-B68E-7BDC-E35B883224F0}"/>
              </a:ext>
            </a:extLst>
          </p:cNvPr>
          <p:cNvSpPr txBox="1">
            <a:spLocks noChangeArrowheads="1"/>
          </p:cNvSpPr>
          <p:nvPr userDrawn="1"/>
        </p:nvSpPr>
        <p:spPr bwMode="auto">
          <a:xfrm>
            <a:off x="787214"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0" name="Text Box 39">
            <a:extLst>
              <a:ext uri="{FF2B5EF4-FFF2-40B4-BE49-F238E27FC236}">
                <a16:creationId xmlns:a16="http://schemas.microsoft.com/office/drawing/2014/main" id="{34049B24-0729-30CA-1A7E-A3B33FB66B64}"/>
              </a:ext>
            </a:extLst>
          </p:cNvPr>
          <p:cNvSpPr txBox="1">
            <a:spLocks noChangeArrowheads="1"/>
          </p:cNvSpPr>
          <p:nvPr userDrawn="1"/>
        </p:nvSpPr>
        <p:spPr bwMode="auto">
          <a:xfrm>
            <a:off x="1744808"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1" name="Text Box 40">
            <a:extLst>
              <a:ext uri="{FF2B5EF4-FFF2-40B4-BE49-F238E27FC236}">
                <a16:creationId xmlns:a16="http://schemas.microsoft.com/office/drawing/2014/main" id="{A26AA000-3739-0A16-490F-0E091468B526}"/>
              </a:ext>
            </a:extLst>
          </p:cNvPr>
          <p:cNvSpPr txBox="1">
            <a:spLocks noChangeArrowheads="1"/>
          </p:cNvSpPr>
          <p:nvPr userDrawn="1"/>
        </p:nvSpPr>
        <p:spPr bwMode="auto">
          <a:xfrm>
            <a:off x="2702401"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2" name="Text Box 41">
            <a:extLst>
              <a:ext uri="{FF2B5EF4-FFF2-40B4-BE49-F238E27FC236}">
                <a16:creationId xmlns:a16="http://schemas.microsoft.com/office/drawing/2014/main" id="{D36ACA8C-5502-E7A5-3042-425195BAD56E}"/>
              </a:ext>
            </a:extLst>
          </p:cNvPr>
          <p:cNvSpPr txBox="1">
            <a:spLocks noChangeArrowheads="1"/>
          </p:cNvSpPr>
          <p:nvPr userDrawn="1"/>
        </p:nvSpPr>
        <p:spPr bwMode="auto">
          <a:xfrm>
            <a:off x="3659995"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3" name="Text Box 42">
            <a:extLst>
              <a:ext uri="{FF2B5EF4-FFF2-40B4-BE49-F238E27FC236}">
                <a16:creationId xmlns:a16="http://schemas.microsoft.com/office/drawing/2014/main" id="{491FD480-A463-E93C-A775-36B45B142FC8}"/>
              </a:ext>
            </a:extLst>
          </p:cNvPr>
          <p:cNvSpPr txBox="1">
            <a:spLocks noChangeArrowheads="1"/>
          </p:cNvSpPr>
          <p:nvPr userDrawn="1"/>
        </p:nvSpPr>
        <p:spPr bwMode="auto">
          <a:xfrm>
            <a:off x="4617588"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4" name="Text Box 43">
            <a:extLst>
              <a:ext uri="{FF2B5EF4-FFF2-40B4-BE49-F238E27FC236}">
                <a16:creationId xmlns:a16="http://schemas.microsoft.com/office/drawing/2014/main" id="{9722E89F-1688-237A-FC02-93D186E232C4}"/>
              </a:ext>
            </a:extLst>
          </p:cNvPr>
          <p:cNvSpPr txBox="1">
            <a:spLocks noChangeArrowheads="1"/>
          </p:cNvSpPr>
          <p:nvPr userDrawn="1"/>
        </p:nvSpPr>
        <p:spPr bwMode="auto">
          <a:xfrm>
            <a:off x="5575181"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5" name="Text Box 44">
            <a:extLst>
              <a:ext uri="{FF2B5EF4-FFF2-40B4-BE49-F238E27FC236}">
                <a16:creationId xmlns:a16="http://schemas.microsoft.com/office/drawing/2014/main" id="{F811C19A-B1F9-A57B-12EF-FBE006138ADB}"/>
              </a:ext>
            </a:extLst>
          </p:cNvPr>
          <p:cNvSpPr txBox="1">
            <a:spLocks noChangeArrowheads="1"/>
          </p:cNvSpPr>
          <p:nvPr userDrawn="1"/>
        </p:nvSpPr>
        <p:spPr bwMode="auto">
          <a:xfrm>
            <a:off x="6532774"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6" name="Text Box 45">
            <a:extLst>
              <a:ext uri="{FF2B5EF4-FFF2-40B4-BE49-F238E27FC236}">
                <a16:creationId xmlns:a16="http://schemas.microsoft.com/office/drawing/2014/main" id="{401327CF-EF11-E51C-F5F2-3F58924447ED}"/>
              </a:ext>
            </a:extLst>
          </p:cNvPr>
          <p:cNvSpPr txBox="1">
            <a:spLocks noChangeArrowheads="1"/>
          </p:cNvSpPr>
          <p:nvPr userDrawn="1"/>
        </p:nvSpPr>
        <p:spPr bwMode="auto">
          <a:xfrm>
            <a:off x="7490367"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7" name="Text Box 46">
            <a:extLst>
              <a:ext uri="{FF2B5EF4-FFF2-40B4-BE49-F238E27FC236}">
                <a16:creationId xmlns:a16="http://schemas.microsoft.com/office/drawing/2014/main" id="{ACED052C-47EE-4E4C-4F4E-E02327C49370}"/>
              </a:ext>
            </a:extLst>
          </p:cNvPr>
          <p:cNvSpPr txBox="1">
            <a:spLocks noChangeArrowheads="1"/>
          </p:cNvSpPr>
          <p:nvPr userDrawn="1"/>
        </p:nvSpPr>
        <p:spPr bwMode="auto">
          <a:xfrm>
            <a:off x="8447960"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8" name="Text Box 47">
            <a:extLst>
              <a:ext uri="{FF2B5EF4-FFF2-40B4-BE49-F238E27FC236}">
                <a16:creationId xmlns:a16="http://schemas.microsoft.com/office/drawing/2014/main" id="{6BF4EAA6-FAA8-12BB-C2F0-5AABAA16F326}"/>
              </a:ext>
            </a:extLst>
          </p:cNvPr>
          <p:cNvSpPr txBox="1">
            <a:spLocks noChangeArrowheads="1"/>
          </p:cNvSpPr>
          <p:nvPr userDrawn="1"/>
        </p:nvSpPr>
        <p:spPr bwMode="auto">
          <a:xfrm>
            <a:off x="9405554"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49" name="Text Box 48">
            <a:extLst>
              <a:ext uri="{FF2B5EF4-FFF2-40B4-BE49-F238E27FC236}">
                <a16:creationId xmlns:a16="http://schemas.microsoft.com/office/drawing/2014/main" id="{1DF44AD6-E336-4A1F-4CBF-740577819C42}"/>
              </a:ext>
            </a:extLst>
          </p:cNvPr>
          <p:cNvSpPr txBox="1">
            <a:spLocks noChangeArrowheads="1"/>
          </p:cNvSpPr>
          <p:nvPr userDrawn="1"/>
        </p:nvSpPr>
        <p:spPr bwMode="auto">
          <a:xfrm>
            <a:off x="10363152" y="4129803"/>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0" name="Text Box 49">
            <a:extLst>
              <a:ext uri="{FF2B5EF4-FFF2-40B4-BE49-F238E27FC236}">
                <a16:creationId xmlns:a16="http://schemas.microsoft.com/office/drawing/2014/main" id="{5D4F5149-61AB-669F-3EA2-28B20C13D946}"/>
              </a:ext>
            </a:extLst>
          </p:cNvPr>
          <p:cNvSpPr txBox="1">
            <a:spLocks noChangeArrowheads="1"/>
          </p:cNvSpPr>
          <p:nvPr userDrawn="1"/>
        </p:nvSpPr>
        <p:spPr bwMode="auto">
          <a:xfrm>
            <a:off x="787214"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1" name="Text Box 50">
            <a:extLst>
              <a:ext uri="{FF2B5EF4-FFF2-40B4-BE49-F238E27FC236}">
                <a16:creationId xmlns:a16="http://schemas.microsoft.com/office/drawing/2014/main" id="{6C65CCA9-8666-FFDA-BDDC-B52EB58DE3BF}"/>
              </a:ext>
            </a:extLst>
          </p:cNvPr>
          <p:cNvSpPr txBox="1">
            <a:spLocks noChangeArrowheads="1"/>
          </p:cNvSpPr>
          <p:nvPr userDrawn="1"/>
        </p:nvSpPr>
        <p:spPr bwMode="auto">
          <a:xfrm>
            <a:off x="1744808"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2" name="Text Box 51">
            <a:extLst>
              <a:ext uri="{FF2B5EF4-FFF2-40B4-BE49-F238E27FC236}">
                <a16:creationId xmlns:a16="http://schemas.microsoft.com/office/drawing/2014/main" id="{CB6216E8-FAA2-923A-B4FD-53D2F35A5C3C}"/>
              </a:ext>
            </a:extLst>
          </p:cNvPr>
          <p:cNvSpPr txBox="1">
            <a:spLocks noChangeArrowheads="1"/>
          </p:cNvSpPr>
          <p:nvPr userDrawn="1"/>
        </p:nvSpPr>
        <p:spPr bwMode="auto">
          <a:xfrm>
            <a:off x="2702401"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3" name="Text Box 52">
            <a:extLst>
              <a:ext uri="{FF2B5EF4-FFF2-40B4-BE49-F238E27FC236}">
                <a16:creationId xmlns:a16="http://schemas.microsoft.com/office/drawing/2014/main" id="{112ACCA4-9601-984E-A5E2-EB5CE2876474}"/>
              </a:ext>
            </a:extLst>
          </p:cNvPr>
          <p:cNvSpPr txBox="1">
            <a:spLocks noChangeArrowheads="1"/>
          </p:cNvSpPr>
          <p:nvPr userDrawn="1"/>
        </p:nvSpPr>
        <p:spPr bwMode="auto">
          <a:xfrm>
            <a:off x="3659995"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4" name="Text Box 53">
            <a:extLst>
              <a:ext uri="{FF2B5EF4-FFF2-40B4-BE49-F238E27FC236}">
                <a16:creationId xmlns:a16="http://schemas.microsoft.com/office/drawing/2014/main" id="{2C6FF187-5261-B1EB-CC7E-6029DDB66762}"/>
              </a:ext>
            </a:extLst>
          </p:cNvPr>
          <p:cNvSpPr txBox="1">
            <a:spLocks noChangeArrowheads="1"/>
          </p:cNvSpPr>
          <p:nvPr userDrawn="1"/>
        </p:nvSpPr>
        <p:spPr bwMode="auto">
          <a:xfrm>
            <a:off x="4617588"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5" name="Text Box 54">
            <a:extLst>
              <a:ext uri="{FF2B5EF4-FFF2-40B4-BE49-F238E27FC236}">
                <a16:creationId xmlns:a16="http://schemas.microsoft.com/office/drawing/2014/main" id="{91720CA6-B45A-E8F7-51CB-7EF4B23C9AE9}"/>
              </a:ext>
            </a:extLst>
          </p:cNvPr>
          <p:cNvSpPr txBox="1">
            <a:spLocks noChangeArrowheads="1"/>
          </p:cNvSpPr>
          <p:nvPr userDrawn="1"/>
        </p:nvSpPr>
        <p:spPr bwMode="auto">
          <a:xfrm>
            <a:off x="5575181"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6" name="Text Box 55">
            <a:extLst>
              <a:ext uri="{FF2B5EF4-FFF2-40B4-BE49-F238E27FC236}">
                <a16:creationId xmlns:a16="http://schemas.microsoft.com/office/drawing/2014/main" id="{A04D60FA-B08B-F939-F5DB-BEA4C20B563E}"/>
              </a:ext>
            </a:extLst>
          </p:cNvPr>
          <p:cNvSpPr txBox="1">
            <a:spLocks noChangeArrowheads="1"/>
          </p:cNvSpPr>
          <p:nvPr userDrawn="1"/>
        </p:nvSpPr>
        <p:spPr bwMode="auto">
          <a:xfrm>
            <a:off x="6532774"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7" name="Text Box 56">
            <a:extLst>
              <a:ext uri="{FF2B5EF4-FFF2-40B4-BE49-F238E27FC236}">
                <a16:creationId xmlns:a16="http://schemas.microsoft.com/office/drawing/2014/main" id="{1AD14F86-49BD-FBD6-E668-A0966DFEF191}"/>
              </a:ext>
            </a:extLst>
          </p:cNvPr>
          <p:cNvSpPr txBox="1">
            <a:spLocks noChangeArrowheads="1"/>
          </p:cNvSpPr>
          <p:nvPr userDrawn="1"/>
        </p:nvSpPr>
        <p:spPr bwMode="auto">
          <a:xfrm>
            <a:off x="7490367"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8" name="Text Box 57">
            <a:extLst>
              <a:ext uri="{FF2B5EF4-FFF2-40B4-BE49-F238E27FC236}">
                <a16:creationId xmlns:a16="http://schemas.microsoft.com/office/drawing/2014/main" id="{8DA55CE9-B941-869A-4BBA-D0B0BEDFCFDF}"/>
              </a:ext>
            </a:extLst>
          </p:cNvPr>
          <p:cNvSpPr txBox="1">
            <a:spLocks noChangeArrowheads="1"/>
          </p:cNvSpPr>
          <p:nvPr userDrawn="1"/>
        </p:nvSpPr>
        <p:spPr bwMode="auto">
          <a:xfrm>
            <a:off x="8447960"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59" name="Text Box 58">
            <a:extLst>
              <a:ext uri="{FF2B5EF4-FFF2-40B4-BE49-F238E27FC236}">
                <a16:creationId xmlns:a16="http://schemas.microsoft.com/office/drawing/2014/main" id="{89C36D88-91F9-0BB6-6184-EB228758AE3A}"/>
              </a:ext>
            </a:extLst>
          </p:cNvPr>
          <p:cNvSpPr txBox="1">
            <a:spLocks noChangeArrowheads="1"/>
          </p:cNvSpPr>
          <p:nvPr userDrawn="1"/>
        </p:nvSpPr>
        <p:spPr bwMode="auto">
          <a:xfrm>
            <a:off x="9405554"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60" name="Text Box 59">
            <a:extLst>
              <a:ext uri="{FF2B5EF4-FFF2-40B4-BE49-F238E27FC236}">
                <a16:creationId xmlns:a16="http://schemas.microsoft.com/office/drawing/2014/main" id="{62601890-45F1-A111-AA8A-6A98B8BED06F}"/>
              </a:ext>
            </a:extLst>
          </p:cNvPr>
          <p:cNvSpPr txBox="1">
            <a:spLocks noChangeArrowheads="1"/>
          </p:cNvSpPr>
          <p:nvPr userDrawn="1"/>
        </p:nvSpPr>
        <p:spPr bwMode="auto">
          <a:xfrm>
            <a:off x="10363152" y="3039929"/>
            <a:ext cx="951747" cy="204671"/>
          </a:xfrm>
          <a:prstGeom prst="rect">
            <a:avLst/>
          </a:prstGeom>
          <a:noFill/>
          <a:ln w="12700" algn="ctr">
            <a:noFill/>
            <a:miter lim="800000"/>
            <a:headEnd/>
            <a:tailEnd/>
          </a:ln>
        </p:spPr>
        <p:txBody>
          <a:bodyPr lIns="0" tIns="0" rIns="0" bIns="0" anchor="b" anchorCtr="0">
            <a:spAutoFit/>
          </a:bodyPr>
          <a:lstStyle/>
          <a:p>
            <a:pPr marL="0" marR="0" lvl="0" indent="0" algn="ctr" defTabSz="914400" rtl="0" eaLnBrk="1" fontAlgn="auto" latinLnBrk="0" hangingPunct="1">
              <a:lnSpc>
                <a:spcPct val="95000"/>
              </a:lnSpc>
              <a:spcBef>
                <a:spcPts val="0"/>
              </a:spcBef>
              <a:spcAft>
                <a:spcPts val="0"/>
              </a:spcAft>
              <a:buClrTx/>
              <a:buSzTx/>
              <a:buFontTx/>
              <a:buNone/>
              <a:tabLst/>
              <a:defRPr/>
            </a:pPr>
            <a:r>
              <a:rPr kumimoji="0" lang="en-US" sz="1400" b="0" i="0" u="none" strike="noStrike" kern="1200" cap="none" spc="0" normalizeH="0" baseline="0" noProof="0">
                <a:ln>
                  <a:noFill/>
                </a:ln>
                <a:solidFill>
                  <a:srgbClr val="53565A"/>
                </a:solidFill>
                <a:effectLst/>
                <a:uLnTx/>
                <a:uFillTx/>
                <a:latin typeface="Calibri"/>
                <a:ea typeface="ＭＳ Ｐゴシック" charset="-128"/>
                <a:cs typeface="+mn-cs"/>
              </a:rPr>
              <a:t>x</a:t>
            </a:r>
          </a:p>
        </p:txBody>
      </p:sp>
      <p:sp>
        <p:nvSpPr>
          <p:cNvPr id="61" name="Freeform 60">
            <a:extLst>
              <a:ext uri="{FF2B5EF4-FFF2-40B4-BE49-F238E27FC236}">
                <a16:creationId xmlns:a16="http://schemas.microsoft.com/office/drawing/2014/main" id="{27B128DB-110C-45B2-75EF-617566A12B87}"/>
              </a:ext>
            </a:extLst>
          </p:cNvPr>
          <p:cNvSpPr>
            <a:spLocks/>
          </p:cNvSpPr>
          <p:nvPr userDrawn="1"/>
        </p:nvSpPr>
        <p:spPr bwMode="auto">
          <a:xfrm>
            <a:off x="787214" y="3385887"/>
            <a:ext cx="10536836" cy="144463"/>
          </a:xfrm>
          <a:custGeom>
            <a:avLst/>
            <a:gdLst>
              <a:gd name="T0" fmla="*/ 0 w 4490"/>
              <a:gd name="T1" fmla="*/ 2147483647 h 91"/>
              <a:gd name="T2" fmla="*/ 0 w 4490"/>
              <a:gd name="T3" fmla="*/ 0 h 91"/>
              <a:gd name="T4" fmla="*/ 2147483647 w 4490"/>
              <a:gd name="T5" fmla="*/ 0 h 91"/>
              <a:gd name="T6" fmla="*/ 2147483647 w 4490"/>
              <a:gd name="T7" fmla="*/ 2147483647 h 91"/>
              <a:gd name="T8" fmla="*/ 0 60000 65536"/>
              <a:gd name="T9" fmla="*/ 0 60000 65536"/>
              <a:gd name="T10" fmla="*/ 0 60000 65536"/>
              <a:gd name="T11" fmla="*/ 0 60000 65536"/>
              <a:gd name="T12" fmla="*/ 0 w 4490"/>
              <a:gd name="T13" fmla="*/ 0 h 91"/>
              <a:gd name="T14" fmla="*/ 4490 w 4490"/>
              <a:gd name="T15" fmla="*/ 91 h 91"/>
            </a:gdLst>
            <a:ahLst/>
            <a:cxnLst>
              <a:cxn ang="T8">
                <a:pos x="T0" y="T1"/>
              </a:cxn>
              <a:cxn ang="T9">
                <a:pos x="T2" y="T3"/>
              </a:cxn>
              <a:cxn ang="T10">
                <a:pos x="T4" y="T5"/>
              </a:cxn>
              <a:cxn ang="T11">
                <a:pos x="T6" y="T7"/>
              </a:cxn>
            </a:cxnLst>
            <a:rect l="T12" t="T13" r="T14" b="T15"/>
            <a:pathLst>
              <a:path w="4490" h="91">
                <a:moveTo>
                  <a:pt x="0" y="91"/>
                </a:moveTo>
                <a:lnTo>
                  <a:pt x="0" y="0"/>
                </a:lnTo>
                <a:lnTo>
                  <a:pt x="4490" y="0"/>
                </a:lnTo>
                <a:lnTo>
                  <a:pt x="4490" y="91"/>
                </a:lnTo>
              </a:path>
            </a:pathLst>
          </a:custGeom>
          <a:noFill/>
          <a:ln w="6350">
            <a:solidFill>
              <a:srgbClr val="BBBCBC"/>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2" name="Oval 61">
            <a:extLst>
              <a:ext uri="{FF2B5EF4-FFF2-40B4-BE49-F238E27FC236}">
                <a16:creationId xmlns:a16="http://schemas.microsoft.com/office/drawing/2014/main" id="{4FFBFE39-7F49-1DB1-0F78-ACD4493EF85B}"/>
              </a:ext>
            </a:extLst>
          </p:cNvPr>
          <p:cNvSpPr>
            <a:spLocks noChangeArrowheads="1"/>
          </p:cNvSpPr>
          <p:nvPr userDrawn="1"/>
        </p:nvSpPr>
        <p:spPr bwMode="auto">
          <a:xfrm>
            <a:off x="1153270"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3" name="Oval 62">
            <a:extLst>
              <a:ext uri="{FF2B5EF4-FFF2-40B4-BE49-F238E27FC236}">
                <a16:creationId xmlns:a16="http://schemas.microsoft.com/office/drawing/2014/main" id="{E37FBE80-A497-FDC1-2BEB-74F5ED0C82BD}"/>
              </a:ext>
            </a:extLst>
          </p:cNvPr>
          <p:cNvSpPr>
            <a:spLocks noChangeArrowheads="1"/>
          </p:cNvSpPr>
          <p:nvPr userDrawn="1"/>
        </p:nvSpPr>
        <p:spPr bwMode="auto">
          <a:xfrm>
            <a:off x="2110864"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4" name="Oval 63">
            <a:extLst>
              <a:ext uri="{FF2B5EF4-FFF2-40B4-BE49-F238E27FC236}">
                <a16:creationId xmlns:a16="http://schemas.microsoft.com/office/drawing/2014/main" id="{B143398B-A4CD-001D-96F3-44039AF0D311}"/>
              </a:ext>
            </a:extLst>
          </p:cNvPr>
          <p:cNvSpPr>
            <a:spLocks noChangeArrowheads="1"/>
          </p:cNvSpPr>
          <p:nvPr userDrawn="1"/>
        </p:nvSpPr>
        <p:spPr bwMode="auto">
          <a:xfrm>
            <a:off x="3068457"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5" name="Oval 64">
            <a:extLst>
              <a:ext uri="{FF2B5EF4-FFF2-40B4-BE49-F238E27FC236}">
                <a16:creationId xmlns:a16="http://schemas.microsoft.com/office/drawing/2014/main" id="{464724D8-3291-967B-58C3-6C66B4036686}"/>
              </a:ext>
            </a:extLst>
          </p:cNvPr>
          <p:cNvSpPr>
            <a:spLocks noChangeArrowheads="1"/>
          </p:cNvSpPr>
          <p:nvPr userDrawn="1"/>
        </p:nvSpPr>
        <p:spPr bwMode="auto">
          <a:xfrm>
            <a:off x="4026050"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6" name="Oval 65">
            <a:extLst>
              <a:ext uri="{FF2B5EF4-FFF2-40B4-BE49-F238E27FC236}">
                <a16:creationId xmlns:a16="http://schemas.microsoft.com/office/drawing/2014/main" id="{E1075898-BA3A-4A89-DF23-E8385BE4CF9F}"/>
              </a:ext>
            </a:extLst>
          </p:cNvPr>
          <p:cNvSpPr>
            <a:spLocks noChangeArrowheads="1"/>
          </p:cNvSpPr>
          <p:nvPr userDrawn="1"/>
        </p:nvSpPr>
        <p:spPr bwMode="auto">
          <a:xfrm>
            <a:off x="4983644"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7" name="Oval 66">
            <a:extLst>
              <a:ext uri="{FF2B5EF4-FFF2-40B4-BE49-F238E27FC236}">
                <a16:creationId xmlns:a16="http://schemas.microsoft.com/office/drawing/2014/main" id="{3E427368-4155-C616-A001-ADECD3B76397}"/>
              </a:ext>
            </a:extLst>
          </p:cNvPr>
          <p:cNvSpPr>
            <a:spLocks noChangeArrowheads="1"/>
          </p:cNvSpPr>
          <p:nvPr userDrawn="1"/>
        </p:nvSpPr>
        <p:spPr bwMode="auto">
          <a:xfrm>
            <a:off x="5941237"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8" name="Oval 67">
            <a:extLst>
              <a:ext uri="{FF2B5EF4-FFF2-40B4-BE49-F238E27FC236}">
                <a16:creationId xmlns:a16="http://schemas.microsoft.com/office/drawing/2014/main" id="{87FE296B-BEB6-B1FB-387B-0A7F6D310C06}"/>
              </a:ext>
            </a:extLst>
          </p:cNvPr>
          <p:cNvSpPr>
            <a:spLocks noChangeArrowheads="1"/>
          </p:cNvSpPr>
          <p:nvPr userDrawn="1"/>
        </p:nvSpPr>
        <p:spPr bwMode="auto">
          <a:xfrm>
            <a:off x="7856424"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69" name="Oval 68">
            <a:extLst>
              <a:ext uri="{FF2B5EF4-FFF2-40B4-BE49-F238E27FC236}">
                <a16:creationId xmlns:a16="http://schemas.microsoft.com/office/drawing/2014/main" id="{1D94887B-B96A-B2EF-0711-2B440468F4D9}"/>
              </a:ext>
            </a:extLst>
          </p:cNvPr>
          <p:cNvSpPr>
            <a:spLocks noChangeArrowheads="1"/>
          </p:cNvSpPr>
          <p:nvPr userDrawn="1"/>
        </p:nvSpPr>
        <p:spPr bwMode="auto">
          <a:xfrm>
            <a:off x="8814016"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0" name="Oval 69">
            <a:extLst>
              <a:ext uri="{FF2B5EF4-FFF2-40B4-BE49-F238E27FC236}">
                <a16:creationId xmlns:a16="http://schemas.microsoft.com/office/drawing/2014/main" id="{A2FC7313-C1EC-7A36-199B-E8F43ABC0C72}"/>
              </a:ext>
            </a:extLst>
          </p:cNvPr>
          <p:cNvSpPr>
            <a:spLocks noChangeArrowheads="1"/>
          </p:cNvSpPr>
          <p:nvPr userDrawn="1"/>
        </p:nvSpPr>
        <p:spPr bwMode="auto">
          <a:xfrm>
            <a:off x="9771610"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1" name="Oval 70">
            <a:extLst>
              <a:ext uri="{FF2B5EF4-FFF2-40B4-BE49-F238E27FC236}">
                <a16:creationId xmlns:a16="http://schemas.microsoft.com/office/drawing/2014/main" id="{921ADA32-DDFF-ADB6-5956-1EEBC63CEF3B}"/>
              </a:ext>
            </a:extLst>
          </p:cNvPr>
          <p:cNvSpPr>
            <a:spLocks noChangeArrowheads="1"/>
          </p:cNvSpPr>
          <p:nvPr userDrawn="1"/>
        </p:nvSpPr>
        <p:spPr bwMode="auto">
          <a:xfrm>
            <a:off x="10729208"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2" name="Oval 71">
            <a:extLst>
              <a:ext uri="{FF2B5EF4-FFF2-40B4-BE49-F238E27FC236}">
                <a16:creationId xmlns:a16="http://schemas.microsoft.com/office/drawing/2014/main" id="{27DBC0EC-2572-8803-B7D6-509E93CB5F80}"/>
              </a:ext>
            </a:extLst>
          </p:cNvPr>
          <p:cNvSpPr>
            <a:spLocks noChangeArrowheads="1"/>
          </p:cNvSpPr>
          <p:nvPr userDrawn="1"/>
        </p:nvSpPr>
        <p:spPr bwMode="auto">
          <a:xfrm>
            <a:off x="6898830" y="3314449"/>
            <a:ext cx="182928" cy="182880"/>
          </a:xfrm>
          <a:prstGeom prst="ellipse">
            <a:avLst/>
          </a:prstGeom>
          <a:solidFill>
            <a:srgbClr val="43B02A"/>
          </a:solidFill>
          <a:ln w="6350" algn="ctr">
            <a:solidFill>
              <a:sysClr val="window" lastClr="FFFFFF"/>
            </a:solidFill>
            <a:round/>
            <a:headEnd/>
            <a:tailEnd/>
          </a:ln>
        </p:spPr>
        <p:txBody>
          <a:bodyPr wrap="none"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grpSp>
        <p:nvGrpSpPr>
          <p:cNvPr id="73" name="Group 72">
            <a:extLst>
              <a:ext uri="{FF2B5EF4-FFF2-40B4-BE49-F238E27FC236}">
                <a16:creationId xmlns:a16="http://schemas.microsoft.com/office/drawing/2014/main" id="{ADCD7B8A-1A6D-C41E-51D7-29F13813233D}"/>
              </a:ext>
            </a:extLst>
          </p:cNvPr>
          <p:cNvGrpSpPr/>
          <p:nvPr userDrawn="1"/>
        </p:nvGrpSpPr>
        <p:grpSpPr>
          <a:xfrm>
            <a:off x="787215" y="5473001"/>
            <a:ext cx="10536836" cy="186829"/>
            <a:chOff x="751590" y="5403365"/>
            <a:chExt cx="8145319" cy="144463"/>
          </a:xfrm>
        </p:grpSpPr>
        <p:sp>
          <p:nvSpPr>
            <p:cNvPr id="74" name="Line 73">
              <a:extLst>
                <a:ext uri="{FF2B5EF4-FFF2-40B4-BE49-F238E27FC236}">
                  <a16:creationId xmlns:a16="http://schemas.microsoft.com/office/drawing/2014/main" id="{2F1823E7-1BA0-2225-392C-4EACFF669645}"/>
                </a:ext>
              </a:extLst>
            </p:cNvPr>
            <p:cNvSpPr>
              <a:spLocks noChangeShapeType="1"/>
            </p:cNvSpPr>
            <p:nvPr/>
          </p:nvSpPr>
          <p:spPr bwMode="auto">
            <a:xfrm>
              <a:off x="751590" y="5475595"/>
              <a:ext cx="8145319" cy="0"/>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5" name="Line 74">
              <a:extLst>
                <a:ext uri="{FF2B5EF4-FFF2-40B4-BE49-F238E27FC236}">
                  <a16:creationId xmlns:a16="http://schemas.microsoft.com/office/drawing/2014/main" id="{22019B43-0E28-DA9A-6803-57EB15509F62}"/>
                </a:ext>
              </a:extLst>
            </p:cNvPr>
            <p:cNvSpPr>
              <a:spLocks noChangeShapeType="1"/>
            </p:cNvSpPr>
            <p:nvPr/>
          </p:nvSpPr>
          <p:spPr bwMode="auto">
            <a:xfrm>
              <a:off x="1651644"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6" name="Line 75">
              <a:extLst>
                <a:ext uri="{FF2B5EF4-FFF2-40B4-BE49-F238E27FC236}">
                  <a16:creationId xmlns:a16="http://schemas.microsoft.com/office/drawing/2014/main" id="{B49FCD26-AEF0-2E53-0A93-4E540FD2B9DA}"/>
                </a:ext>
              </a:extLst>
            </p:cNvPr>
            <p:cNvSpPr>
              <a:spLocks noChangeShapeType="1"/>
            </p:cNvSpPr>
            <p:nvPr/>
          </p:nvSpPr>
          <p:spPr bwMode="auto">
            <a:xfrm>
              <a:off x="2356667"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7" name="Line 76">
              <a:extLst>
                <a:ext uri="{FF2B5EF4-FFF2-40B4-BE49-F238E27FC236}">
                  <a16:creationId xmlns:a16="http://schemas.microsoft.com/office/drawing/2014/main" id="{F283A13D-FDBC-A986-8BDB-9E0CA03EE897}"/>
                </a:ext>
              </a:extLst>
            </p:cNvPr>
            <p:cNvSpPr>
              <a:spLocks noChangeShapeType="1"/>
            </p:cNvSpPr>
            <p:nvPr/>
          </p:nvSpPr>
          <p:spPr bwMode="auto">
            <a:xfrm>
              <a:off x="3061690"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8" name="Line 77">
              <a:extLst>
                <a:ext uri="{FF2B5EF4-FFF2-40B4-BE49-F238E27FC236}">
                  <a16:creationId xmlns:a16="http://schemas.microsoft.com/office/drawing/2014/main" id="{58D51ACA-A8EC-31E7-1D05-4C70C3AA2E20}"/>
                </a:ext>
              </a:extLst>
            </p:cNvPr>
            <p:cNvSpPr>
              <a:spLocks noChangeShapeType="1"/>
            </p:cNvSpPr>
            <p:nvPr/>
          </p:nvSpPr>
          <p:spPr bwMode="auto">
            <a:xfrm>
              <a:off x="3766713"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79" name="Line 78">
              <a:extLst>
                <a:ext uri="{FF2B5EF4-FFF2-40B4-BE49-F238E27FC236}">
                  <a16:creationId xmlns:a16="http://schemas.microsoft.com/office/drawing/2014/main" id="{3FE2966E-93F7-6B94-0C3E-B18ACD9BE7A0}"/>
                </a:ext>
              </a:extLst>
            </p:cNvPr>
            <p:cNvSpPr>
              <a:spLocks noChangeShapeType="1"/>
            </p:cNvSpPr>
            <p:nvPr/>
          </p:nvSpPr>
          <p:spPr bwMode="auto">
            <a:xfrm>
              <a:off x="4471736"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0" name="Line 79">
              <a:extLst>
                <a:ext uri="{FF2B5EF4-FFF2-40B4-BE49-F238E27FC236}">
                  <a16:creationId xmlns:a16="http://schemas.microsoft.com/office/drawing/2014/main" id="{AC6A29E9-0D7E-0F35-A38A-99D3887C9F68}"/>
                </a:ext>
              </a:extLst>
            </p:cNvPr>
            <p:cNvSpPr>
              <a:spLocks noChangeShapeType="1"/>
            </p:cNvSpPr>
            <p:nvPr/>
          </p:nvSpPr>
          <p:spPr bwMode="auto">
            <a:xfrm>
              <a:off x="5176759"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1" name="Line 80">
              <a:extLst>
                <a:ext uri="{FF2B5EF4-FFF2-40B4-BE49-F238E27FC236}">
                  <a16:creationId xmlns:a16="http://schemas.microsoft.com/office/drawing/2014/main" id="{9D0CBFD9-8F82-4E09-9199-25CE7E54C9FE}"/>
                </a:ext>
              </a:extLst>
            </p:cNvPr>
            <p:cNvSpPr>
              <a:spLocks noChangeShapeType="1"/>
            </p:cNvSpPr>
            <p:nvPr/>
          </p:nvSpPr>
          <p:spPr bwMode="auto">
            <a:xfrm>
              <a:off x="5881782"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2" name="Line 81">
              <a:extLst>
                <a:ext uri="{FF2B5EF4-FFF2-40B4-BE49-F238E27FC236}">
                  <a16:creationId xmlns:a16="http://schemas.microsoft.com/office/drawing/2014/main" id="{26FB5A97-699E-3D28-A62A-0B26748938B2}"/>
                </a:ext>
              </a:extLst>
            </p:cNvPr>
            <p:cNvSpPr>
              <a:spLocks noChangeShapeType="1"/>
            </p:cNvSpPr>
            <p:nvPr/>
          </p:nvSpPr>
          <p:spPr bwMode="auto">
            <a:xfrm>
              <a:off x="6586805"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3" name="Line 82">
              <a:extLst>
                <a:ext uri="{FF2B5EF4-FFF2-40B4-BE49-F238E27FC236}">
                  <a16:creationId xmlns:a16="http://schemas.microsoft.com/office/drawing/2014/main" id="{DD270C87-11EC-D5AF-CC00-A3CF0CF05DD1}"/>
                </a:ext>
              </a:extLst>
            </p:cNvPr>
            <p:cNvSpPr>
              <a:spLocks noChangeShapeType="1"/>
            </p:cNvSpPr>
            <p:nvPr/>
          </p:nvSpPr>
          <p:spPr bwMode="auto">
            <a:xfrm>
              <a:off x="7291828"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4" name="Line 83">
              <a:extLst>
                <a:ext uri="{FF2B5EF4-FFF2-40B4-BE49-F238E27FC236}">
                  <a16:creationId xmlns:a16="http://schemas.microsoft.com/office/drawing/2014/main" id="{A07E9901-4CE2-F0C9-DDC8-D57184518828}"/>
                </a:ext>
              </a:extLst>
            </p:cNvPr>
            <p:cNvSpPr>
              <a:spLocks noChangeShapeType="1"/>
            </p:cNvSpPr>
            <p:nvPr/>
          </p:nvSpPr>
          <p:spPr bwMode="auto">
            <a:xfrm>
              <a:off x="7996851"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5" name="Line 84">
              <a:extLst>
                <a:ext uri="{FF2B5EF4-FFF2-40B4-BE49-F238E27FC236}">
                  <a16:creationId xmlns:a16="http://schemas.microsoft.com/office/drawing/2014/main" id="{EE6494D6-BB97-BA83-3628-FD88835CAB94}"/>
                </a:ext>
              </a:extLst>
            </p:cNvPr>
            <p:cNvSpPr>
              <a:spLocks noChangeShapeType="1"/>
            </p:cNvSpPr>
            <p:nvPr/>
          </p:nvSpPr>
          <p:spPr bwMode="auto">
            <a:xfrm>
              <a:off x="8701875"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sp>
          <p:nvSpPr>
            <p:cNvPr id="86" name="Line 85">
              <a:extLst>
                <a:ext uri="{FF2B5EF4-FFF2-40B4-BE49-F238E27FC236}">
                  <a16:creationId xmlns:a16="http://schemas.microsoft.com/office/drawing/2014/main" id="{803F9A33-8C90-FEC3-DBDE-82C64B6C77D6}"/>
                </a:ext>
              </a:extLst>
            </p:cNvPr>
            <p:cNvSpPr>
              <a:spLocks noChangeShapeType="1"/>
            </p:cNvSpPr>
            <p:nvPr/>
          </p:nvSpPr>
          <p:spPr bwMode="auto">
            <a:xfrm>
              <a:off x="946621" y="5403365"/>
              <a:ext cx="0" cy="144463"/>
            </a:xfrm>
            <a:prstGeom prst="line">
              <a:avLst/>
            </a:prstGeom>
            <a:noFill/>
            <a:ln w="9525">
              <a:solidFill>
                <a:srgbClr val="009A44"/>
              </a:solidFill>
              <a:round/>
              <a:headEnd/>
              <a:tailEnd/>
            </a:ln>
          </p:spPr>
          <p:txBody>
            <a:bodyPr wrap="none" lIns="0" tIns="0" rIns="0" bIns="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a:ln>
                  <a:noFill/>
                </a:ln>
                <a:solidFill>
                  <a:srgbClr val="53565A"/>
                </a:solidFill>
                <a:effectLst/>
                <a:uLnTx/>
                <a:uFillTx/>
                <a:latin typeface="Calibri"/>
                <a:ea typeface="+mn-ea"/>
                <a:cs typeface="+mn-cs"/>
              </a:endParaRPr>
            </a:p>
          </p:txBody>
        </p:sp>
      </p:grpSp>
      <p:sp>
        <p:nvSpPr>
          <p:cNvPr id="112" name="Text Placeholder 54">
            <a:extLst>
              <a:ext uri="{FF2B5EF4-FFF2-40B4-BE49-F238E27FC236}">
                <a16:creationId xmlns:a16="http://schemas.microsoft.com/office/drawing/2014/main" id="{693BBB9E-9C8F-046D-C5C4-C34AA8CFF169}"/>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113" name="Text Placeholder 54">
            <a:extLst>
              <a:ext uri="{FF2B5EF4-FFF2-40B4-BE49-F238E27FC236}">
                <a16:creationId xmlns:a16="http://schemas.microsoft.com/office/drawing/2014/main" id="{9F3B8F67-E005-CAAB-9410-CB557AD3C1B9}"/>
              </a:ext>
            </a:extLst>
          </p:cNvPr>
          <p:cNvSpPr>
            <a:spLocks noGrp="1"/>
          </p:cNvSpPr>
          <p:nvPr>
            <p:ph type="body" sz="quarter" idx="28" hasCustomPrompt="1"/>
          </p:nvPr>
        </p:nvSpPr>
        <p:spPr>
          <a:xfrm>
            <a:off x="591254" y="5131176"/>
            <a:ext cx="951744" cy="215444"/>
          </a:xfrm>
        </p:spPr>
        <p:txBody>
          <a:bodyPr wrap="square" anchor="ctr">
            <a:spAutoFit/>
          </a:bodyPr>
          <a:lstStyle>
            <a:lvl1pPr algn="ctr">
              <a:defRPr sz="1400" b="0">
                <a:solidFill>
                  <a:srgbClr val="000000"/>
                </a:solidFill>
              </a:defRPr>
            </a:lvl1pPr>
          </a:lstStyle>
          <a:p>
            <a:pPr lvl="0"/>
            <a:r>
              <a:rPr lang="en-IN"/>
              <a:t>Jan</a:t>
            </a:r>
          </a:p>
        </p:txBody>
      </p:sp>
      <p:sp>
        <p:nvSpPr>
          <p:cNvPr id="114" name="Text Placeholder 54">
            <a:extLst>
              <a:ext uri="{FF2B5EF4-FFF2-40B4-BE49-F238E27FC236}">
                <a16:creationId xmlns:a16="http://schemas.microsoft.com/office/drawing/2014/main" id="{322DA7B9-7547-594C-88B9-B62A5E35434C}"/>
              </a:ext>
            </a:extLst>
          </p:cNvPr>
          <p:cNvSpPr>
            <a:spLocks noGrp="1"/>
          </p:cNvSpPr>
          <p:nvPr>
            <p:ph type="body" sz="quarter" idx="29" hasCustomPrompt="1"/>
          </p:nvPr>
        </p:nvSpPr>
        <p:spPr>
          <a:xfrm>
            <a:off x="1499651"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Feb</a:t>
            </a:r>
          </a:p>
        </p:txBody>
      </p:sp>
      <p:sp>
        <p:nvSpPr>
          <p:cNvPr id="115" name="Text Placeholder 54">
            <a:extLst>
              <a:ext uri="{FF2B5EF4-FFF2-40B4-BE49-F238E27FC236}">
                <a16:creationId xmlns:a16="http://schemas.microsoft.com/office/drawing/2014/main" id="{4089A67E-63F7-A1E5-FD3F-BF9EE0A91515}"/>
              </a:ext>
            </a:extLst>
          </p:cNvPr>
          <p:cNvSpPr>
            <a:spLocks noGrp="1"/>
          </p:cNvSpPr>
          <p:nvPr>
            <p:ph type="body" sz="quarter" idx="30" hasCustomPrompt="1"/>
          </p:nvPr>
        </p:nvSpPr>
        <p:spPr>
          <a:xfrm>
            <a:off x="2408049"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Mar</a:t>
            </a:r>
          </a:p>
        </p:txBody>
      </p:sp>
      <p:sp>
        <p:nvSpPr>
          <p:cNvPr id="116" name="Text Placeholder 54">
            <a:extLst>
              <a:ext uri="{FF2B5EF4-FFF2-40B4-BE49-F238E27FC236}">
                <a16:creationId xmlns:a16="http://schemas.microsoft.com/office/drawing/2014/main" id="{E23738D4-5813-606D-445E-14ADAD8F5B3D}"/>
              </a:ext>
            </a:extLst>
          </p:cNvPr>
          <p:cNvSpPr>
            <a:spLocks noGrp="1"/>
          </p:cNvSpPr>
          <p:nvPr>
            <p:ph type="body" sz="quarter" idx="31" hasCustomPrompt="1"/>
          </p:nvPr>
        </p:nvSpPr>
        <p:spPr>
          <a:xfrm>
            <a:off x="3316447"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Apr</a:t>
            </a:r>
          </a:p>
        </p:txBody>
      </p:sp>
      <p:sp>
        <p:nvSpPr>
          <p:cNvPr id="117" name="Text Placeholder 54">
            <a:extLst>
              <a:ext uri="{FF2B5EF4-FFF2-40B4-BE49-F238E27FC236}">
                <a16:creationId xmlns:a16="http://schemas.microsoft.com/office/drawing/2014/main" id="{29320E69-2FC8-3B0B-0495-15C0055D9FB7}"/>
              </a:ext>
            </a:extLst>
          </p:cNvPr>
          <p:cNvSpPr>
            <a:spLocks noGrp="1"/>
          </p:cNvSpPr>
          <p:nvPr>
            <p:ph type="body" sz="quarter" idx="32" hasCustomPrompt="1"/>
          </p:nvPr>
        </p:nvSpPr>
        <p:spPr>
          <a:xfrm>
            <a:off x="4224844"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May</a:t>
            </a:r>
          </a:p>
        </p:txBody>
      </p:sp>
      <p:sp>
        <p:nvSpPr>
          <p:cNvPr id="118" name="Text Placeholder 54">
            <a:extLst>
              <a:ext uri="{FF2B5EF4-FFF2-40B4-BE49-F238E27FC236}">
                <a16:creationId xmlns:a16="http://schemas.microsoft.com/office/drawing/2014/main" id="{3937EDC3-CBEF-6896-BE91-1E7825B2B449}"/>
              </a:ext>
            </a:extLst>
          </p:cNvPr>
          <p:cNvSpPr>
            <a:spLocks noGrp="1"/>
          </p:cNvSpPr>
          <p:nvPr>
            <p:ph type="body" sz="quarter" idx="33" hasCustomPrompt="1"/>
          </p:nvPr>
        </p:nvSpPr>
        <p:spPr>
          <a:xfrm>
            <a:off x="5133242"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Jun</a:t>
            </a:r>
          </a:p>
        </p:txBody>
      </p:sp>
      <p:sp>
        <p:nvSpPr>
          <p:cNvPr id="119" name="Text Placeholder 54">
            <a:extLst>
              <a:ext uri="{FF2B5EF4-FFF2-40B4-BE49-F238E27FC236}">
                <a16:creationId xmlns:a16="http://schemas.microsoft.com/office/drawing/2014/main" id="{648C77D9-4920-C16E-2B8C-517048551B31}"/>
              </a:ext>
            </a:extLst>
          </p:cNvPr>
          <p:cNvSpPr>
            <a:spLocks noGrp="1"/>
          </p:cNvSpPr>
          <p:nvPr>
            <p:ph type="body" sz="quarter" idx="34" hasCustomPrompt="1"/>
          </p:nvPr>
        </p:nvSpPr>
        <p:spPr>
          <a:xfrm>
            <a:off x="6041639"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Jul</a:t>
            </a:r>
          </a:p>
        </p:txBody>
      </p:sp>
      <p:sp>
        <p:nvSpPr>
          <p:cNvPr id="120" name="Text Placeholder 54">
            <a:extLst>
              <a:ext uri="{FF2B5EF4-FFF2-40B4-BE49-F238E27FC236}">
                <a16:creationId xmlns:a16="http://schemas.microsoft.com/office/drawing/2014/main" id="{8EAB2C10-D07F-DC26-13F9-D77F45CFE177}"/>
              </a:ext>
            </a:extLst>
          </p:cNvPr>
          <p:cNvSpPr>
            <a:spLocks noGrp="1"/>
          </p:cNvSpPr>
          <p:nvPr>
            <p:ph type="body" sz="quarter" idx="35" hasCustomPrompt="1"/>
          </p:nvPr>
        </p:nvSpPr>
        <p:spPr>
          <a:xfrm>
            <a:off x="6950037"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Aug</a:t>
            </a:r>
          </a:p>
        </p:txBody>
      </p:sp>
      <p:sp>
        <p:nvSpPr>
          <p:cNvPr id="121" name="Text Placeholder 54">
            <a:extLst>
              <a:ext uri="{FF2B5EF4-FFF2-40B4-BE49-F238E27FC236}">
                <a16:creationId xmlns:a16="http://schemas.microsoft.com/office/drawing/2014/main" id="{9E758C35-BE38-B67A-BB27-F2C429533601}"/>
              </a:ext>
            </a:extLst>
          </p:cNvPr>
          <p:cNvSpPr>
            <a:spLocks noGrp="1"/>
          </p:cNvSpPr>
          <p:nvPr>
            <p:ph type="body" sz="quarter" idx="36" hasCustomPrompt="1"/>
          </p:nvPr>
        </p:nvSpPr>
        <p:spPr>
          <a:xfrm>
            <a:off x="7858434"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Sep</a:t>
            </a:r>
          </a:p>
        </p:txBody>
      </p:sp>
      <p:sp>
        <p:nvSpPr>
          <p:cNvPr id="122" name="Text Placeholder 54">
            <a:extLst>
              <a:ext uri="{FF2B5EF4-FFF2-40B4-BE49-F238E27FC236}">
                <a16:creationId xmlns:a16="http://schemas.microsoft.com/office/drawing/2014/main" id="{9C9B8A7E-AFC1-A2A8-CD7A-EA285B925CC3}"/>
              </a:ext>
            </a:extLst>
          </p:cNvPr>
          <p:cNvSpPr>
            <a:spLocks noGrp="1"/>
          </p:cNvSpPr>
          <p:nvPr>
            <p:ph type="body" sz="quarter" idx="37" hasCustomPrompt="1"/>
          </p:nvPr>
        </p:nvSpPr>
        <p:spPr>
          <a:xfrm>
            <a:off x="8766832"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Oct</a:t>
            </a:r>
          </a:p>
        </p:txBody>
      </p:sp>
      <p:sp>
        <p:nvSpPr>
          <p:cNvPr id="123" name="Text Placeholder 54">
            <a:extLst>
              <a:ext uri="{FF2B5EF4-FFF2-40B4-BE49-F238E27FC236}">
                <a16:creationId xmlns:a16="http://schemas.microsoft.com/office/drawing/2014/main" id="{1E53223E-4C89-F9A2-4F77-B08F86570430}"/>
              </a:ext>
            </a:extLst>
          </p:cNvPr>
          <p:cNvSpPr>
            <a:spLocks noGrp="1"/>
          </p:cNvSpPr>
          <p:nvPr>
            <p:ph type="body" sz="quarter" idx="38" hasCustomPrompt="1"/>
          </p:nvPr>
        </p:nvSpPr>
        <p:spPr>
          <a:xfrm>
            <a:off x="9675230"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Nov</a:t>
            </a:r>
          </a:p>
        </p:txBody>
      </p:sp>
      <p:sp>
        <p:nvSpPr>
          <p:cNvPr id="124" name="Text Placeholder 54">
            <a:extLst>
              <a:ext uri="{FF2B5EF4-FFF2-40B4-BE49-F238E27FC236}">
                <a16:creationId xmlns:a16="http://schemas.microsoft.com/office/drawing/2014/main" id="{E3C39F27-0FA2-05EE-6377-BE374B5666F2}"/>
              </a:ext>
            </a:extLst>
          </p:cNvPr>
          <p:cNvSpPr>
            <a:spLocks noGrp="1"/>
          </p:cNvSpPr>
          <p:nvPr>
            <p:ph type="body" sz="quarter" idx="39" hasCustomPrompt="1"/>
          </p:nvPr>
        </p:nvSpPr>
        <p:spPr>
          <a:xfrm>
            <a:off x="10583632" y="5136564"/>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Dec</a:t>
            </a:r>
          </a:p>
        </p:txBody>
      </p:sp>
      <p:sp>
        <p:nvSpPr>
          <p:cNvPr id="125" name="Text Placeholder 54">
            <a:extLst>
              <a:ext uri="{FF2B5EF4-FFF2-40B4-BE49-F238E27FC236}">
                <a16:creationId xmlns:a16="http://schemas.microsoft.com/office/drawing/2014/main" id="{A8043965-6899-E749-BA24-18AD6AEC4922}"/>
              </a:ext>
            </a:extLst>
          </p:cNvPr>
          <p:cNvSpPr>
            <a:spLocks noGrp="1"/>
          </p:cNvSpPr>
          <p:nvPr>
            <p:ph type="body" sz="quarter" idx="40" hasCustomPrompt="1"/>
          </p:nvPr>
        </p:nvSpPr>
        <p:spPr>
          <a:xfrm>
            <a:off x="611801" y="5780820"/>
            <a:ext cx="951744" cy="215444"/>
          </a:xfrm>
        </p:spPr>
        <p:txBody>
          <a:bodyPr wrap="square" anchor="ctr">
            <a:spAutoFit/>
          </a:bodyPr>
          <a:lstStyle>
            <a:lvl1pPr algn="ctr">
              <a:defRPr sz="1400" b="0">
                <a:solidFill>
                  <a:srgbClr val="000000"/>
                </a:solidFill>
              </a:defRPr>
            </a:lvl1pPr>
          </a:lstStyle>
          <a:p>
            <a:pPr lvl="0"/>
            <a:r>
              <a:rPr lang="en-IN"/>
              <a:t>Jan</a:t>
            </a:r>
          </a:p>
        </p:txBody>
      </p:sp>
      <p:sp>
        <p:nvSpPr>
          <p:cNvPr id="126" name="Text Placeholder 54">
            <a:extLst>
              <a:ext uri="{FF2B5EF4-FFF2-40B4-BE49-F238E27FC236}">
                <a16:creationId xmlns:a16="http://schemas.microsoft.com/office/drawing/2014/main" id="{AB16F283-4E3D-88EF-1FB9-F5B7A04FF3CB}"/>
              </a:ext>
            </a:extLst>
          </p:cNvPr>
          <p:cNvSpPr>
            <a:spLocks noGrp="1"/>
          </p:cNvSpPr>
          <p:nvPr>
            <p:ph type="body" sz="quarter" idx="41" hasCustomPrompt="1"/>
          </p:nvPr>
        </p:nvSpPr>
        <p:spPr>
          <a:xfrm>
            <a:off x="1520199"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Feb</a:t>
            </a:r>
          </a:p>
        </p:txBody>
      </p:sp>
      <p:sp>
        <p:nvSpPr>
          <p:cNvPr id="127" name="Text Placeholder 54">
            <a:extLst>
              <a:ext uri="{FF2B5EF4-FFF2-40B4-BE49-F238E27FC236}">
                <a16:creationId xmlns:a16="http://schemas.microsoft.com/office/drawing/2014/main" id="{784E5B47-DCCC-354F-447B-3792136681BC}"/>
              </a:ext>
            </a:extLst>
          </p:cNvPr>
          <p:cNvSpPr>
            <a:spLocks noGrp="1"/>
          </p:cNvSpPr>
          <p:nvPr>
            <p:ph type="body" sz="quarter" idx="42" hasCustomPrompt="1"/>
          </p:nvPr>
        </p:nvSpPr>
        <p:spPr>
          <a:xfrm>
            <a:off x="2428596"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Mar</a:t>
            </a:r>
          </a:p>
        </p:txBody>
      </p:sp>
      <p:sp>
        <p:nvSpPr>
          <p:cNvPr id="128" name="Text Placeholder 54">
            <a:extLst>
              <a:ext uri="{FF2B5EF4-FFF2-40B4-BE49-F238E27FC236}">
                <a16:creationId xmlns:a16="http://schemas.microsoft.com/office/drawing/2014/main" id="{9F79F49C-F7E9-193C-55FE-57A13A2E26AE}"/>
              </a:ext>
            </a:extLst>
          </p:cNvPr>
          <p:cNvSpPr>
            <a:spLocks noGrp="1"/>
          </p:cNvSpPr>
          <p:nvPr>
            <p:ph type="body" sz="quarter" idx="43" hasCustomPrompt="1"/>
          </p:nvPr>
        </p:nvSpPr>
        <p:spPr>
          <a:xfrm>
            <a:off x="3336994"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Apr</a:t>
            </a:r>
          </a:p>
        </p:txBody>
      </p:sp>
      <p:sp>
        <p:nvSpPr>
          <p:cNvPr id="129" name="Text Placeholder 54">
            <a:extLst>
              <a:ext uri="{FF2B5EF4-FFF2-40B4-BE49-F238E27FC236}">
                <a16:creationId xmlns:a16="http://schemas.microsoft.com/office/drawing/2014/main" id="{40B82970-0855-0373-B492-CD71C1783E63}"/>
              </a:ext>
            </a:extLst>
          </p:cNvPr>
          <p:cNvSpPr>
            <a:spLocks noGrp="1"/>
          </p:cNvSpPr>
          <p:nvPr>
            <p:ph type="body" sz="quarter" idx="44" hasCustomPrompt="1"/>
          </p:nvPr>
        </p:nvSpPr>
        <p:spPr>
          <a:xfrm>
            <a:off x="4245391"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May</a:t>
            </a:r>
          </a:p>
        </p:txBody>
      </p:sp>
      <p:sp>
        <p:nvSpPr>
          <p:cNvPr id="130" name="Text Placeholder 54">
            <a:extLst>
              <a:ext uri="{FF2B5EF4-FFF2-40B4-BE49-F238E27FC236}">
                <a16:creationId xmlns:a16="http://schemas.microsoft.com/office/drawing/2014/main" id="{0A1E91D7-959A-1C05-AA0F-A463EF590203}"/>
              </a:ext>
            </a:extLst>
          </p:cNvPr>
          <p:cNvSpPr>
            <a:spLocks noGrp="1"/>
          </p:cNvSpPr>
          <p:nvPr>
            <p:ph type="body" sz="quarter" idx="45" hasCustomPrompt="1"/>
          </p:nvPr>
        </p:nvSpPr>
        <p:spPr>
          <a:xfrm>
            <a:off x="5153789"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Jun</a:t>
            </a:r>
          </a:p>
        </p:txBody>
      </p:sp>
      <p:sp>
        <p:nvSpPr>
          <p:cNvPr id="131" name="Text Placeholder 54">
            <a:extLst>
              <a:ext uri="{FF2B5EF4-FFF2-40B4-BE49-F238E27FC236}">
                <a16:creationId xmlns:a16="http://schemas.microsoft.com/office/drawing/2014/main" id="{2811E208-A0D3-43E5-7C78-7D691F88361C}"/>
              </a:ext>
            </a:extLst>
          </p:cNvPr>
          <p:cNvSpPr>
            <a:spLocks noGrp="1"/>
          </p:cNvSpPr>
          <p:nvPr>
            <p:ph type="body" sz="quarter" idx="46" hasCustomPrompt="1"/>
          </p:nvPr>
        </p:nvSpPr>
        <p:spPr>
          <a:xfrm>
            <a:off x="6062187"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Jul</a:t>
            </a:r>
          </a:p>
        </p:txBody>
      </p:sp>
      <p:sp>
        <p:nvSpPr>
          <p:cNvPr id="132" name="Text Placeholder 54">
            <a:extLst>
              <a:ext uri="{FF2B5EF4-FFF2-40B4-BE49-F238E27FC236}">
                <a16:creationId xmlns:a16="http://schemas.microsoft.com/office/drawing/2014/main" id="{75F507AB-00C3-DC5E-4307-46A05DF29506}"/>
              </a:ext>
            </a:extLst>
          </p:cNvPr>
          <p:cNvSpPr>
            <a:spLocks noGrp="1"/>
          </p:cNvSpPr>
          <p:nvPr>
            <p:ph type="body" sz="quarter" idx="47" hasCustomPrompt="1"/>
          </p:nvPr>
        </p:nvSpPr>
        <p:spPr>
          <a:xfrm>
            <a:off x="6970584"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Aug</a:t>
            </a:r>
          </a:p>
        </p:txBody>
      </p:sp>
      <p:sp>
        <p:nvSpPr>
          <p:cNvPr id="133" name="Text Placeholder 54">
            <a:extLst>
              <a:ext uri="{FF2B5EF4-FFF2-40B4-BE49-F238E27FC236}">
                <a16:creationId xmlns:a16="http://schemas.microsoft.com/office/drawing/2014/main" id="{3460BBCC-2945-8D42-E2A3-4A59FF7FC4A9}"/>
              </a:ext>
            </a:extLst>
          </p:cNvPr>
          <p:cNvSpPr>
            <a:spLocks noGrp="1"/>
          </p:cNvSpPr>
          <p:nvPr>
            <p:ph type="body" sz="quarter" idx="48" hasCustomPrompt="1"/>
          </p:nvPr>
        </p:nvSpPr>
        <p:spPr>
          <a:xfrm>
            <a:off x="7878982"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Sep</a:t>
            </a:r>
          </a:p>
        </p:txBody>
      </p:sp>
      <p:sp>
        <p:nvSpPr>
          <p:cNvPr id="134" name="Text Placeholder 54">
            <a:extLst>
              <a:ext uri="{FF2B5EF4-FFF2-40B4-BE49-F238E27FC236}">
                <a16:creationId xmlns:a16="http://schemas.microsoft.com/office/drawing/2014/main" id="{86E63B2C-6B1C-6234-73B2-A624D1C51C33}"/>
              </a:ext>
            </a:extLst>
          </p:cNvPr>
          <p:cNvSpPr>
            <a:spLocks noGrp="1"/>
          </p:cNvSpPr>
          <p:nvPr>
            <p:ph type="body" sz="quarter" idx="49" hasCustomPrompt="1"/>
          </p:nvPr>
        </p:nvSpPr>
        <p:spPr>
          <a:xfrm>
            <a:off x="8787379"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Oct</a:t>
            </a:r>
          </a:p>
        </p:txBody>
      </p:sp>
      <p:sp>
        <p:nvSpPr>
          <p:cNvPr id="135" name="Text Placeholder 54">
            <a:extLst>
              <a:ext uri="{FF2B5EF4-FFF2-40B4-BE49-F238E27FC236}">
                <a16:creationId xmlns:a16="http://schemas.microsoft.com/office/drawing/2014/main" id="{988EA4A0-55AB-CE6C-30C1-F9F7F7753FA6}"/>
              </a:ext>
            </a:extLst>
          </p:cNvPr>
          <p:cNvSpPr>
            <a:spLocks noGrp="1"/>
          </p:cNvSpPr>
          <p:nvPr>
            <p:ph type="body" sz="quarter" idx="50" hasCustomPrompt="1"/>
          </p:nvPr>
        </p:nvSpPr>
        <p:spPr>
          <a:xfrm>
            <a:off x="9695777"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Nov</a:t>
            </a:r>
          </a:p>
        </p:txBody>
      </p:sp>
      <p:sp>
        <p:nvSpPr>
          <p:cNvPr id="136" name="Text Placeholder 54">
            <a:extLst>
              <a:ext uri="{FF2B5EF4-FFF2-40B4-BE49-F238E27FC236}">
                <a16:creationId xmlns:a16="http://schemas.microsoft.com/office/drawing/2014/main" id="{0DA37127-6DE7-7A2F-B3B3-B56FA167A15A}"/>
              </a:ext>
            </a:extLst>
          </p:cNvPr>
          <p:cNvSpPr>
            <a:spLocks noGrp="1"/>
          </p:cNvSpPr>
          <p:nvPr>
            <p:ph type="body" sz="quarter" idx="51" hasCustomPrompt="1"/>
          </p:nvPr>
        </p:nvSpPr>
        <p:spPr>
          <a:xfrm>
            <a:off x="10604179" y="5786208"/>
            <a:ext cx="951744" cy="204671"/>
          </a:xfrm>
        </p:spPr>
        <p:txBody>
          <a:bodyPr wrap="square" anchor="ctr">
            <a:spAutoFit/>
          </a:bodyPr>
          <a:lstStyle>
            <a:lvl1pPr algn="ctr">
              <a:defRPr sz="1400" b="0">
                <a:solidFill>
                  <a:srgbClr val="000000"/>
                </a:solidFill>
              </a:defRPr>
            </a:lvl1pPr>
          </a:lstStyle>
          <a:p>
            <a:pPr marL="0" marR="0" lvl="0" indent="0" algn="ctr" defTabSz="914400" eaLnBrk="1" fontAlgn="auto" latinLnBrk="0" hangingPunct="1">
              <a:lnSpc>
                <a:spcPct val="95000"/>
              </a:lnSpc>
              <a:spcBef>
                <a:spcPts val="0"/>
              </a:spcBef>
              <a:spcAft>
                <a:spcPts val="0"/>
              </a:spcAft>
              <a:buClrTx/>
              <a:buSzTx/>
              <a:buFontTx/>
              <a:buNone/>
              <a:tabLst/>
              <a:defRPr/>
            </a:pPr>
            <a:r>
              <a:rPr kumimoji="0" lang="en-US" sz="1400" b="0" i="0" u="none" strike="noStrike" kern="0" cap="none" spc="0" normalizeH="0" baseline="0" noProof="0">
                <a:ln>
                  <a:noFill/>
                </a:ln>
                <a:solidFill>
                  <a:srgbClr val="53565A"/>
                </a:solidFill>
                <a:effectLst/>
                <a:uLnTx/>
                <a:uFillTx/>
                <a:ea typeface="ＭＳ Ｐゴシック" charset="-128"/>
              </a:rPr>
              <a:t>Dec</a:t>
            </a:r>
          </a:p>
        </p:txBody>
      </p:sp>
    </p:spTree>
    <p:extLst>
      <p:ext uri="{BB962C8B-B14F-4D97-AF65-F5344CB8AC3E}">
        <p14:creationId xmlns:p14="http://schemas.microsoft.com/office/powerpoint/2010/main" val="3538695053"/>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ullout dat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pSp>
        <p:nvGrpSpPr>
          <p:cNvPr id="36" name="Group 35">
            <a:extLst>
              <a:ext uri="{FF2B5EF4-FFF2-40B4-BE49-F238E27FC236}">
                <a16:creationId xmlns:a16="http://schemas.microsoft.com/office/drawing/2014/main" id="{E8CDFD64-B5FB-091A-9B6B-5F1EB49BF4FB}"/>
              </a:ext>
            </a:extLst>
          </p:cNvPr>
          <p:cNvGrpSpPr/>
          <p:nvPr userDrawn="1"/>
        </p:nvGrpSpPr>
        <p:grpSpPr>
          <a:xfrm>
            <a:off x="738121" y="1481045"/>
            <a:ext cx="10383846" cy="4683273"/>
            <a:chOff x="396000" y="1863050"/>
            <a:chExt cx="8746317" cy="3945750"/>
          </a:xfrm>
        </p:grpSpPr>
        <p:cxnSp>
          <p:nvCxnSpPr>
            <p:cNvPr id="37" name="Straight Connector 36">
              <a:extLst>
                <a:ext uri="{FF2B5EF4-FFF2-40B4-BE49-F238E27FC236}">
                  <a16:creationId xmlns:a16="http://schemas.microsoft.com/office/drawing/2014/main" id="{F91A129B-66BF-DFCE-F8EA-10078B15975B}"/>
                </a:ext>
              </a:extLst>
            </p:cNvPr>
            <p:cNvCxnSpPr/>
            <p:nvPr/>
          </p:nvCxnSpPr>
          <p:spPr>
            <a:xfrm>
              <a:off x="396000" y="3835400"/>
              <a:ext cx="8746317" cy="0"/>
            </a:xfrm>
            <a:prstGeom prst="line">
              <a:avLst/>
            </a:prstGeom>
            <a:noFill/>
            <a:ln w="19050" cap="flat" cmpd="sng" algn="ctr">
              <a:solidFill>
                <a:srgbClr val="BBBCBC"/>
              </a:solidFill>
              <a:prstDash val="solid"/>
            </a:ln>
            <a:effectLst/>
          </p:spPr>
        </p:cxnSp>
        <p:sp>
          <p:nvSpPr>
            <p:cNvPr id="38" name="Oval 37">
              <a:extLst>
                <a:ext uri="{FF2B5EF4-FFF2-40B4-BE49-F238E27FC236}">
                  <a16:creationId xmlns:a16="http://schemas.microsoft.com/office/drawing/2014/main" id="{7443EFF1-3C90-E685-C250-09FF477F5D00}"/>
                </a:ext>
              </a:extLst>
            </p:cNvPr>
            <p:cNvSpPr/>
            <p:nvPr/>
          </p:nvSpPr>
          <p:spPr bwMode="gray">
            <a:xfrm>
              <a:off x="1414818" y="3551497"/>
              <a:ext cx="567806" cy="567806"/>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sp>
          <p:nvSpPr>
            <p:cNvPr id="39" name="Oval 38">
              <a:extLst>
                <a:ext uri="{FF2B5EF4-FFF2-40B4-BE49-F238E27FC236}">
                  <a16:creationId xmlns:a16="http://schemas.microsoft.com/office/drawing/2014/main" id="{1888B368-B7F9-D67E-1881-203C873C9A7E}"/>
                </a:ext>
              </a:extLst>
            </p:cNvPr>
            <p:cNvSpPr/>
            <p:nvPr/>
          </p:nvSpPr>
          <p:spPr bwMode="gray">
            <a:xfrm>
              <a:off x="2483658" y="3759200"/>
              <a:ext cx="152400" cy="152400"/>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40" name="Straight Connector 39">
              <a:extLst>
                <a:ext uri="{FF2B5EF4-FFF2-40B4-BE49-F238E27FC236}">
                  <a16:creationId xmlns:a16="http://schemas.microsoft.com/office/drawing/2014/main" id="{15076059-068C-1B18-F27E-4D1B34B32363}"/>
                </a:ext>
              </a:extLst>
            </p:cNvPr>
            <p:cNvCxnSpPr>
              <a:stCxn id="39" idx="0"/>
            </p:cNvCxnSpPr>
            <p:nvPr/>
          </p:nvCxnSpPr>
          <p:spPr>
            <a:xfrm flipV="1">
              <a:off x="2559858" y="1863050"/>
              <a:ext cx="0" cy="1896150"/>
            </a:xfrm>
            <a:prstGeom prst="line">
              <a:avLst/>
            </a:prstGeom>
            <a:noFill/>
            <a:ln w="19050" cap="flat" cmpd="sng" algn="ctr">
              <a:solidFill>
                <a:srgbClr val="43B02A"/>
              </a:solidFill>
              <a:prstDash val="solid"/>
            </a:ln>
            <a:effectLst/>
          </p:spPr>
        </p:cxnSp>
        <p:sp>
          <p:nvSpPr>
            <p:cNvPr id="41" name="Oval 40">
              <a:extLst>
                <a:ext uri="{FF2B5EF4-FFF2-40B4-BE49-F238E27FC236}">
                  <a16:creationId xmlns:a16="http://schemas.microsoft.com/office/drawing/2014/main" id="{116423CE-0A84-E038-23D7-226238F834CA}"/>
                </a:ext>
              </a:extLst>
            </p:cNvPr>
            <p:cNvSpPr/>
            <p:nvPr/>
          </p:nvSpPr>
          <p:spPr bwMode="gray">
            <a:xfrm>
              <a:off x="4288097" y="3551497"/>
              <a:ext cx="567806" cy="567806"/>
            </a:xfrm>
            <a:prstGeom prst="ellipse">
              <a:avLst/>
            </a:prstGeom>
            <a:solidFill>
              <a:srgbClr val="86BC2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sp>
          <p:nvSpPr>
            <p:cNvPr id="42" name="Oval 41">
              <a:extLst>
                <a:ext uri="{FF2B5EF4-FFF2-40B4-BE49-F238E27FC236}">
                  <a16:creationId xmlns:a16="http://schemas.microsoft.com/office/drawing/2014/main" id="{9BC0165D-5543-0EBB-7E0B-103692A95B61}"/>
                </a:ext>
              </a:extLst>
            </p:cNvPr>
            <p:cNvSpPr/>
            <p:nvPr/>
          </p:nvSpPr>
          <p:spPr bwMode="gray">
            <a:xfrm>
              <a:off x="7161376" y="3551497"/>
              <a:ext cx="567806" cy="567806"/>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sp>
          <p:nvSpPr>
            <p:cNvPr id="44" name="Oval 43">
              <a:extLst>
                <a:ext uri="{FF2B5EF4-FFF2-40B4-BE49-F238E27FC236}">
                  <a16:creationId xmlns:a16="http://schemas.microsoft.com/office/drawing/2014/main" id="{4345347B-83D9-E648-0595-FC1B9AC551D4}"/>
                </a:ext>
              </a:extLst>
            </p:cNvPr>
            <p:cNvSpPr/>
            <p:nvPr/>
          </p:nvSpPr>
          <p:spPr bwMode="gray">
            <a:xfrm>
              <a:off x="3641362" y="3759200"/>
              <a:ext cx="152400" cy="152400"/>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45" name="Straight Connector 44">
              <a:extLst>
                <a:ext uri="{FF2B5EF4-FFF2-40B4-BE49-F238E27FC236}">
                  <a16:creationId xmlns:a16="http://schemas.microsoft.com/office/drawing/2014/main" id="{AC06E1F0-C3D7-ED75-F6AE-343498A828D4}"/>
                </a:ext>
              </a:extLst>
            </p:cNvPr>
            <p:cNvCxnSpPr>
              <a:stCxn id="44" idx="0"/>
            </p:cNvCxnSpPr>
            <p:nvPr/>
          </p:nvCxnSpPr>
          <p:spPr>
            <a:xfrm flipV="1">
              <a:off x="3717566" y="2494548"/>
              <a:ext cx="0" cy="1264652"/>
            </a:xfrm>
            <a:prstGeom prst="line">
              <a:avLst/>
            </a:prstGeom>
            <a:noFill/>
            <a:ln w="19050" cap="flat" cmpd="sng" algn="ctr">
              <a:solidFill>
                <a:srgbClr val="43B02A"/>
              </a:solidFill>
              <a:prstDash val="solid"/>
            </a:ln>
            <a:effectLst/>
          </p:spPr>
        </p:cxnSp>
        <p:sp>
          <p:nvSpPr>
            <p:cNvPr id="47" name="Oval 46">
              <a:extLst>
                <a:ext uri="{FF2B5EF4-FFF2-40B4-BE49-F238E27FC236}">
                  <a16:creationId xmlns:a16="http://schemas.microsoft.com/office/drawing/2014/main" id="{133129E1-3EDA-1178-5847-D8B10D8B938B}"/>
                </a:ext>
              </a:extLst>
            </p:cNvPr>
            <p:cNvSpPr/>
            <p:nvPr/>
          </p:nvSpPr>
          <p:spPr bwMode="gray">
            <a:xfrm>
              <a:off x="6490315" y="3759200"/>
              <a:ext cx="152400" cy="152400"/>
            </a:xfrm>
            <a:prstGeom prst="ellipse">
              <a:avLst/>
            </a:prstGeom>
            <a:solidFill>
              <a:srgbClr val="86BC2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48" name="Straight Connector 47">
              <a:extLst>
                <a:ext uri="{FF2B5EF4-FFF2-40B4-BE49-F238E27FC236}">
                  <a16:creationId xmlns:a16="http://schemas.microsoft.com/office/drawing/2014/main" id="{759F4652-BDDB-D969-F8D9-F88A969F3FA4}"/>
                </a:ext>
              </a:extLst>
            </p:cNvPr>
            <p:cNvCxnSpPr>
              <a:stCxn id="47" idx="0"/>
            </p:cNvCxnSpPr>
            <p:nvPr/>
          </p:nvCxnSpPr>
          <p:spPr>
            <a:xfrm flipV="1">
              <a:off x="6566515" y="1863050"/>
              <a:ext cx="0" cy="1896150"/>
            </a:xfrm>
            <a:prstGeom prst="line">
              <a:avLst/>
            </a:prstGeom>
            <a:noFill/>
            <a:ln w="19050" cap="flat" cmpd="sng" algn="ctr">
              <a:solidFill>
                <a:srgbClr val="86BC25"/>
              </a:solidFill>
              <a:prstDash val="solid"/>
            </a:ln>
            <a:effectLst/>
          </p:spPr>
        </p:cxnSp>
        <p:sp>
          <p:nvSpPr>
            <p:cNvPr id="50" name="Oval 49">
              <a:extLst>
                <a:ext uri="{FF2B5EF4-FFF2-40B4-BE49-F238E27FC236}">
                  <a16:creationId xmlns:a16="http://schemas.microsoft.com/office/drawing/2014/main" id="{E27E9E32-5629-B058-F74E-6F8815FAAB15}"/>
                </a:ext>
              </a:extLst>
            </p:cNvPr>
            <p:cNvSpPr/>
            <p:nvPr/>
          </p:nvSpPr>
          <p:spPr bwMode="gray">
            <a:xfrm>
              <a:off x="572528" y="3759200"/>
              <a:ext cx="152400" cy="152400"/>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srgbClr val="046A38"/>
                </a:solidFill>
                <a:effectLst/>
                <a:uLnTx/>
                <a:uFillTx/>
                <a:latin typeface="Calibri"/>
                <a:ea typeface="+mn-ea"/>
                <a:cs typeface="+mn-cs"/>
              </a:endParaRPr>
            </a:p>
          </p:txBody>
        </p:sp>
        <p:cxnSp>
          <p:nvCxnSpPr>
            <p:cNvPr id="51" name="Straight Connector 50">
              <a:extLst>
                <a:ext uri="{FF2B5EF4-FFF2-40B4-BE49-F238E27FC236}">
                  <a16:creationId xmlns:a16="http://schemas.microsoft.com/office/drawing/2014/main" id="{13E5BDD8-09A2-3D73-75AB-E5C51B0E4522}"/>
                </a:ext>
              </a:extLst>
            </p:cNvPr>
            <p:cNvCxnSpPr>
              <a:stCxn id="50" idx="0"/>
            </p:cNvCxnSpPr>
            <p:nvPr/>
          </p:nvCxnSpPr>
          <p:spPr>
            <a:xfrm flipV="1">
              <a:off x="648728" y="2494548"/>
              <a:ext cx="0" cy="1264652"/>
            </a:xfrm>
            <a:prstGeom prst="line">
              <a:avLst/>
            </a:prstGeom>
            <a:noFill/>
            <a:ln w="19050" cap="flat" cmpd="sng" algn="ctr">
              <a:solidFill>
                <a:srgbClr val="43B02A"/>
              </a:solidFill>
              <a:prstDash val="solid"/>
            </a:ln>
            <a:effectLst/>
          </p:spPr>
        </p:cxnSp>
        <p:sp>
          <p:nvSpPr>
            <p:cNvPr id="53" name="Oval 52">
              <a:extLst>
                <a:ext uri="{FF2B5EF4-FFF2-40B4-BE49-F238E27FC236}">
                  <a16:creationId xmlns:a16="http://schemas.microsoft.com/office/drawing/2014/main" id="{662B0651-4D96-131E-F1F9-1BB1CAB94483}"/>
                </a:ext>
              </a:extLst>
            </p:cNvPr>
            <p:cNvSpPr/>
            <p:nvPr/>
          </p:nvSpPr>
          <p:spPr bwMode="gray">
            <a:xfrm>
              <a:off x="5236421" y="3759200"/>
              <a:ext cx="152400" cy="152400"/>
            </a:xfrm>
            <a:prstGeom prst="ellipse">
              <a:avLst/>
            </a:prstGeom>
            <a:solidFill>
              <a:srgbClr val="86BC2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54" name="Straight Connector 53">
              <a:extLst>
                <a:ext uri="{FF2B5EF4-FFF2-40B4-BE49-F238E27FC236}">
                  <a16:creationId xmlns:a16="http://schemas.microsoft.com/office/drawing/2014/main" id="{555D60C7-11B7-1B94-5938-ADED346A7863}"/>
                </a:ext>
              </a:extLst>
            </p:cNvPr>
            <p:cNvCxnSpPr>
              <a:stCxn id="53" idx="0"/>
            </p:cNvCxnSpPr>
            <p:nvPr/>
          </p:nvCxnSpPr>
          <p:spPr>
            <a:xfrm flipV="1">
              <a:off x="5312620" y="2494548"/>
              <a:ext cx="0" cy="1264652"/>
            </a:xfrm>
            <a:prstGeom prst="line">
              <a:avLst/>
            </a:prstGeom>
            <a:noFill/>
            <a:ln w="19050" cap="flat" cmpd="sng" algn="ctr">
              <a:solidFill>
                <a:srgbClr val="86BC25"/>
              </a:solidFill>
              <a:prstDash val="solid"/>
            </a:ln>
            <a:effectLst/>
          </p:spPr>
        </p:cxnSp>
        <p:sp>
          <p:nvSpPr>
            <p:cNvPr id="56" name="Oval 55">
              <a:extLst>
                <a:ext uri="{FF2B5EF4-FFF2-40B4-BE49-F238E27FC236}">
                  <a16:creationId xmlns:a16="http://schemas.microsoft.com/office/drawing/2014/main" id="{B927BCE1-8E30-6CC8-20E3-77400EF3E3EA}"/>
                </a:ext>
              </a:extLst>
            </p:cNvPr>
            <p:cNvSpPr/>
            <p:nvPr/>
          </p:nvSpPr>
          <p:spPr bwMode="gray">
            <a:xfrm>
              <a:off x="8020032" y="3759200"/>
              <a:ext cx="152400" cy="152400"/>
            </a:xfrm>
            <a:prstGeom prst="ellipse">
              <a:avLst/>
            </a:prstGeom>
            <a:solidFill>
              <a:srgbClr val="009A44"/>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57" name="Straight Connector 56">
              <a:extLst>
                <a:ext uri="{FF2B5EF4-FFF2-40B4-BE49-F238E27FC236}">
                  <a16:creationId xmlns:a16="http://schemas.microsoft.com/office/drawing/2014/main" id="{28DCA337-DD0A-1367-3ACE-5736589BF0BD}"/>
                </a:ext>
              </a:extLst>
            </p:cNvPr>
            <p:cNvCxnSpPr>
              <a:stCxn id="56" idx="0"/>
            </p:cNvCxnSpPr>
            <p:nvPr/>
          </p:nvCxnSpPr>
          <p:spPr>
            <a:xfrm flipV="1">
              <a:off x="8096232" y="2494548"/>
              <a:ext cx="0" cy="1264652"/>
            </a:xfrm>
            <a:prstGeom prst="line">
              <a:avLst/>
            </a:prstGeom>
            <a:noFill/>
            <a:ln w="19050" cap="flat" cmpd="sng" algn="ctr">
              <a:solidFill>
                <a:srgbClr val="009A44"/>
              </a:solidFill>
              <a:prstDash val="solid"/>
            </a:ln>
            <a:effectLst/>
          </p:spPr>
        </p:cxnSp>
        <p:sp>
          <p:nvSpPr>
            <p:cNvPr id="59" name="Oval 58">
              <a:extLst>
                <a:ext uri="{FF2B5EF4-FFF2-40B4-BE49-F238E27FC236}">
                  <a16:creationId xmlns:a16="http://schemas.microsoft.com/office/drawing/2014/main" id="{223456E0-7681-3F23-3529-CB7F63717469}"/>
                </a:ext>
              </a:extLst>
            </p:cNvPr>
            <p:cNvSpPr/>
            <p:nvPr/>
          </p:nvSpPr>
          <p:spPr bwMode="gray">
            <a:xfrm>
              <a:off x="3028738" y="3759200"/>
              <a:ext cx="152400" cy="152400"/>
            </a:xfrm>
            <a:prstGeom prst="ellipse">
              <a:avLst/>
            </a:prstGeom>
            <a:solidFill>
              <a:srgbClr val="43B02A"/>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60" name="Straight Connector 59">
              <a:extLst>
                <a:ext uri="{FF2B5EF4-FFF2-40B4-BE49-F238E27FC236}">
                  <a16:creationId xmlns:a16="http://schemas.microsoft.com/office/drawing/2014/main" id="{9DED1707-64BE-9172-F8F6-0F03F4BB8B24}"/>
                </a:ext>
              </a:extLst>
            </p:cNvPr>
            <p:cNvCxnSpPr>
              <a:endCxn id="59" idx="4"/>
            </p:cNvCxnSpPr>
            <p:nvPr/>
          </p:nvCxnSpPr>
          <p:spPr>
            <a:xfrm flipH="1" flipV="1">
              <a:off x="3104938" y="3911600"/>
              <a:ext cx="0" cy="1897200"/>
            </a:xfrm>
            <a:prstGeom prst="line">
              <a:avLst/>
            </a:prstGeom>
            <a:noFill/>
            <a:ln w="19050" cap="flat" cmpd="sng" algn="ctr">
              <a:solidFill>
                <a:srgbClr val="43B02A"/>
              </a:solidFill>
              <a:prstDash val="solid"/>
            </a:ln>
            <a:effectLst/>
          </p:spPr>
        </p:cxnSp>
        <p:sp>
          <p:nvSpPr>
            <p:cNvPr id="62" name="Oval 61">
              <a:extLst>
                <a:ext uri="{FF2B5EF4-FFF2-40B4-BE49-F238E27FC236}">
                  <a16:creationId xmlns:a16="http://schemas.microsoft.com/office/drawing/2014/main" id="{7FF25D14-C95E-BC2C-0078-11EADFE26693}"/>
                </a:ext>
              </a:extLst>
            </p:cNvPr>
            <p:cNvSpPr/>
            <p:nvPr/>
          </p:nvSpPr>
          <p:spPr bwMode="gray">
            <a:xfrm>
              <a:off x="5859203" y="3759200"/>
              <a:ext cx="152400" cy="152400"/>
            </a:xfrm>
            <a:prstGeom prst="ellipse">
              <a:avLst/>
            </a:prstGeom>
            <a:solidFill>
              <a:srgbClr val="86BC25"/>
            </a:solidFill>
            <a:ln w="19050" algn="ctr">
              <a:no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GB" sz="1400" b="1" i="0" u="none" strike="noStrike" kern="0" cap="none" spc="0" normalizeH="0" baseline="0" noProof="0">
                <a:ln>
                  <a:noFill/>
                </a:ln>
                <a:solidFill>
                  <a:prstClr val="white"/>
                </a:solidFill>
                <a:effectLst/>
                <a:uLnTx/>
                <a:uFillTx/>
                <a:latin typeface="Calibri"/>
                <a:ea typeface="+mn-ea"/>
                <a:cs typeface="+mn-cs"/>
              </a:endParaRPr>
            </a:p>
          </p:txBody>
        </p:sp>
        <p:cxnSp>
          <p:nvCxnSpPr>
            <p:cNvPr id="63" name="Straight Connector 62">
              <a:extLst>
                <a:ext uri="{FF2B5EF4-FFF2-40B4-BE49-F238E27FC236}">
                  <a16:creationId xmlns:a16="http://schemas.microsoft.com/office/drawing/2014/main" id="{90F764D0-B8EB-4868-818C-F0962DA6A23F}"/>
                </a:ext>
              </a:extLst>
            </p:cNvPr>
            <p:cNvCxnSpPr>
              <a:endCxn id="62" idx="4"/>
            </p:cNvCxnSpPr>
            <p:nvPr/>
          </p:nvCxnSpPr>
          <p:spPr>
            <a:xfrm flipH="1" flipV="1">
              <a:off x="5935403" y="3911600"/>
              <a:ext cx="0" cy="1897200"/>
            </a:xfrm>
            <a:prstGeom prst="line">
              <a:avLst/>
            </a:prstGeom>
            <a:noFill/>
            <a:ln w="19050" cap="flat" cmpd="sng" algn="ctr">
              <a:solidFill>
                <a:srgbClr val="86BC25"/>
              </a:solidFill>
              <a:prstDash val="solid"/>
            </a:ln>
            <a:effectLst/>
          </p:spPr>
        </p:cxnSp>
      </p:grpSp>
      <p:sp>
        <p:nvSpPr>
          <p:cNvPr id="68" name="Text Placeholder 54">
            <a:extLst>
              <a:ext uri="{FF2B5EF4-FFF2-40B4-BE49-F238E27FC236}">
                <a16:creationId xmlns:a16="http://schemas.microsoft.com/office/drawing/2014/main" id="{64764008-8996-9717-3FAC-69CA392938F9}"/>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
        <p:nvSpPr>
          <p:cNvPr id="7" name="Text Placeholder 6">
            <a:extLst>
              <a:ext uri="{FF2B5EF4-FFF2-40B4-BE49-F238E27FC236}">
                <a16:creationId xmlns:a16="http://schemas.microsoft.com/office/drawing/2014/main" id="{BC738C21-6E35-DC9F-BAAC-A552113DD031}"/>
              </a:ext>
            </a:extLst>
          </p:cNvPr>
          <p:cNvSpPr>
            <a:spLocks noGrp="1"/>
          </p:cNvSpPr>
          <p:nvPr>
            <p:ph type="body" sz="quarter" idx="20" hasCustomPrompt="1"/>
          </p:nvPr>
        </p:nvSpPr>
        <p:spPr>
          <a:xfrm>
            <a:off x="1145997" y="2562654"/>
            <a:ext cx="1380826"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70" name="Text Placeholder 54">
            <a:extLst>
              <a:ext uri="{FF2B5EF4-FFF2-40B4-BE49-F238E27FC236}">
                <a16:creationId xmlns:a16="http://schemas.microsoft.com/office/drawing/2014/main" id="{E5E9AF34-6D19-EC3F-C7F0-612DF6BD69B7}"/>
              </a:ext>
            </a:extLst>
          </p:cNvPr>
          <p:cNvSpPr>
            <a:spLocks noGrp="1"/>
          </p:cNvSpPr>
          <p:nvPr>
            <p:ph type="body" sz="quarter" idx="28" hasCustomPrompt="1"/>
          </p:nvPr>
        </p:nvSpPr>
        <p:spPr>
          <a:xfrm>
            <a:off x="1145998" y="2239482"/>
            <a:ext cx="673275" cy="246221"/>
          </a:xfrm>
        </p:spPr>
        <p:txBody>
          <a:bodyPr wrap="square" anchor="ctr">
            <a:spAutoFit/>
          </a:bodyPr>
          <a:lstStyle>
            <a:lvl1pPr algn="l">
              <a:defRPr sz="1600" b="1">
                <a:solidFill>
                  <a:srgbClr val="000000"/>
                </a:solidFill>
              </a:defRPr>
            </a:lvl1pPr>
          </a:lstStyle>
          <a:p>
            <a:pPr lvl="0"/>
            <a:r>
              <a:rPr lang="en-US"/>
              <a:t>04</a:t>
            </a:r>
            <a:endParaRPr lang="en-IN"/>
          </a:p>
        </p:txBody>
      </p:sp>
      <p:sp>
        <p:nvSpPr>
          <p:cNvPr id="71" name="Text Placeholder 6">
            <a:extLst>
              <a:ext uri="{FF2B5EF4-FFF2-40B4-BE49-F238E27FC236}">
                <a16:creationId xmlns:a16="http://schemas.microsoft.com/office/drawing/2014/main" id="{53692B68-3BEC-6223-0C48-2744046CBA1D}"/>
              </a:ext>
            </a:extLst>
          </p:cNvPr>
          <p:cNvSpPr>
            <a:spLocks noGrp="1"/>
          </p:cNvSpPr>
          <p:nvPr>
            <p:ph type="body" sz="quarter" idx="29" hasCustomPrompt="1"/>
          </p:nvPr>
        </p:nvSpPr>
        <p:spPr>
          <a:xfrm>
            <a:off x="3370234" y="1802983"/>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72" name="Text Placeholder 54">
            <a:extLst>
              <a:ext uri="{FF2B5EF4-FFF2-40B4-BE49-F238E27FC236}">
                <a16:creationId xmlns:a16="http://schemas.microsoft.com/office/drawing/2014/main" id="{D63F1470-3FC5-77E1-805A-A73D7B8AB659}"/>
              </a:ext>
            </a:extLst>
          </p:cNvPr>
          <p:cNvSpPr>
            <a:spLocks noGrp="1"/>
          </p:cNvSpPr>
          <p:nvPr>
            <p:ph type="body" sz="quarter" idx="30" hasCustomPrompt="1"/>
          </p:nvPr>
        </p:nvSpPr>
        <p:spPr>
          <a:xfrm>
            <a:off x="3370234" y="1479811"/>
            <a:ext cx="595279" cy="246221"/>
          </a:xfrm>
        </p:spPr>
        <p:txBody>
          <a:bodyPr wrap="square" anchor="ctr">
            <a:spAutoFit/>
          </a:bodyPr>
          <a:lstStyle>
            <a:lvl1pPr algn="l">
              <a:defRPr sz="1600" b="1">
                <a:solidFill>
                  <a:srgbClr val="000000"/>
                </a:solidFill>
              </a:defRPr>
            </a:lvl1pPr>
          </a:lstStyle>
          <a:p>
            <a:pPr lvl="0"/>
            <a:r>
              <a:rPr lang="en-US"/>
              <a:t>15</a:t>
            </a:r>
            <a:endParaRPr lang="en-IN"/>
          </a:p>
        </p:txBody>
      </p:sp>
      <p:sp>
        <p:nvSpPr>
          <p:cNvPr id="73" name="Text Placeholder 6">
            <a:extLst>
              <a:ext uri="{FF2B5EF4-FFF2-40B4-BE49-F238E27FC236}">
                <a16:creationId xmlns:a16="http://schemas.microsoft.com/office/drawing/2014/main" id="{DB0C3A04-12D5-6413-05AB-E9846F98FE1A}"/>
              </a:ext>
            </a:extLst>
          </p:cNvPr>
          <p:cNvSpPr>
            <a:spLocks noGrp="1"/>
          </p:cNvSpPr>
          <p:nvPr>
            <p:ph type="body" sz="quarter" idx="31" hasCustomPrompt="1"/>
          </p:nvPr>
        </p:nvSpPr>
        <p:spPr>
          <a:xfrm>
            <a:off x="4039156" y="5358238"/>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74" name="Text Placeholder 54">
            <a:extLst>
              <a:ext uri="{FF2B5EF4-FFF2-40B4-BE49-F238E27FC236}">
                <a16:creationId xmlns:a16="http://schemas.microsoft.com/office/drawing/2014/main" id="{F3AED81A-D654-8214-69E5-B9A1EABEF328}"/>
              </a:ext>
            </a:extLst>
          </p:cNvPr>
          <p:cNvSpPr>
            <a:spLocks noGrp="1"/>
          </p:cNvSpPr>
          <p:nvPr>
            <p:ph type="body" sz="quarter" idx="32" hasCustomPrompt="1"/>
          </p:nvPr>
        </p:nvSpPr>
        <p:spPr>
          <a:xfrm>
            <a:off x="4039156" y="5035066"/>
            <a:ext cx="595279" cy="246221"/>
          </a:xfrm>
        </p:spPr>
        <p:txBody>
          <a:bodyPr wrap="square" anchor="ctr">
            <a:spAutoFit/>
          </a:bodyPr>
          <a:lstStyle>
            <a:lvl1pPr algn="l">
              <a:defRPr sz="1600" b="1">
                <a:solidFill>
                  <a:srgbClr val="000000"/>
                </a:solidFill>
              </a:defRPr>
            </a:lvl1pPr>
          </a:lstStyle>
          <a:p>
            <a:pPr lvl="0"/>
            <a:r>
              <a:rPr lang="en-US"/>
              <a:t>22</a:t>
            </a:r>
            <a:endParaRPr lang="en-IN"/>
          </a:p>
        </p:txBody>
      </p:sp>
      <p:sp>
        <p:nvSpPr>
          <p:cNvPr id="75" name="Text Placeholder 6">
            <a:extLst>
              <a:ext uri="{FF2B5EF4-FFF2-40B4-BE49-F238E27FC236}">
                <a16:creationId xmlns:a16="http://schemas.microsoft.com/office/drawing/2014/main" id="{61590274-3DA3-ADA5-605E-31F54E93FA1F}"/>
              </a:ext>
            </a:extLst>
          </p:cNvPr>
          <p:cNvSpPr>
            <a:spLocks noGrp="1"/>
          </p:cNvSpPr>
          <p:nvPr>
            <p:ph type="body" sz="quarter" idx="33" hasCustomPrompt="1"/>
          </p:nvPr>
        </p:nvSpPr>
        <p:spPr>
          <a:xfrm>
            <a:off x="4768749" y="2563964"/>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76" name="Text Placeholder 54">
            <a:extLst>
              <a:ext uri="{FF2B5EF4-FFF2-40B4-BE49-F238E27FC236}">
                <a16:creationId xmlns:a16="http://schemas.microsoft.com/office/drawing/2014/main" id="{9E076055-0F0A-3B05-6B20-8DE80A97ED81}"/>
              </a:ext>
            </a:extLst>
          </p:cNvPr>
          <p:cNvSpPr>
            <a:spLocks noGrp="1"/>
          </p:cNvSpPr>
          <p:nvPr>
            <p:ph type="body" sz="quarter" idx="34" hasCustomPrompt="1"/>
          </p:nvPr>
        </p:nvSpPr>
        <p:spPr>
          <a:xfrm>
            <a:off x="4768749" y="2240792"/>
            <a:ext cx="595279" cy="246221"/>
          </a:xfrm>
        </p:spPr>
        <p:txBody>
          <a:bodyPr wrap="square" anchor="ctr">
            <a:spAutoFit/>
          </a:bodyPr>
          <a:lstStyle>
            <a:lvl1pPr algn="l">
              <a:defRPr sz="1600" b="1">
                <a:solidFill>
                  <a:srgbClr val="000000"/>
                </a:solidFill>
              </a:defRPr>
            </a:lvl1pPr>
          </a:lstStyle>
          <a:p>
            <a:pPr lvl="0"/>
            <a:r>
              <a:rPr lang="en-US"/>
              <a:t>26</a:t>
            </a:r>
            <a:endParaRPr lang="en-IN"/>
          </a:p>
        </p:txBody>
      </p:sp>
      <p:sp>
        <p:nvSpPr>
          <p:cNvPr id="77" name="Text Placeholder 6">
            <a:extLst>
              <a:ext uri="{FF2B5EF4-FFF2-40B4-BE49-F238E27FC236}">
                <a16:creationId xmlns:a16="http://schemas.microsoft.com/office/drawing/2014/main" id="{03E9EC3F-707C-F2B3-0741-AD82F1C9A779}"/>
              </a:ext>
            </a:extLst>
          </p:cNvPr>
          <p:cNvSpPr>
            <a:spLocks noGrp="1"/>
          </p:cNvSpPr>
          <p:nvPr>
            <p:ph type="body" sz="quarter" idx="35" hasCustomPrompt="1"/>
          </p:nvPr>
        </p:nvSpPr>
        <p:spPr>
          <a:xfrm>
            <a:off x="6656099" y="2541314"/>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78" name="Text Placeholder 54">
            <a:extLst>
              <a:ext uri="{FF2B5EF4-FFF2-40B4-BE49-F238E27FC236}">
                <a16:creationId xmlns:a16="http://schemas.microsoft.com/office/drawing/2014/main" id="{124DA167-820D-1B2A-BF4B-A258E570935B}"/>
              </a:ext>
            </a:extLst>
          </p:cNvPr>
          <p:cNvSpPr>
            <a:spLocks noGrp="1"/>
          </p:cNvSpPr>
          <p:nvPr>
            <p:ph type="body" sz="quarter" idx="36" hasCustomPrompt="1"/>
          </p:nvPr>
        </p:nvSpPr>
        <p:spPr>
          <a:xfrm>
            <a:off x="6656099" y="2218142"/>
            <a:ext cx="595279" cy="246221"/>
          </a:xfrm>
        </p:spPr>
        <p:txBody>
          <a:bodyPr wrap="square" anchor="ctr">
            <a:spAutoFit/>
          </a:bodyPr>
          <a:lstStyle>
            <a:lvl1pPr algn="l">
              <a:defRPr sz="1600" b="1">
                <a:solidFill>
                  <a:srgbClr val="000000"/>
                </a:solidFill>
              </a:defRPr>
            </a:lvl1pPr>
          </a:lstStyle>
          <a:p>
            <a:pPr lvl="0"/>
            <a:r>
              <a:rPr lang="en-US"/>
              <a:t>06</a:t>
            </a:r>
            <a:endParaRPr lang="en-IN"/>
          </a:p>
        </p:txBody>
      </p:sp>
      <p:sp>
        <p:nvSpPr>
          <p:cNvPr id="79" name="Text Placeholder 6">
            <a:extLst>
              <a:ext uri="{FF2B5EF4-FFF2-40B4-BE49-F238E27FC236}">
                <a16:creationId xmlns:a16="http://schemas.microsoft.com/office/drawing/2014/main" id="{FD757070-91F8-486E-AD2E-0CA9788E0CC0}"/>
              </a:ext>
            </a:extLst>
          </p:cNvPr>
          <p:cNvSpPr>
            <a:spLocks noGrp="1"/>
          </p:cNvSpPr>
          <p:nvPr>
            <p:ph type="body" sz="quarter" idx="37" hasCustomPrompt="1"/>
          </p:nvPr>
        </p:nvSpPr>
        <p:spPr>
          <a:xfrm>
            <a:off x="7399554" y="5358238"/>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80" name="Text Placeholder 54">
            <a:extLst>
              <a:ext uri="{FF2B5EF4-FFF2-40B4-BE49-F238E27FC236}">
                <a16:creationId xmlns:a16="http://schemas.microsoft.com/office/drawing/2014/main" id="{97A19FDE-D698-4595-C1F2-842A9C734474}"/>
              </a:ext>
            </a:extLst>
          </p:cNvPr>
          <p:cNvSpPr>
            <a:spLocks noGrp="1"/>
          </p:cNvSpPr>
          <p:nvPr>
            <p:ph type="body" sz="quarter" idx="38" hasCustomPrompt="1"/>
          </p:nvPr>
        </p:nvSpPr>
        <p:spPr>
          <a:xfrm>
            <a:off x="7399554" y="5035066"/>
            <a:ext cx="595279" cy="246221"/>
          </a:xfrm>
        </p:spPr>
        <p:txBody>
          <a:bodyPr wrap="square" anchor="ctr">
            <a:spAutoFit/>
          </a:bodyPr>
          <a:lstStyle>
            <a:lvl1pPr algn="l">
              <a:defRPr sz="1600" b="1">
                <a:solidFill>
                  <a:srgbClr val="000000"/>
                </a:solidFill>
              </a:defRPr>
            </a:lvl1pPr>
          </a:lstStyle>
          <a:p>
            <a:pPr lvl="0"/>
            <a:r>
              <a:rPr lang="en-US"/>
              <a:t>13</a:t>
            </a:r>
            <a:endParaRPr lang="en-IN"/>
          </a:p>
        </p:txBody>
      </p:sp>
      <p:sp>
        <p:nvSpPr>
          <p:cNvPr id="81" name="Text Placeholder 6">
            <a:extLst>
              <a:ext uri="{FF2B5EF4-FFF2-40B4-BE49-F238E27FC236}">
                <a16:creationId xmlns:a16="http://schemas.microsoft.com/office/drawing/2014/main" id="{80BCCEC6-0713-D20F-9265-1F1973B36682}"/>
              </a:ext>
            </a:extLst>
          </p:cNvPr>
          <p:cNvSpPr>
            <a:spLocks noGrp="1"/>
          </p:cNvSpPr>
          <p:nvPr>
            <p:ph type="body" sz="quarter" idx="39" hasCustomPrompt="1"/>
          </p:nvPr>
        </p:nvSpPr>
        <p:spPr>
          <a:xfrm>
            <a:off x="8127036" y="1803918"/>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82" name="Text Placeholder 54">
            <a:extLst>
              <a:ext uri="{FF2B5EF4-FFF2-40B4-BE49-F238E27FC236}">
                <a16:creationId xmlns:a16="http://schemas.microsoft.com/office/drawing/2014/main" id="{FF193172-EBAE-7028-77CD-F8B92C00F8FE}"/>
              </a:ext>
            </a:extLst>
          </p:cNvPr>
          <p:cNvSpPr>
            <a:spLocks noGrp="1"/>
          </p:cNvSpPr>
          <p:nvPr>
            <p:ph type="body" sz="quarter" idx="40" hasCustomPrompt="1"/>
          </p:nvPr>
        </p:nvSpPr>
        <p:spPr>
          <a:xfrm>
            <a:off x="8127036" y="1480746"/>
            <a:ext cx="595279" cy="246221"/>
          </a:xfrm>
        </p:spPr>
        <p:txBody>
          <a:bodyPr wrap="square" anchor="ctr">
            <a:spAutoFit/>
          </a:bodyPr>
          <a:lstStyle>
            <a:lvl1pPr algn="l">
              <a:defRPr sz="1600" b="1">
                <a:solidFill>
                  <a:srgbClr val="000000"/>
                </a:solidFill>
              </a:defRPr>
            </a:lvl1pPr>
          </a:lstStyle>
          <a:p>
            <a:pPr lvl="0"/>
            <a:r>
              <a:rPr lang="en-US"/>
              <a:t>23</a:t>
            </a:r>
            <a:endParaRPr lang="en-IN"/>
          </a:p>
        </p:txBody>
      </p:sp>
      <p:sp>
        <p:nvSpPr>
          <p:cNvPr id="83" name="Text Placeholder 6">
            <a:extLst>
              <a:ext uri="{FF2B5EF4-FFF2-40B4-BE49-F238E27FC236}">
                <a16:creationId xmlns:a16="http://schemas.microsoft.com/office/drawing/2014/main" id="{F0ED749A-E82C-8F07-8425-773ACAB47EE1}"/>
              </a:ext>
            </a:extLst>
          </p:cNvPr>
          <p:cNvSpPr>
            <a:spLocks noGrp="1"/>
          </p:cNvSpPr>
          <p:nvPr>
            <p:ph type="body" sz="quarter" idx="41" hasCustomPrompt="1"/>
          </p:nvPr>
        </p:nvSpPr>
        <p:spPr>
          <a:xfrm>
            <a:off x="9941965" y="2553752"/>
            <a:ext cx="1220862" cy="836549"/>
          </a:xfrm>
        </p:spPr>
        <p:txBody>
          <a:bodyPr/>
          <a:lstStyle>
            <a:lvl1pPr>
              <a:defRPr sz="1400" b="0">
                <a:solidFill>
                  <a:srgbClr val="000000"/>
                </a:solidFill>
              </a:defRPr>
            </a:lvl1pPr>
          </a:lstStyle>
          <a:p>
            <a:pPr lvl="0"/>
            <a:r>
              <a:rPr lang="fr-FR"/>
              <a:t>Lorem ipsum</a:t>
            </a:r>
          </a:p>
          <a:p>
            <a:pPr lvl="0"/>
            <a:r>
              <a:rPr lang="fr-FR" err="1"/>
              <a:t>odit</a:t>
            </a:r>
            <a:r>
              <a:rPr lang="fr-FR"/>
              <a:t> que </a:t>
            </a:r>
            <a:r>
              <a:rPr lang="fr-FR" err="1"/>
              <a:t>perovit</a:t>
            </a:r>
            <a:endParaRPr lang="fr-FR"/>
          </a:p>
          <a:p>
            <a:pPr lvl="0"/>
            <a:r>
              <a:rPr lang="fr-FR" err="1"/>
              <a:t>unt</a:t>
            </a:r>
            <a:r>
              <a:rPr lang="fr-FR"/>
              <a:t> </a:t>
            </a:r>
            <a:r>
              <a:rPr lang="fr-FR" err="1"/>
              <a:t>pa</a:t>
            </a:r>
            <a:r>
              <a:rPr lang="fr-FR"/>
              <a:t> </a:t>
            </a:r>
            <a:r>
              <a:rPr lang="fr-FR" err="1"/>
              <a:t>voluptio</a:t>
            </a:r>
            <a:endParaRPr lang="fr-FR"/>
          </a:p>
        </p:txBody>
      </p:sp>
      <p:sp>
        <p:nvSpPr>
          <p:cNvPr id="84" name="Text Placeholder 54">
            <a:extLst>
              <a:ext uri="{FF2B5EF4-FFF2-40B4-BE49-F238E27FC236}">
                <a16:creationId xmlns:a16="http://schemas.microsoft.com/office/drawing/2014/main" id="{CEF9B247-DB18-6DD8-F6FA-B6B59F97AB82}"/>
              </a:ext>
            </a:extLst>
          </p:cNvPr>
          <p:cNvSpPr>
            <a:spLocks noGrp="1"/>
          </p:cNvSpPr>
          <p:nvPr>
            <p:ph type="body" sz="quarter" idx="42" hasCustomPrompt="1"/>
          </p:nvPr>
        </p:nvSpPr>
        <p:spPr>
          <a:xfrm>
            <a:off x="9941965" y="2230580"/>
            <a:ext cx="595279" cy="246221"/>
          </a:xfrm>
        </p:spPr>
        <p:txBody>
          <a:bodyPr wrap="square" anchor="ctr">
            <a:spAutoFit/>
          </a:bodyPr>
          <a:lstStyle>
            <a:lvl1pPr algn="l">
              <a:defRPr sz="1600" b="1">
                <a:solidFill>
                  <a:srgbClr val="000000"/>
                </a:solidFill>
              </a:defRPr>
            </a:lvl1pPr>
          </a:lstStyle>
          <a:p>
            <a:pPr lvl="0"/>
            <a:r>
              <a:rPr lang="en-US"/>
              <a:t>05</a:t>
            </a:r>
            <a:endParaRPr lang="en-IN"/>
          </a:p>
        </p:txBody>
      </p:sp>
      <p:sp>
        <p:nvSpPr>
          <p:cNvPr id="85" name="Text Placeholder 54">
            <a:extLst>
              <a:ext uri="{FF2B5EF4-FFF2-40B4-BE49-F238E27FC236}">
                <a16:creationId xmlns:a16="http://schemas.microsoft.com/office/drawing/2014/main" id="{944EDEAF-267F-278F-1AD7-46DC53485189}"/>
              </a:ext>
            </a:extLst>
          </p:cNvPr>
          <p:cNvSpPr>
            <a:spLocks noGrp="1"/>
          </p:cNvSpPr>
          <p:nvPr>
            <p:ph type="body" sz="quarter" idx="43" hasCustomPrompt="1"/>
          </p:nvPr>
        </p:nvSpPr>
        <p:spPr>
          <a:xfrm rot="16200000">
            <a:off x="1664324" y="4670027"/>
            <a:ext cx="1219435" cy="318650"/>
          </a:xfrm>
        </p:spPr>
        <p:txBody>
          <a:bodyPr wrap="square" anchor="ctr">
            <a:spAutoFit/>
          </a:bodyPr>
          <a:lstStyle>
            <a:lvl1pPr algn="r">
              <a:defRPr sz="2000" b="1">
                <a:solidFill>
                  <a:srgbClr val="43B02A"/>
                </a:solidFill>
                <a:latin typeface="+mj-lt"/>
              </a:defRPr>
            </a:lvl1pPr>
          </a:lstStyle>
          <a:p>
            <a:pPr lvl="0"/>
            <a:r>
              <a:rPr lang="en-US"/>
              <a:t>June</a:t>
            </a:r>
            <a:endParaRPr lang="en-IN"/>
          </a:p>
        </p:txBody>
      </p:sp>
      <p:sp>
        <p:nvSpPr>
          <p:cNvPr id="86" name="Text Placeholder 54">
            <a:extLst>
              <a:ext uri="{FF2B5EF4-FFF2-40B4-BE49-F238E27FC236}">
                <a16:creationId xmlns:a16="http://schemas.microsoft.com/office/drawing/2014/main" id="{27527FCE-43A1-3C77-C431-D15E391211E7}"/>
              </a:ext>
            </a:extLst>
          </p:cNvPr>
          <p:cNvSpPr>
            <a:spLocks noGrp="1"/>
          </p:cNvSpPr>
          <p:nvPr>
            <p:ph type="body" sz="quarter" idx="44" hasCustomPrompt="1"/>
          </p:nvPr>
        </p:nvSpPr>
        <p:spPr>
          <a:xfrm rot="16200000">
            <a:off x="5090092" y="4670027"/>
            <a:ext cx="1219435" cy="318650"/>
          </a:xfrm>
        </p:spPr>
        <p:txBody>
          <a:bodyPr wrap="square" anchor="ctr">
            <a:spAutoFit/>
          </a:bodyPr>
          <a:lstStyle>
            <a:lvl1pPr algn="r">
              <a:defRPr sz="2000" b="1">
                <a:solidFill>
                  <a:srgbClr val="86BC25"/>
                </a:solidFill>
                <a:latin typeface="+mj-lt"/>
              </a:defRPr>
            </a:lvl1pPr>
          </a:lstStyle>
          <a:p>
            <a:pPr lvl="0"/>
            <a:r>
              <a:rPr lang="en-US"/>
              <a:t>July</a:t>
            </a:r>
            <a:endParaRPr lang="en-IN"/>
          </a:p>
        </p:txBody>
      </p:sp>
      <p:sp>
        <p:nvSpPr>
          <p:cNvPr id="87" name="Text Placeholder 54">
            <a:extLst>
              <a:ext uri="{FF2B5EF4-FFF2-40B4-BE49-F238E27FC236}">
                <a16:creationId xmlns:a16="http://schemas.microsoft.com/office/drawing/2014/main" id="{51F05319-B958-F18D-A61A-66C70D7E8020}"/>
              </a:ext>
            </a:extLst>
          </p:cNvPr>
          <p:cNvSpPr>
            <a:spLocks noGrp="1"/>
          </p:cNvSpPr>
          <p:nvPr>
            <p:ph type="body" sz="quarter" idx="45" hasCustomPrompt="1"/>
          </p:nvPr>
        </p:nvSpPr>
        <p:spPr>
          <a:xfrm rot="16200000">
            <a:off x="8497484" y="4693996"/>
            <a:ext cx="1219435" cy="318650"/>
          </a:xfrm>
        </p:spPr>
        <p:txBody>
          <a:bodyPr wrap="square" anchor="ctr">
            <a:spAutoFit/>
          </a:bodyPr>
          <a:lstStyle>
            <a:lvl1pPr algn="r">
              <a:defRPr sz="2000" b="1">
                <a:solidFill>
                  <a:srgbClr val="86BC25"/>
                </a:solidFill>
                <a:latin typeface="+mj-lt"/>
              </a:defRPr>
            </a:lvl1pPr>
          </a:lstStyle>
          <a:p>
            <a:pPr marL="0" marR="0" lvl="0" indent="0" algn="r" defTabSz="914400" eaLnBrk="1" fontAlgn="auto" latinLnBrk="0" hangingPunct="1">
              <a:lnSpc>
                <a:spcPct val="100000"/>
              </a:lnSpc>
              <a:spcBef>
                <a:spcPts val="600"/>
              </a:spcBef>
              <a:spcAft>
                <a:spcPts val="0"/>
              </a:spcAft>
              <a:buClrTx/>
              <a:buSzPct val="100000"/>
              <a:buFontTx/>
              <a:buNone/>
              <a:tabLst/>
              <a:defRPr/>
            </a:pPr>
            <a:r>
              <a:rPr kumimoji="0" lang="en-GB" sz="2000" b="1" i="0" u="none" strike="noStrike" kern="0" cap="none" spc="0" normalizeH="0" baseline="0" noProof="0">
                <a:ln>
                  <a:noFill/>
                </a:ln>
                <a:solidFill>
                  <a:srgbClr val="009A44"/>
                </a:solidFill>
                <a:effectLst/>
                <a:uLnTx/>
                <a:uFillTx/>
              </a:rPr>
              <a:t>August</a:t>
            </a:r>
            <a:endParaRPr kumimoji="0" lang="en-GB" sz="2000" b="0" i="0" u="none" strike="noStrike" kern="0" cap="none" spc="0" normalizeH="0" baseline="0" noProof="0">
              <a:ln>
                <a:noFill/>
              </a:ln>
              <a:solidFill>
                <a:srgbClr val="009A44"/>
              </a:solidFill>
              <a:effectLst/>
              <a:uLnTx/>
              <a:uFillTx/>
            </a:endParaRPr>
          </a:p>
        </p:txBody>
      </p:sp>
    </p:spTree>
    <p:extLst>
      <p:ext uri="{BB962C8B-B14F-4D97-AF65-F5344CB8AC3E}">
        <p14:creationId xmlns:p14="http://schemas.microsoft.com/office/powerpoint/2010/main" val="3352059151"/>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Grantt chart or Timeline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19C40-FE46-C224-E066-B261B236B4A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31E67620-5D43-F36E-65E8-30CB02945903}"/>
              </a:ext>
            </a:extLst>
          </p:cNvPr>
          <p:cNvSpPr>
            <a:spLocks noGrp="1"/>
          </p:cNvSpPr>
          <p:nvPr>
            <p:ph type="sldNum" sz="quarter" idx="10"/>
          </p:nvPr>
        </p:nvSpPr>
        <p:spPr>
          <a:xfrm>
            <a:off x="11421124" y="6379700"/>
            <a:ext cx="521447" cy="230832"/>
          </a:xfrm>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graphicFrame>
        <p:nvGraphicFramePr>
          <p:cNvPr id="4" name="Table 3">
            <a:extLst>
              <a:ext uri="{FF2B5EF4-FFF2-40B4-BE49-F238E27FC236}">
                <a16:creationId xmlns:a16="http://schemas.microsoft.com/office/drawing/2014/main" id="{88092F6C-A377-A299-BB73-2FE772A78230}"/>
              </a:ext>
            </a:extLst>
          </p:cNvPr>
          <p:cNvGraphicFramePr>
            <a:graphicFrameLocks noGrp="1"/>
          </p:cNvGraphicFramePr>
          <p:nvPr userDrawn="1">
            <p:extLst>
              <p:ext uri="{D42A27DB-BD31-4B8C-83A1-F6EECF244321}">
                <p14:modId xmlns:p14="http://schemas.microsoft.com/office/powerpoint/2010/main" val="493520584"/>
              </p:ext>
            </p:extLst>
          </p:nvPr>
        </p:nvGraphicFramePr>
        <p:xfrm>
          <a:off x="944548" y="1765075"/>
          <a:ext cx="10346511" cy="4328160"/>
        </p:xfrm>
        <a:graphic>
          <a:graphicData uri="http://schemas.openxmlformats.org/drawingml/2006/table">
            <a:tbl>
              <a:tblPr bandRow="1"/>
              <a:tblGrid>
                <a:gridCol w="2706906">
                  <a:extLst>
                    <a:ext uri="{9D8B030D-6E8A-4147-A177-3AD203B41FA5}">
                      <a16:colId xmlns:a16="http://schemas.microsoft.com/office/drawing/2014/main" val="20000"/>
                    </a:ext>
                  </a:extLst>
                </a:gridCol>
                <a:gridCol w="318317">
                  <a:extLst>
                    <a:ext uri="{9D8B030D-6E8A-4147-A177-3AD203B41FA5}">
                      <a16:colId xmlns:a16="http://schemas.microsoft.com/office/drawing/2014/main" val="20001"/>
                    </a:ext>
                  </a:extLst>
                </a:gridCol>
                <a:gridCol w="318317">
                  <a:extLst>
                    <a:ext uri="{9D8B030D-6E8A-4147-A177-3AD203B41FA5}">
                      <a16:colId xmlns:a16="http://schemas.microsoft.com/office/drawing/2014/main" val="20002"/>
                    </a:ext>
                  </a:extLst>
                </a:gridCol>
                <a:gridCol w="318317">
                  <a:extLst>
                    <a:ext uri="{9D8B030D-6E8A-4147-A177-3AD203B41FA5}">
                      <a16:colId xmlns:a16="http://schemas.microsoft.com/office/drawing/2014/main" val="20003"/>
                    </a:ext>
                  </a:extLst>
                </a:gridCol>
                <a:gridCol w="318317">
                  <a:extLst>
                    <a:ext uri="{9D8B030D-6E8A-4147-A177-3AD203B41FA5}">
                      <a16:colId xmlns:a16="http://schemas.microsoft.com/office/drawing/2014/main" val="20004"/>
                    </a:ext>
                  </a:extLst>
                </a:gridCol>
                <a:gridCol w="318317">
                  <a:extLst>
                    <a:ext uri="{9D8B030D-6E8A-4147-A177-3AD203B41FA5}">
                      <a16:colId xmlns:a16="http://schemas.microsoft.com/office/drawing/2014/main" val="20005"/>
                    </a:ext>
                  </a:extLst>
                </a:gridCol>
                <a:gridCol w="318317">
                  <a:extLst>
                    <a:ext uri="{9D8B030D-6E8A-4147-A177-3AD203B41FA5}">
                      <a16:colId xmlns:a16="http://schemas.microsoft.com/office/drawing/2014/main" val="20006"/>
                    </a:ext>
                  </a:extLst>
                </a:gridCol>
                <a:gridCol w="318317">
                  <a:extLst>
                    <a:ext uri="{9D8B030D-6E8A-4147-A177-3AD203B41FA5}">
                      <a16:colId xmlns:a16="http://schemas.microsoft.com/office/drawing/2014/main" val="20007"/>
                    </a:ext>
                  </a:extLst>
                </a:gridCol>
                <a:gridCol w="318317">
                  <a:extLst>
                    <a:ext uri="{9D8B030D-6E8A-4147-A177-3AD203B41FA5}">
                      <a16:colId xmlns:a16="http://schemas.microsoft.com/office/drawing/2014/main" val="20008"/>
                    </a:ext>
                  </a:extLst>
                </a:gridCol>
                <a:gridCol w="318317">
                  <a:extLst>
                    <a:ext uri="{9D8B030D-6E8A-4147-A177-3AD203B41FA5}">
                      <a16:colId xmlns:a16="http://schemas.microsoft.com/office/drawing/2014/main" val="20009"/>
                    </a:ext>
                  </a:extLst>
                </a:gridCol>
                <a:gridCol w="318317">
                  <a:extLst>
                    <a:ext uri="{9D8B030D-6E8A-4147-A177-3AD203B41FA5}">
                      <a16:colId xmlns:a16="http://schemas.microsoft.com/office/drawing/2014/main" val="20010"/>
                    </a:ext>
                  </a:extLst>
                </a:gridCol>
                <a:gridCol w="318317">
                  <a:extLst>
                    <a:ext uri="{9D8B030D-6E8A-4147-A177-3AD203B41FA5}">
                      <a16:colId xmlns:a16="http://schemas.microsoft.com/office/drawing/2014/main" val="20011"/>
                    </a:ext>
                  </a:extLst>
                </a:gridCol>
                <a:gridCol w="318317">
                  <a:extLst>
                    <a:ext uri="{9D8B030D-6E8A-4147-A177-3AD203B41FA5}">
                      <a16:colId xmlns:a16="http://schemas.microsoft.com/office/drawing/2014/main" val="20012"/>
                    </a:ext>
                  </a:extLst>
                </a:gridCol>
                <a:gridCol w="318317">
                  <a:extLst>
                    <a:ext uri="{9D8B030D-6E8A-4147-A177-3AD203B41FA5}">
                      <a16:colId xmlns:a16="http://schemas.microsoft.com/office/drawing/2014/main" val="20013"/>
                    </a:ext>
                  </a:extLst>
                </a:gridCol>
                <a:gridCol w="318317">
                  <a:extLst>
                    <a:ext uri="{9D8B030D-6E8A-4147-A177-3AD203B41FA5}">
                      <a16:colId xmlns:a16="http://schemas.microsoft.com/office/drawing/2014/main" val="20014"/>
                    </a:ext>
                  </a:extLst>
                </a:gridCol>
                <a:gridCol w="318317">
                  <a:extLst>
                    <a:ext uri="{9D8B030D-6E8A-4147-A177-3AD203B41FA5}">
                      <a16:colId xmlns:a16="http://schemas.microsoft.com/office/drawing/2014/main" val="20015"/>
                    </a:ext>
                  </a:extLst>
                </a:gridCol>
                <a:gridCol w="318317">
                  <a:extLst>
                    <a:ext uri="{9D8B030D-6E8A-4147-A177-3AD203B41FA5}">
                      <a16:colId xmlns:a16="http://schemas.microsoft.com/office/drawing/2014/main" val="20016"/>
                    </a:ext>
                  </a:extLst>
                </a:gridCol>
                <a:gridCol w="318317">
                  <a:extLst>
                    <a:ext uri="{9D8B030D-6E8A-4147-A177-3AD203B41FA5}">
                      <a16:colId xmlns:a16="http://schemas.microsoft.com/office/drawing/2014/main" val="20017"/>
                    </a:ext>
                  </a:extLst>
                </a:gridCol>
                <a:gridCol w="318317">
                  <a:extLst>
                    <a:ext uri="{9D8B030D-6E8A-4147-A177-3AD203B41FA5}">
                      <a16:colId xmlns:a16="http://schemas.microsoft.com/office/drawing/2014/main" val="20018"/>
                    </a:ext>
                  </a:extLst>
                </a:gridCol>
                <a:gridCol w="318317">
                  <a:extLst>
                    <a:ext uri="{9D8B030D-6E8A-4147-A177-3AD203B41FA5}">
                      <a16:colId xmlns:a16="http://schemas.microsoft.com/office/drawing/2014/main" val="20019"/>
                    </a:ext>
                  </a:extLst>
                </a:gridCol>
                <a:gridCol w="318317">
                  <a:extLst>
                    <a:ext uri="{9D8B030D-6E8A-4147-A177-3AD203B41FA5}">
                      <a16:colId xmlns:a16="http://schemas.microsoft.com/office/drawing/2014/main" val="20020"/>
                    </a:ext>
                  </a:extLst>
                </a:gridCol>
                <a:gridCol w="318317">
                  <a:extLst>
                    <a:ext uri="{9D8B030D-6E8A-4147-A177-3AD203B41FA5}">
                      <a16:colId xmlns:a16="http://schemas.microsoft.com/office/drawing/2014/main" val="20021"/>
                    </a:ext>
                  </a:extLst>
                </a:gridCol>
                <a:gridCol w="318317">
                  <a:extLst>
                    <a:ext uri="{9D8B030D-6E8A-4147-A177-3AD203B41FA5}">
                      <a16:colId xmlns:a16="http://schemas.microsoft.com/office/drawing/2014/main" val="20022"/>
                    </a:ext>
                  </a:extLst>
                </a:gridCol>
                <a:gridCol w="318317">
                  <a:extLst>
                    <a:ext uri="{9D8B030D-6E8A-4147-A177-3AD203B41FA5}">
                      <a16:colId xmlns:a16="http://schemas.microsoft.com/office/drawing/2014/main" val="20023"/>
                    </a:ext>
                  </a:extLst>
                </a:gridCol>
                <a:gridCol w="318317">
                  <a:extLst>
                    <a:ext uri="{9D8B030D-6E8A-4147-A177-3AD203B41FA5}">
                      <a16:colId xmlns:a16="http://schemas.microsoft.com/office/drawing/2014/main" val="20024"/>
                    </a:ext>
                  </a:extLst>
                </a:gridCol>
              </a:tblGrid>
              <a:tr h="182880">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400"/>
                        </a:spcBef>
                      </a:pPr>
                      <a:endParaRPr lang="en-US" sz="1100">
                        <a:solidFill>
                          <a:schemeClr val="tx1"/>
                        </a:solidFill>
                        <a:latin typeface="+mn-lt"/>
                      </a:endParaRP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4">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100">
                          <a:solidFill>
                            <a:schemeClr val="tx1"/>
                          </a:solidFill>
                          <a:latin typeface="+mn-lt"/>
                        </a:rPr>
                        <a:t>August</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100">
                          <a:solidFill>
                            <a:schemeClr val="tx1"/>
                          </a:solidFill>
                          <a:latin typeface="+mn-lt"/>
                        </a:rPr>
                        <a:t>September</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5">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100">
                          <a:solidFill>
                            <a:schemeClr val="tx1"/>
                          </a:solidFill>
                          <a:latin typeface="+mn-lt"/>
                        </a:rPr>
                        <a:t>October</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12700"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100">
                          <a:solidFill>
                            <a:schemeClr val="tx1"/>
                          </a:solidFill>
                          <a:latin typeface="+mn-lt"/>
                        </a:rPr>
                        <a:t>November</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12700"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3">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marR="0" indent="0" algn="ctr" defTabSz="914400" rtl="0" eaLnBrk="1" fontAlgn="auto" latinLnBrk="0" hangingPunct="1">
                        <a:lnSpc>
                          <a:spcPct val="100000"/>
                        </a:lnSpc>
                        <a:spcBef>
                          <a:spcPts val="400"/>
                        </a:spcBef>
                        <a:spcAft>
                          <a:spcPts val="0"/>
                        </a:spcAft>
                        <a:buClrTx/>
                        <a:buSzTx/>
                        <a:buFontTx/>
                        <a:buNone/>
                        <a:tabLst/>
                        <a:defRPr/>
                      </a:pPr>
                      <a:r>
                        <a:rPr lang="en-US" sz="1100">
                          <a:solidFill>
                            <a:schemeClr val="tx1"/>
                          </a:solidFill>
                          <a:latin typeface="+mn-lt"/>
                        </a:rPr>
                        <a:t>December</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gridSpan="4">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January</a:t>
                      </a: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mpd="sng">
                      <a:noFill/>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tc hMerge="1">
                  <a:txBody>
                    <a:bodyPr/>
                    <a:lstStyle/>
                    <a:p>
                      <a:pPr algn="ctr">
                        <a:lnSpc>
                          <a:spcPct val="100000"/>
                        </a:lnSpc>
                        <a:spcBef>
                          <a:spcPts val="400"/>
                        </a:spcBef>
                      </a:pPr>
                      <a:endParaRPr lang="en-US" sz="1100">
                        <a:solidFill>
                          <a:schemeClr val="tx2"/>
                        </a:solidFill>
                        <a:latin typeface="+mn-lt"/>
                      </a:endParaRPr>
                    </a:p>
                  </a:txBody>
                  <a:tcPr marL="45720" marR="45720" anchor="ctr">
                    <a:lnL w="3175" cap="flat" cmpd="sng" algn="ctr">
                      <a:solidFill>
                        <a:schemeClr val="bg1">
                          <a:lumMod val="65000"/>
                        </a:schemeClr>
                      </a:solidFill>
                      <a:prstDash val="solid"/>
                      <a:round/>
                      <a:headEnd type="none" w="med" len="med"/>
                      <a:tailEnd type="none" w="med" len="med"/>
                    </a:lnL>
                    <a:lnR w="6350" cap="flat" cmpd="sng" algn="ctr">
                      <a:solidFill>
                        <a:schemeClr val="tx2"/>
                      </a:solidFill>
                      <a:prstDash val="solid"/>
                      <a:round/>
                      <a:headEnd type="none" w="med" len="med"/>
                      <a:tailEnd type="none" w="med" len="med"/>
                    </a:lnR>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10000"/>
                  </a:ext>
                </a:extLst>
              </a:tr>
              <a:tr h="182880">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400"/>
                        </a:spcBef>
                      </a:pPr>
                      <a:endParaRPr lang="en-US" sz="1100">
                        <a:solidFill>
                          <a:schemeClr val="tx1"/>
                        </a:solidFill>
                        <a:latin typeface="+mn-lt"/>
                      </a:endParaRPr>
                    </a:p>
                  </a:txBody>
                  <a:tcPr marL="45732" marR="45732"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8</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15</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22</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29</a:t>
                      </a:r>
                    </a:p>
                  </a:txBody>
                  <a:tcPr marL="45732" marR="45732"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5</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12</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19</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26</a:t>
                      </a:r>
                    </a:p>
                  </a:txBody>
                  <a:tcPr marL="45732" marR="45732"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3</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10</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17</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24</a:t>
                      </a:r>
                    </a:p>
                  </a:txBody>
                  <a:tcPr marL="45732" marR="45732"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31</a:t>
                      </a:r>
                    </a:p>
                  </a:txBody>
                  <a:tcPr marL="45732" marR="45732"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7</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14</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21</a:t>
                      </a:r>
                    </a:p>
                  </a:txBody>
                  <a:tcPr marL="45732" marR="45732" anchor="ctr">
                    <a:lnL w="31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28</a:t>
                      </a:r>
                    </a:p>
                  </a:txBody>
                  <a:tcPr marL="45732" marR="45732"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5</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12</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19</a:t>
                      </a:r>
                    </a:p>
                  </a:txBody>
                  <a:tcPr marL="45732" marR="45732"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a:t>
                      </a:r>
                    </a:p>
                  </a:txBody>
                  <a:tcPr marL="45732" marR="45732" anchor="ctr">
                    <a:lnL w="6350"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9</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1</a:t>
                      </a:r>
                    </a:p>
                  </a:txBody>
                  <a:tcPr marL="45732" marR="45732"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gn="ctr">
                        <a:lnSpc>
                          <a:spcPct val="100000"/>
                        </a:lnSpc>
                        <a:spcBef>
                          <a:spcPts val="400"/>
                        </a:spcBef>
                      </a:pPr>
                      <a:r>
                        <a:rPr lang="en-US" sz="1100">
                          <a:solidFill>
                            <a:schemeClr val="tx1"/>
                          </a:solidFill>
                          <a:latin typeface="+mn-lt"/>
                        </a:rPr>
                        <a:t>23</a:t>
                      </a:r>
                    </a:p>
                  </a:txBody>
                  <a:tcPr marL="45732" marR="45732" anchor="ctr">
                    <a:lnL w="3175"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28654">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indent="0">
                        <a:lnSpc>
                          <a:spcPct val="100000"/>
                        </a:lnSpc>
                        <a:spcBef>
                          <a:spcPts val="300"/>
                        </a:spcBef>
                        <a:buFont typeface="Arial" panose="020B0604020202020204" pitchFamily="34" charset="0"/>
                        <a:buNone/>
                      </a:pPr>
                      <a:r>
                        <a:rPr lang="en-US" sz="1100" b="1">
                          <a:solidFill>
                            <a:schemeClr val="tx1"/>
                          </a:solidFill>
                          <a:latin typeface="+mn-lt"/>
                        </a:rPr>
                        <a:t>Stage 1: </a:t>
                      </a:r>
                      <a:r>
                        <a:rPr lang="en-US" sz="1100">
                          <a:solidFill>
                            <a:schemeClr val="tx1"/>
                          </a:solidFill>
                          <a:latin typeface="+mn-lt"/>
                        </a:rPr>
                        <a:t>Stage description</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txBody>
                  <a:tcPr marL="91464" marR="91464" marT="91440" marB="91440" anchor="ctr">
                    <a:lnL w="6350" cap="flat" cmpd="sng" algn="ctr">
                      <a:no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628654">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indent="0">
                        <a:lnSpc>
                          <a:spcPct val="100000"/>
                        </a:lnSpc>
                        <a:spcBef>
                          <a:spcPts val="300"/>
                        </a:spcBef>
                        <a:buFont typeface="Arial" panose="020B0604020202020204" pitchFamily="34" charset="0"/>
                        <a:buNone/>
                      </a:pPr>
                      <a:r>
                        <a:rPr lang="en-US" sz="1100" b="1">
                          <a:solidFill>
                            <a:schemeClr val="tx1"/>
                          </a:solidFill>
                          <a:latin typeface="+mn-lt"/>
                        </a:rPr>
                        <a:t>Stage 2:</a:t>
                      </a:r>
                      <a:r>
                        <a:rPr lang="en-US" sz="1100" b="0" baseline="0">
                          <a:solidFill>
                            <a:schemeClr val="tx1"/>
                          </a:solidFill>
                          <a:latin typeface="+mn-lt"/>
                        </a:rPr>
                        <a:t> S</a:t>
                      </a:r>
                      <a:r>
                        <a:rPr lang="en-US" sz="110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txBody>
                  <a:tcPr marL="91464" marR="91464" marT="91440" marB="91440" anchor="ctr">
                    <a:lnL w="6350" cap="flat" cmpd="sng" algn="ctr">
                      <a:no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628654">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indent="0">
                        <a:lnSpc>
                          <a:spcPct val="100000"/>
                        </a:lnSpc>
                        <a:spcBef>
                          <a:spcPts val="300"/>
                        </a:spcBef>
                        <a:buFont typeface="Arial" panose="020B0604020202020204" pitchFamily="34" charset="0"/>
                        <a:buNone/>
                      </a:pPr>
                      <a:r>
                        <a:rPr lang="en-US" sz="1100" b="1">
                          <a:solidFill>
                            <a:schemeClr val="tx1"/>
                          </a:solidFill>
                          <a:latin typeface="+mn-lt"/>
                        </a:rPr>
                        <a:t>Stage 3:</a:t>
                      </a:r>
                      <a:r>
                        <a:rPr lang="en-US" sz="1100" b="0">
                          <a:solidFill>
                            <a:schemeClr val="tx1"/>
                          </a:solidFill>
                          <a:latin typeface="+mn-lt"/>
                        </a:rPr>
                        <a:t> S</a:t>
                      </a:r>
                      <a:r>
                        <a:rPr lang="en-US" sz="110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txBody>
                  <a:tcPr marL="91464" marR="91464" marT="91440" marB="91440" anchor="ctr">
                    <a:lnL w="6350" cap="flat" cmpd="sng" algn="ctr">
                      <a:no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628654">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indent="0">
                        <a:lnSpc>
                          <a:spcPct val="100000"/>
                        </a:lnSpc>
                        <a:spcBef>
                          <a:spcPts val="300"/>
                        </a:spcBef>
                        <a:buFont typeface="Arial" panose="020B0604020202020204" pitchFamily="34" charset="0"/>
                        <a:buNone/>
                      </a:pPr>
                      <a:r>
                        <a:rPr lang="en-US" sz="1100" b="1">
                          <a:solidFill>
                            <a:schemeClr val="tx1"/>
                          </a:solidFill>
                          <a:latin typeface="+mn-lt"/>
                        </a:rPr>
                        <a:t>Stage 4:</a:t>
                      </a:r>
                      <a:r>
                        <a:rPr lang="en-US" sz="1100" b="0">
                          <a:solidFill>
                            <a:schemeClr val="tx1"/>
                          </a:solidFill>
                          <a:latin typeface="+mn-lt"/>
                        </a:rPr>
                        <a:t> S</a:t>
                      </a:r>
                      <a:r>
                        <a:rPr lang="en-US" sz="110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txBody>
                  <a:tcPr marL="91464" marR="91464" marT="91440" marB="91440" anchor="ctr">
                    <a:lnL w="6350" cap="flat" cmpd="sng" algn="ctr">
                      <a:no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628654">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marL="0" indent="0">
                        <a:lnSpc>
                          <a:spcPct val="100000"/>
                        </a:lnSpc>
                        <a:spcBef>
                          <a:spcPts val="300"/>
                        </a:spcBef>
                        <a:buFont typeface="Arial" panose="020B0604020202020204" pitchFamily="34" charset="0"/>
                        <a:buNone/>
                      </a:pPr>
                      <a:r>
                        <a:rPr lang="en-US" sz="1100" b="1">
                          <a:solidFill>
                            <a:schemeClr val="tx1"/>
                          </a:solidFill>
                          <a:latin typeface="+mn-lt"/>
                        </a:rPr>
                        <a:t>Stage 5:</a:t>
                      </a:r>
                      <a:r>
                        <a:rPr lang="en-US" sz="1100" b="0">
                          <a:solidFill>
                            <a:schemeClr val="tx1"/>
                          </a:solidFill>
                          <a:latin typeface="+mn-lt"/>
                        </a:rPr>
                        <a:t> S</a:t>
                      </a:r>
                      <a:r>
                        <a:rPr lang="en-US" sz="1100">
                          <a:solidFill>
                            <a:schemeClr val="tx1"/>
                          </a:solidFill>
                          <a:latin typeface="+mn-lt"/>
                        </a:rPr>
                        <a:t>tage description</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p>
                      <a:pPr marL="0" indent="0">
                        <a:lnSpc>
                          <a:spcPct val="100000"/>
                        </a:lnSpc>
                        <a:spcBef>
                          <a:spcPts val="300"/>
                        </a:spcBef>
                        <a:buFont typeface="Arial" panose="020B0604020202020204" pitchFamily="34" charset="0"/>
                        <a:buNone/>
                      </a:pPr>
                      <a:r>
                        <a:rPr lang="en-US" sz="1100">
                          <a:solidFill>
                            <a:schemeClr val="tx1"/>
                          </a:solidFill>
                          <a:latin typeface="+mn-lt"/>
                        </a:rPr>
                        <a:t>Activity detail</a:t>
                      </a:r>
                    </a:p>
                  </a:txBody>
                  <a:tcPr marL="91464" marR="91464" marT="91440" marB="91440" anchor="ctr">
                    <a:lnL w="6350" cap="flat" cmpd="sng" algn="ctr">
                      <a:no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12700" cap="flat" cmpd="sng" algn="ctr">
                      <a:solidFill>
                        <a:srgbClr val="53565A"/>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6350" cap="flat" cmpd="sng" algn="ctr">
                      <a:solidFill>
                        <a:srgbClr val="D0D0CE"/>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1218957" rtl="0" eaLnBrk="1" latinLnBrk="0" hangingPunct="1">
                        <a:defRPr sz="2400" kern="1200">
                          <a:solidFill>
                            <a:schemeClr val="dk1"/>
                          </a:solidFill>
                          <a:latin typeface="Calibri"/>
                        </a:defRPr>
                      </a:lvl1pPr>
                      <a:lvl2pPr marL="609479" algn="l" defTabSz="1218957" rtl="0" eaLnBrk="1" latinLnBrk="0" hangingPunct="1">
                        <a:defRPr sz="2400" kern="1200">
                          <a:solidFill>
                            <a:schemeClr val="dk1"/>
                          </a:solidFill>
                          <a:latin typeface="Calibri"/>
                        </a:defRPr>
                      </a:lvl2pPr>
                      <a:lvl3pPr marL="1218957" algn="l" defTabSz="1218957" rtl="0" eaLnBrk="1" latinLnBrk="0" hangingPunct="1">
                        <a:defRPr sz="2400" kern="1200">
                          <a:solidFill>
                            <a:schemeClr val="dk1"/>
                          </a:solidFill>
                          <a:latin typeface="Calibri"/>
                        </a:defRPr>
                      </a:lvl3pPr>
                      <a:lvl4pPr marL="1828435" algn="l" defTabSz="1218957" rtl="0" eaLnBrk="1" latinLnBrk="0" hangingPunct="1">
                        <a:defRPr sz="2400" kern="1200">
                          <a:solidFill>
                            <a:schemeClr val="dk1"/>
                          </a:solidFill>
                          <a:latin typeface="Calibri"/>
                        </a:defRPr>
                      </a:lvl4pPr>
                      <a:lvl5pPr marL="2437912" algn="l" defTabSz="1218957" rtl="0" eaLnBrk="1" latinLnBrk="0" hangingPunct="1">
                        <a:defRPr sz="2400" kern="1200">
                          <a:solidFill>
                            <a:schemeClr val="dk1"/>
                          </a:solidFill>
                          <a:latin typeface="Calibri"/>
                        </a:defRPr>
                      </a:lvl5pPr>
                      <a:lvl6pPr marL="3047391" algn="l" defTabSz="1218957" rtl="0" eaLnBrk="1" latinLnBrk="0" hangingPunct="1">
                        <a:defRPr sz="2400" kern="1200">
                          <a:solidFill>
                            <a:schemeClr val="dk1"/>
                          </a:solidFill>
                          <a:latin typeface="Calibri"/>
                        </a:defRPr>
                      </a:lvl6pPr>
                      <a:lvl7pPr marL="3656869" algn="l" defTabSz="1218957" rtl="0" eaLnBrk="1" latinLnBrk="0" hangingPunct="1">
                        <a:defRPr sz="2400" kern="1200">
                          <a:solidFill>
                            <a:schemeClr val="dk1"/>
                          </a:solidFill>
                          <a:latin typeface="Calibri"/>
                        </a:defRPr>
                      </a:lvl7pPr>
                      <a:lvl8pPr marL="4266347" algn="l" defTabSz="1218957" rtl="0" eaLnBrk="1" latinLnBrk="0" hangingPunct="1">
                        <a:defRPr sz="2400" kern="1200">
                          <a:solidFill>
                            <a:schemeClr val="dk1"/>
                          </a:solidFill>
                          <a:latin typeface="Calibri"/>
                        </a:defRPr>
                      </a:lvl8pPr>
                      <a:lvl9pPr marL="4875825" algn="l" defTabSz="1218957" rtl="0" eaLnBrk="1" latinLnBrk="0" hangingPunct="1">
                        <a:defRPr sz="2400" kern="1200">
                          <a:solidFill>
                            <a:schemeClr val="dk1"/>
                          </a:solidFill>
                          <a:latin typeface="Calibri"/>
                        </a:defRPr>
                      </a:lvl9pPr>
                    </a:lstStyle>
                    <a:p>
                      <a:pPr>
                        <a:lnSpc>
                          <a:spcPct val="100000"/>
                        </a:lnSpc>
                        <a:spcBef>
                          <a:spcPts val="300"/>
                        </a:spcBef>
                      </a:pPr>
                      <a:endParaRPr lang="en-US" sz="1100">
                        <a:solidFill>
                          <a:schemeClr val="tx2"/>
                        </a:solidFill>
                        <a:latin typeface="+mn-lt"/>
                      </a:endParaRPr>
                    </a:p>
                  </a:txBody>
                  <a:tcPr marL="91464" marR="91464" marT="91440" marB="91440" anchor="ctr">
                    <a:lnL w="6350" cap="flat" cmpd="sng" algn="ctr">
                      <a:solidFill>
                        <a:srgbClr val="D0D0CE"/>
                      </a:solidFill>
                      <a:prstDash val="solid"/>
                      <a:round/>
                      <a:headEnd type="none" w="med" len="med"/>
                      <a:tailEnd type="none" w="med" len="med"/>
                    </a:lnL>
                    <a:lnR w="12700" cap="flat" cmpd="sng" algn="ctr">
                      <a:solidFill>
                        <a:srgbClr val="53565A"/>
                      </a:solidFill>
                      <a:prstDash val="solid"/>
                      <a:round/>
                      <a:headEnd type="none" w="med" len="med"/>
                      <a:tailEnd type="none" w="med" len="med"/>
                    </a:lnR>
                    <a:lnT w="6350" cap="flat" cmpd="sng" algn="ctr">
                      <a:solidFill>
                        <a:srgbClr val="BBBCBC"/>
                      </a:solidFill>
                      <a:prstDash val="solid"/>
                      <a:round/>
                      <a:headEnd type="none" w="med" len="med"/>
                      <a:tailEnd type="none" w="med" len="med"/>
                    </a:lnT>
                    <a:lnB w="6350" cap="flat" cmpd="sng" algn="ctr">
                      <a:solidFill>
                        <a:srgbClr val="BBBCBC"/>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bl>
          </a:graphicData>
        </a:graphic>
      </p:graphicFrame>
      <p:grpSp>
        <p:nvGrpSpPr>
          <p:cNvPr id="5" name="Group 4">
            <a:extLst>
              <a:ext uri="{FF2B5EF4-FFF2-40B4-BE49-F238E27FC236}">
                <a16:creationId xmlns:a16="http://schemas.microsoft.com/office/drawing/2014/main" id="{2FA44849-8DBB-7846-711F-6414D79561A0}"/>
              </a:ext>
            </a:extLst>
          </p:cNvPr>
          <p:cNvGrpSpPr/>
          <p:nvPr userDrawn="1"/>
        </p:nvGrpSpPr>
        <p:grpSpPr>
          <a:xfrm>
            <a:off x="3119086" y="2776940"/>
            <a:ext cx="7667337" cy="3323577"/>
            <a:chOff x="3118274" y="2776939"/>
            <a:chExt cx="5166396" cy="3323577"/>
          </a:xfrm>
        </p:grpSpPr>
        <p:sp>
          <p:nvSpPr>
            <p:cNvPr id="6" name="Rectangle 5">
              <a:extLst>
                <a:ext uri="{FF2B5EF4-FFF2-40B4-BE49-F238E27FC236}">
                  <a16:creationId xmlns:a16="http://schemas.microsoft.com/office/drawing/2014/main" id="{CEA66688-4705-8C93-B9AB-8D868CA5EF6D}"/>
                </a:ext>
              </a:extLst>
            </p:cNvPr>
            <p:cNvSpPr/>
            <p:nvPr/>
          </p:nvSpPr>
          <p:spPr bwMode="gray">
            <a:xfrm>
              <a:off x="3118274" y="2776939"/>
              <a:ext cx="774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6EF441E0-0B12-A0CA-62EA-E1C1EB3D4F09}"/>
                </a:ext>
              </a:extLst>
            </p:cNvPr>
            <p:cNvSpPr/>
            <p:nvPr/>
          </p:nvSpPr>
          <p:spPr bwMode="gray">
            <a:xfrm>
              <a:off x="3891526" y="2962851"/>
              <a:ext cx="52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8" name="Rectangle 7">
              <a:extLst>
                <a:ext uri="{FF2B5EF4-FFF2-40B4-BE49-F238E27FC236}">
                  <a16:creationId xmlns:a16="http://schemas.microsoft.com/office/drawing/2014/main" id="{F08A54A9-5D88-271F-5023-F97168785B8B}"/>
                </a:ext>
              </a:extLst>
            </p:cNvPr>
            <p:cNvSpPr/>
            <p:nvPr/>
          </p:nvSpPr>
          <p:spPr bwMode="gray">
            <a:xfrm>
              <a:off x="4409840" y="3528301"/>
              <a:ext cx="52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9" name="Rectangle 8">
              <a:extLst>
                <a:ext uri="{FF2B5EF4-FFF2-40B4-BE49-F238E27FC236}">
                  <a16:creationId xmlns:a16="http://schemas.microsoft.com/office/drawing/2014/main" id="{A0AF5FE1-4E37-4B9E-DA8C-C60494AD3C87}"/>
                </a:ext>
              </a:extLst>
            </p:cNvPr>
            <p:cNvSpPr/>
            <p:nvPr/>
          </p:nvSpPr>
          <p:spPr bwMode="gray">
            <a:xfrm>
              <a:off x="4934704" y="3732319"/>
              <a:ext cx="25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0CF2E7B1-9696-79A8-FB9D-3E9E10BB7F5B}"/>
                </a:ext>
              </a:extLst>
            </p:cNvPr>
            <p:cNvSpPr/>
            <p:nvPr/>
          </p:nvSpPr>
          <p:spPr bwMode="gray">
            <a:xfrm>
              <a:off x="5189976" y="4287573"/>
              <a:ext cx="52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1" name="Rectangle 10">
              <a:extLst>
                <a:ext uri="{FF2B5EF4-FFF2-40B4-BE49-F238E27FC236}">
                  <a16:creationId xmlns:a16="http://schemas.microsoft.com/office/drawing/2014/main" id="{EDD89CD3-34C0-ED23-F2C3-A8522DBB8774}"/>
                </a:ext>
              </a:extLst>
            </p:cNvPr>
            <p:cNvSpPr/>
            <p:nvPr/>
          </p:nvSpPr>
          <p:spPr bwMode="gray">
            <a:xfrm>
              <a:off x="5705282" y="4491591"/>
              <a:ext cx="25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2" name="Rectangle 11">
              <a:extLst>
                <a:ext uri="{FF2B5EF4-FFF2-40B4-BE49-F238E27FC236}">
                  <a16:creationId xmlns:a16="http://schemas.microsoft.com/office/drawing/2014/main" id="{A4055824-8568-904E-07D8-4A74A631236E}"/>
                </a:ext>
              </a:extLst>
            </p:cNvPr>
            <p:cNvSpPr/>
            <p:nvPr/>
          </p:nvSpPr>
          <p:spPr bwMode="gray">
            <a:xfrm>
              <a:off x="5957282" y="5056660"/>
              <a:ext cx="774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3" name="Rectangle 12">
              <a:extLst>
                <a:ext uri="{FF2B5EF4-FFF2-40B4-BE49-F238E27FC236}">
                  <a16:creationId xmlns:a16="http://schemas.microsoft.com/office/drawing/2014/main" id="{C31BA3EE-D2D7-C9A3-6ABE-6C6BD4A18A16}"/>
                </a:ext>
              </a:extLst>
            </p:cNvPr>
            <p:cNvSpPr/>
            <p:nvPr/>
          </p:nvSpPr>
          <p:spPr bwMode="gray">
            <a:xfrm>
              <a:off x="6739678" y="5251625"/>
              <a:ext cx="25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4" name="Rectangle 13">
              <a:extLst>
                <a:ext uri="{FF2B5EF4-FFF2-40B4-BE49-F238E27FC236}">
                  <a16:creationId xmlns:a16="http://schemas.microsoft.com/office/drawing/2014/main" id="{EC6F8BDF-4C5D-CB64-9283-2D1878125FB0}"/>
                </a:ext>
              </a:extLst>
            </p:cNvPr>
            <p:cNvSpPr/>
            <p:nvPr/>
          </p:nvSpPr>
          <p:spPr bwMode="gray">
            <a:xfrm>
              <a:off x="7005992" y="5815551"/>
              <a:ext cx="1026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5" name="Rectangle 14">
              <a:extLst>
                <a:ext uri="{FF2B5EF4-FFF2-40B4-BE49-F238E27FC236}">
                  <a16:creationId xmlns:a16="http://schemas.microsoft.com/office/drawing/2014/main" id="{CC237A3F-A798-C053-A767-E5704A23C248}"/>
                </a:ext>
              </a:extLst>
            </p:cNvPr>
            <p:cNvSpPr/>
            <p:nvPr/>
          </p:nvSpPr>
          <p:spPr bwMode="gray">
            <a:xfrm>
              <a:off x="8032670" y="6010516"/>
              <a:ext cx="252000" cy="90000"/>
            </a:xfrm>
            <a:prstGeom prst="rect">
              <a:avLst/>
            </a:prstGeom>
            <a:solidFill>
              <a:srgbClr val="009A44"/>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6" name="Oval 15">
              <a:extLst>
                <a:ext uri="{FF2B5EF4-FFF2-40B4-BE49-F238E27FC236}">
                  <a16:creationId xmlns:a16="http://schemas.microsoft.com/office/drawing/2014/main" id="{8373B2FA-0C9E-2FCC-9D6F-6806488F06CF}"/>
                </a:ext>
              </a:extLst>
            </p:cNvPr>
            <p:cNvSpPr/>
            <p:nvPr/>
          </p:nvSpPr>
          <p:spPr bwMode="gray">
            <a:xfrm>
              <a:off x="5276654" y="3739939"/>
              <a:ext cx="123260" cy="182880"/>
            </a:xfrm>
            <a:prstGeom prst="ellipse">
              <a:avLst/>
            </a:prstGeom>
            <a:solidFill>
              <a:sysClr val="windowText" lastClr="000000">
                <a:lumMod val="65000"/>
                <a:lumOff val="35000"/>
              </a:sys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7" name="Oval 16">
              <a:extLst>
                <a:ext uri="{FF2B5EF4-FFF2-40B4-BE49-F238E27FC236}">
                  <a16:creationId xmlns:a16="http://schemas.microsoft.com/office/drawing/2014/main" id="{8020D7D7-4B9D-FA9D-E041-D4624AA27F32}"/>
                </a:ext>
              </a:extLst>
            </p:cNvPr>
            <p:cNvSpPr/>
            <p:nvPr/>
          </p:nvSpPr>
          <p:spPr bwMode="gray">
            <a:xfrm>
              <a:off x="7070224" y="5253065"/>
              <a:ext cx="123260" cy="182880"/>
            </a:xfrm>
            <a:prstGeom prst="ellipse">
              <a:avLst/>
            </a:prstGeom>
            <a:solidFill>
              <a:sysClr val="windowText" lastClr="000000">
                <a:lumMod val="65000"/>
                <a:lumOff val="35000"/>
              </a:sys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grpSp>
      <p:sp>
        <p:nvSpPr>
          <p:cNvPr id="18" name="Oval 17">
            <a:extLst>
              <a:ext uri="{FF2B5EF4-FFF2-40B4-BE49-F238E27FC236}">
                <a16:creationId xmlns:a16="http://schemas.microsoft.com/office/drawing/2014/main" id="{FFB6B1C9-F864-1D96-C56A-6AD18396375F}"/>
              </a:ext>
            </a:extLst>
          </p:cNvPr>
          <p:cNvSpPr/>
          <p:nvPr userDrawn="1"/>
        </p:nvSpPr>
        <p:spPr bwMode="gray">
          <a:xfrm>
            <a:off x="8641019" y="6243445"/>
            <a:ext cx="90023" cy="90000"/>
          </a:xfrm>
          <a:prstGeom prst="ellipse">
            <a:avLst/>
          </a:prstGeom>
          <a:solidFill>
            <a:sysClr val="windowText" lastClr="000000">
              <a:lumMod val="65000"/>
              <a:lumOff val="35000"/>
            </a:sys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C622D77A-2AA3-77E1-0491-B7C8E2AC75A7}"/>
              </a:ext>
            </a:extLst>
          </p:cNvPr>
          <p:cNvSpPr/>
          <p:nvPr userDrawn="1"/>
        </p:nvSpPr>
        <p:spPr bwMode="gray">
          <a:xfrm>
            <a:off x="8771547" y="6196112"/>
            <a:ext cx="898846" cy="184666"/>
          </a:xfrm>
          <a:prstGeom prst="rect">
            <a:avLst/>
          </a:prstGeom>
        </p:spPr>
        <p:txBody>
          <a:bodyPr wrap="square" lIns="0" tIns="0" rIns="0" bIns="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prstClr val="black"/>
                </a:solidFill>
                <a:effectLst/>
                <a:uLnTx/>
                <a:uFillTx/>
                <a:latin typeface="Calibri"/>
                <a:ea typeface="+mn-ea"/>
                <a:cs typeface="+mn-cs"/>
              </a:rPr>
              <a:t>Milestone</a:t>
            </a:r>
          </a:p>
        </p:txBody>
      </p:sp>
      <p:sp>
        <p:nvSpPr>
          <p:cNvPr id="21" name="Text Placeholder 54">
            <a:extLst>
              <a:ext uri="{FF2B5EF4-FFF2-40B4-BE49-F238E27FC236}">
                <a16:creationId xmlns:a16="http://schemas.microsoft.com/office/drawing/2014/main" id="{977FB4DC-4CC2-788E-97AF-DD06ADDCEC21}"/>
              </a:ext>
            </a:extLst>
          </p:cNvPr>
          <p:cNvSpPr>
            <a:spLocks noGrp="1"/>
          </p:cNvSpPr>
          <p:nvPr>
            <p:ph type="body" sz="quarter" idx="19" hasCustomPrompt="1"/>
          </p:nvPr>
        </p:nvSpPr>
        <p:spPr>
          <a:xfrm>
            <a:off x="616658" y="1326858"/>
            <a:ext cx="2199702" cy="246221"/>
          </a:xfrm>
        </p:spPr>
        <p:txBody>
          <a:bodyPr vert="horz" lIns="0" tIns="0" rIns="0" bIns="0" rtlCol="0" anchor="ctr">
            <a:spAutoFit/>
          </a:bodyPr>
          <a:lstStyle>
            <a:lvl1pPr>
              <a:defRPr lang="en-IN" b="1" dirty="0">
                <a:solidFill>
                  <a:srgbClr val="000000"/>
                </a:solidFill>
              </a:defRPr>
            </a:lvl1pPr>
          </a:lstStyle>
          <a:p>
            <a:pPr lvl="0"/>
            <a:r>
              <a:rPr lang="en-US"/>
              <a:t>Title Text</a:t>
            </a:r>
            <a:endParaRPr lang="en-IN"/>
          </a:p>
        </p:txBody>
      </p:sp>
    </p:spTree>
    <p:extLst>
      <p:ext uri="{BB962C8B-B14F-4D97-AF65-F5344CB8AC3E}">
        <p14:creationId xmlns:p14="http://schemas.microsoft.com/office/powerpoint/2010/main" val="1861687553"/>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Design 3 - 5 Infographic">
    <p:spTree>
      <p:nvGrpSpPr>
        <p:cNvPr id="1" name=""/>
        <p:cNvGrpSpPr/>
        <p:nvPr/>
      </p:nvGrpSpPr>
      <p:grpSpPr>
        <a:xfrm>
          <a:off x="0" y="0"/>
          <a:ext cx="0" cy="0"/>
          <a:chOff x="0" y="0"/>
          <a:chExt cx="0" cy="0"/>
        </a:xfrm>
      </p:grpSpPr>
      <p:sp>
        <p:nvSpPr>
          <p:cNvPr id="81" name="Picture Placeholder 3">
            <a:extLst>
              <a:ext uri="{FF2B5EF4-FFF2-40B4-BE49-F238E27FC236}">
                <a16:creationId xmlns:a16="http://schemas.microsoft.com/office/drawing/2014/main" id="{E41BF8DF-BB66-412C-9963-6CFF1C581E2B}"/>
              </a:ext>
            </a:extLst>
          </p:cNvPr>
          <p:cNvSpPr>
            <a:spLocks noGrp="1" noChangeAspect="1"/>
          </p:cNvSpPr>
          <p:nvPr>
            <p:ph type="pic" sz="quarter" idx="44"/>
          </p:nvPr>
        </p:nvSpPr>
        <p:spPr>
          <a:xfrm>
            <a:off x="10322324" y="2134236"/>
            <a:ext cx="640247" cy="640080"/>
          </a:xfrm>
          <a:prstGeom prst="ellipse">
            <a:avLst/>
          </a:prstGeom>
        </p:spPr>
        <p:txBody>
          <a:bodyPr anchor="ctr"/>
          <a:lstStyle>
            <a:lvl1pPr algn="ctr">
              <a:defRPr sz="1200">
                <a:solidFill>
                  <a:schemeClr val="tx1"/>
                </a:solidFill>
              </a:defRPr>
            </a:lvl1pPr>
          </a:lstStyle>
          <a:p>
            <a:endParaRPr lang="en-IN"/>
          </a:p>
        </p:txBody>
      </p:sp>
      <p:sp>
        <p:nvSpPr>
          <p:cNvPr id="2" name="Title 1">
            <a:extLst>
              <a:ext uri="{FF2B5EF4-FFF2-40B4-BE49-F238E27FC236}">
                <a16:creationId xmlns:a16="http://schemas.microsoft.com/office/drawing/2014/main" id="{9C7D93BE-C83E-B177-14AB-1906A85689EF}"/>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C3424606-8AAC-4213-F423-7A198FF1C446}"/>
              </a:ext>
            </a:extLst>
          </p:cNvPr>
          <p:cNvSpPr>
            <a:spLocks noGrp="1"/>
          </p:cNvSpPr>
          <p:nvPr>
            <p:ph type="sldNum" sz="quarter" idx="10"/>
          </p:nvPr>
        </p:nvSpPr>
        <p:spPr>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63" name="Picture Placeholder 3">
            <a:extLst>
              <a:ext uri="{FF2B5EF4-FFF2-40B4-BE49-F238E27FC236}">
                <a16:creationId xmlns:a16="http://schemas.microsoft.com/office/drawing/2014/main" id="{D2508BCA-D73C-D00C-A8D8-B98F0A849A20}"/>
              </a:ext>
            </a:extLst>
          </p:cNvPr>
          <p:cNvSpPr>
            <a:spLocks noGrp="1" noChangeAspect="1"/>
          </p:cNvSpPr>
          <p:nvPr>
            <p:ph type="pic" sz="quarter" idx="40"/>
          </p:nvPr>
        </p:nvSpPr>
        <p:spPr>
          <a:xfrm>
            <a:off x="1188100" y="2134236"/>
            <a:ext cx="640247" cy="640080"/>
          </a:xfrm>
          <a:prstGeom prst="ellipse">
            <a:avLst/>
          </a:prstGeom>
        </p:spPr>
        <p:txBody>
          <a:bodyPr anchor="ctr"/>
          <a:lstStyle>
            <a:lvl1pPr algn="ctr">
              <a:defRPr sz="1200">
                <a:solidFill>
                  <a:schemeClr val="tx1"/>
                </a:solidFill>
              </a:defRPr>
            </a:lvl1pPr>
          </a:lstStyle>
          <a:p>
            <a:endParaRPr lang="en-IN"/>
          </a:p>
        </p:txBody>
      </p:sp>
      <p:sp>
        <p:nvSpPr>
          <p:cNvPr id="64" name="Picture Placeholder 3">
            <a:extLst>
              <a:ext uri="{FF2B5EF4-FFF2-40B4-BE49-F238E27FC236}">
                <a16:creationId xmlns:a16="http://schemas.microsoft.com/office/drawing/2014/main" id="{59FF130B-A123-2F29-7093-5F0BF8EA1FE2}"/>
              </a:ext>
            </a:extLst>
          </p:cNvPr>
          <p:cNvSpPr>
            <a:spLocks noGrp="1" noChangeAspect="1"/>
          </p:cNvSpPr>
          <p:nvPr>
            <p:ph type="pic" sz="quarter" idx="41"/>
          </p:nvPr>
        </p:nvSpPr>
        <p:spPr>
          <a:xfrm>
            <a:off x="3471656" y="2134236"/>
            <a:ext cx="640247" cy="640080"/>
          </a:xfrm>
          <a:prstGeom prst="ellipse">
            <a:avLst/>
          </a:prstGeom>
        </p:spPr>
        <p:txBody>
          <a:bodyPr anchor="ctr"/>
          <a:lstStyle>
            <a:lvl1pPr algn="ctr">
              <a:defRPr sz="1200">
                <a:solidFill>
                  <a:schemeClr val="tx1"/>
                </a:solidFill>
              </a:defRPr>
            </a:lvl1pPr>
          </a:lstStyle>
          <a:p>
            <a:endParaRPr lang="en-IN"/>
          </a:p>
        </p:txBody>
      </p:sp>
      <p:sp>
        <p:nvSpPr>
          <p:cNvPr id="66" name="Picture Placeholder 3">
            <a:extLst>
              <a:ext uri="{FF2B5EF4-FFF2-40B4-BE49-F238E27FC236}">
                <a16:creationId xmlns:a16="http://schemas.microsoft.com/office/drawing/2014/main" id="{90D45519-4F85-CE79-6238-AFDF70F8FC8D}"/>
              </a:ext>
            </a:extLst>
          </p:cNvPr>
          <p:cNvSpPr>
            <a:spLocks noGrp="1" noChangeAspect="1"/>
          </p:cNvSpPr>
          <p:nvPr>
            <p:ph type="pic" sz="quarter" idx="42"/>
          </p:nvPr>
        </p:nvSpPr>
        <p:spPr>
          <a:xfrm>
            <a:off x="5755212" y="2134236"/>
            <a:ext cx="640247" cy="640080"/>
          </a:xfrm>
          <a:prstGeom prst="ellipse">
            <a:avLst/>
          </a:prstGeom>
        </p:spPr>
        <p:txBody>
          <a:bodyPr anchor="ctr"/>
          <a:lstStyle>
            <a:lvl1pPr algn="ctr">
              <a:defRPr sz="1200">
                <a:solidFill>
                  <a:schemeClr val="tx1"/>
                </a:solidFill>
              </a:defRPr>
            </a:lvl1pPr>
          </a:lstStyle>
          <a:p>
            <a:endParaRPr lang="en-IN"/>
          </a:p>
        </p:txBody>
      </p:sp>
      <p:sp>
        <p:nvSpPr>
          <p:cNvPr id="67" name="Picture Placeholder 3">
            <a:extLst>
              <a:ext uri="{FF2B5EF4-FFF2-40B4-BE49-F238E27FC236}">
                <a16:creationId xmlns:a16="http://schemas.microsoft.com/office/drawing/2014/main" id="{0945982A-D538-9BE8-2C4E-3661E57BF54B}"/>
              </a:ext>
            </a:extLst>
          </p:cNvPr>
          <p:cNvSpPr>
            <a:spLocks noGrp="1" noChangeAspect="1"/>
          </p:cNvSpPr>
          <p:nvPr>
            <p:ph type="pic" sz="quarter" idx="43"/>
          </p:nvPr>
        </p:nvSpPr>
        <p:spPr>
          <a:xfrm>
            <a:off x="8038767" y="2134236"/>
            <a:ext cx="640247" cy="64008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3272290322"/>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Icon 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BA7BD-A332-7FE3-1F4E-EB36A61665D7}"/>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AFB53FC0-FC13-9AB3-93AF-E2767EFC19FB}"/>
              </a:ext>
            </a:extLst>
          </p:cNvPr>
          <p:cNvSpPr>
            <a:spLocks noGrp="1"/>
          </p:cNvSpPr>
          <p:nvPr>
            <p:ph type="sldNum" sz="quarter" idx="10"/>
          </p:nvPr>
        </p:nvSpPr>
        <p:spPr>
          <a:noFill/>
        </p:spPr>
        <p:txBody>
          <a:bodyPr wrap="square" rtlCol="0">
            <a:spAutoFit/>
          </a:bodyPr>
          <a:lstStyle>
            <a:lvl1pPr>
              <a:defRPr lang="en-IN" smtClean="0">
                <a:solidFill>
                  <a:prstClr val="black"/>
                </a:solidFill>
              </a:defRPr>
            </a:lvl1pPr>
          </a:lstStyle>
          <a:p>
            <a:pPr algn="ctr"/>
            <a:fld id="{95CC1D26-A9BD-4BDE-BDD9-08EDBAE96860}" type="slidenum">
              <a:rPr lang="en-US" smtClean="0"/>
              <a:pPr algn="ctr"/>
              <a:t>‹#›</a:t>
            </a:fld>
            <a:endParaRPr lang="en-US"/>
          </a:p>
        </p:txBody>
      </p:sp>
      <p:sp>
        <p:nvSpPr>
          <p:cNvPr id="40" name="Text Placeholder 38">
            <a:extLst>
              <a:ext uri="{FF2B5EF4-FFF2-40B4-BE49-F238E27FC236}">
                <a16:creationId xmlns:a16="http://schemas.microsoft.com/office/drawing/2014/main" id="{B55EDFD3-5C66-8811-24C2-726E4F70FF12}"/>
              </a:ext>
            </a:extLst>
          </p:cNvPr>
          <p:cNvSpPr>
            <a:spLocks noGrp="1"/>
          </p:cNvSpPr>
          <p:nvPr>
            <p:ph type="body" sz="quarter" idx="13"/>
          </p:nvPr>
        </p:nvSpPr>
        <p:spPr>
          <a:xfrm>
            <a:off x="8758890" y="2063337"/>
            <a:ext cx="2083343" cy="246221"/>
          </a:xfrm>
        </p:spPr>
        <p:txBody>
          <a:bodyPr wrap="square" anchor="ctr">
            <a:spAutoFit/>
          </a:bodyPr>
          <a:lstStyle>
            <a:lvl1pPr algn="ctr">
              <a:defRPr/>
            </a:lvl1pPr>
          </a:lstStyle>
          <a:p>
            <a:pPr lvl="0"/>
            <a:r>
              <a:rPr lang="en-US"/>
              <a:t>Click to edit</a:t>
            </a:r>
          </a:p>
        </p:txBody>
      </p:sp>
      <p:sp>
        <p:nvSpPr>
          <p:cNvPr id="52" name="Text Placeholder 50">
            <a:extLst>
              <a:ext uri="{FF2B5EF4-FFF2-40B4-BE49-F238E27FC236}">
                <a16:creationId xmlns:a16="http://schemas.microsoft.com/office/drawing/2014/main" id="{749AAF71-41DA-80A1-7126-67330329DC81}"/>
              </a:ext>
            </a:extLst>
          </p:cNvPr>
          <p:cNvSpPr>
            <a:spLocks noGrp="1"/>
          </p:cNvSpPr>
          <p:nvPr>
            <p:ph type="body" sz="quarter" idx="17" hasCustomPrompt="1"/>
          </p:nvPr>
        </p:nvSpPr>
        <p:spPr>
          <a:xfrm>
            <a:off x="7648979" y="2063337"/>
            <a:ext cx="1044825" cy="246221"/>
          </a:xfrm>
        </p:spPr>
        <p:txBody>
          <a:bodyPr wrap="square">
            <a:spAutoFit/>
          </a:bodyPr>
          <a:lstStyle>
            <a:lvl1pPr>
              <a:defRPr b="1">
                <a:solidFill>
                  <a:srgbClr val="000000"/>
                </a:solidFill>
              </a:defRPr>
            </a:lvl1pPr>
            <a:lvl2pPr>
              <a:defRPr b="1">
                <a:solidFill>
                  <a:srgbClr val="005587"/>
                </a:solidFill>
              </a:defRPr>
            </a:lvl2pPr>
            <a:lvl3pPr>
              <a:defRPr b="1">
                <a:solidFill>
                  <a:srgbClr val="005587"/>
                </a:solidFill>
              </a:defRPr>
            </a:lvl3pPr>
            <a:lvl4pPr>
              <a:defRPr b="1">
                <a:solidFill>
                  <a:srgbClr val="005587"/>
                </a:solidFill>
              </a:defRPr>
            </a:lvl4pPr>
            <a:lvl5pPr>
              <a:defRPr b="1">
                <a:solidFill>
                  <a:srgbClr val="005587"/>
                </a:solidFill>
              </a:defRPr>
            </a:lvl5pPr>
          </a:lstStyle>
          <a:p>
            <a:pPr lvl="0"/>
            <a:r>
              <a:rPr lang="en-US"/>
              <a:t>Click to Edit</a:t>
            </a:r>
          </a:p>
        </p:txBody>
      </p:sp>
      <p:sp>
        <p:nvSpPr>
          <p:cNvPr id="55" name="Text Placeholder 38">
            <a:extLst>
              <a:ext uri="{FF2B5EF4-FFF2-40B4-BE49-F238E27FC236}">
                <a16:creationId xmlns:a16="http://schemas.microsoft.com/office/drawing/2014/main" id="{8D34DB0D-4A86-4D9A-12AC-F8FB77FE56DF}"/>
              </a:ext>
            </a:extLst>
          </p:cNvPr>
          <p:cNvSpPr>
            <a:spLocks noGrp="1"/>
          </p:cNvSpPr>
          <p:nvPr>
            <p:ph type="body" sz="quarter" idx="20"/>
          </p:nvPr>
        </p:nvSpPr>
        <p:spPr>
          <a:xfrm>
            <a:off x="8758890" y="4045557"/>
            <a:ext cx="2083343" cy="246221"/>
          </a:xfrm>
        </p:spPr>
        <p:txBody>
          <a:bodyPr wrap="square" anchor="ctr">
            <a:spAutoFit/>
          </a:bodyPr>
          <a:lstStyle>
            <a:lvl1pPr algn="ctr">
              <a:defRPr/>
            </a:lvl1pPr>
          </a:lstStyle>
          <a:p>
            <a:pPr lvl="0"/>
            <a:r>
              <a:rPr lang="en-US"/>
              <a:t>Click to edit</a:t>
            </a:r>
          </a:p>
        </p:txBody>
      </p:sp>
      <p:sp>
        <p:nvSpPr>
          <p:cNvPr id="56" name="Text Placeholder 50">
            <a:extLst>
              <a:ext uri="{FF2B5EF4-FFF2-40B4-BE49-F238E27FC236}">
                <a16:creationId xmlns:a16="http://schemas.microsoft.com/office/drawing/2014/main" id="{CC2AB9AD-E29F-D168-C80B-6EDB335F055D}"/>
              </a:ext>
            </a:extLst>
          </p:cNvPr>
          <p:cNvSpPr>
            <a:spLocks noGrp="1"/>
          </p:cNvSpPr>
          <p:nvPr>
            <p:ph type="body" sz="quarter" idx="21" hasCustomPrompt="1"/>
          </p:nvPr>
        </p:nvSpPr>
        <p:spPr>
          <a:xfrm>
            <a:off x="7648979" y="4045557"/>
            <a:ext cx="1044825" cy="246221"/>
          </a:xfrm>
        </p:spPr>
        <p:txBody>
          <a:bodyPr wrap="square">
            <a:spAutoFit/>
          </a:bodyPr>
          <a:lstStyle>
            <a:lvl1pPr>
              <a:defRPr b="1">
                <a:solidFill>
                  <a:srgbClr val="000000"/>
                </a:solidFill>
              </a:defRPr>
            </a:lvl1pPr>
            <a:lvl2pPr>
              <a:defRPr b="1">
                <a:solidFill>
                  <a:srgbClr val="005587"/>
                </a:solidFill>
              </a:defRPr>
            </a:lvl2pPr>
            <a:lvl3pPr>
              <a:defRPr b="1">
                <a:solidFill>
                  <a:srgbClr val="005587"/>
                </a:solidFill>
              </a:defRPr>
            </a:lvl3pPr>
            <a:lvl4pPr>
              <a:defRPr b="1">
                <a:solidFill>
                  <a:srgbClr val="005587"/>
                </a:solidFill>
              </a:defRPr>
            </a:lvl4pPr>
            <a:lvl5pPr>
              <a:defRPr b="1">
                <a:solidFill>
                  <a:srgbClr val="005587"/>
                </a:solidFill>
              </a:defRPr>
            </a:lvl5pPr>
          </a:lstStyle>
          <a:p>
            <a:pPr lvl="0"/>
            <a:r>
              <a:rPr lang="en-US"/>
              <a:t>Click to Edit</a:t>
            </a:r>
          </a:p>
        </p:txBody>
      </p:sp>
      <p:sp>
        <p:nvSpPr>
          <p:cNvPr id="57" name="Text Placeholder 38">
            <a:extLst>
              <a:ext uri="{FF2B5EF4-FFF2-40B4-BE49-F238E27FC236}">
                <a16:creationId xmlns:a16="http://schemas.microsoft.com/office/drawing/2014/main" id="{CDFCD604-DB12-0E2A-844E-B8CCC29D85FC}"/>
              </a:ext>
            </a:extLst>
          </p:cNvPr>
          <p:cNvSpPr>
            <a:spLocks noGrp="1"/>
          </p:cNvSpPr>
          <p:nvPr>
            <p:ph type="body" sz="quarter" idx="22"/>
          </p:nvPr>
        </p:nvSpPr>
        <p:spPr>
          <a:xfrm>
            <a:off x="1152168" y="3090779"/>
            <a:ext cx="2083343" cy="246221"/>
          </a:xfrm>
        </p:spPr>
        <p:txBody>
          <a:bodyPr wrap="square" anchor="ctr">
            <a:spAutoFit/>
          </a:bodyPr>
          <a:lstStyle>
            <a:lvl1pPr algn="ctr">
              <a:defRPr/>
            </a:lvl1pPr>
          </a:lstStyle>
          <a:p>
            <a:pPr lvl="0"/>
            <a:r>
              <a:rPr lang="en-US"/>
              <a:t>Click to edit</a:t>
            </a:r>
          </a:p>
        </p:txBody>
      </p:sp>
      <p:sp>
        <p:nvSpPr>
          <p:cNvPr id="58" name="Text Placeholder 50">
            <a:extLst>
              <a:ext uri="{FF2B5EF4-FFF2-40B4-BE49-F238E27FC236}">
                <a16:creationId xmlns:a16="http://schemas.microsoft.com/office/drawing/2014/main" id="{F75AC8EB-BFE8-5E75-370A-EB6654DDDB71}"/>
              </a:ext>
            </a:extLst>
          </p:cNvPr>
          <p:cNvSpPr>
            <a:spLocks noGrp="1"/>
          </p:cNvSpPr>
          <p:nvPr>
            <p:ph type="body" sz="quarter" idx="23" hasCustomPrompt="1"/>
          </p:nvPr>
        </p:nvSpPr>
        <p:spPr>
          <a:xfrm>
            <a:off x="3311721" y="3090779"/>
            <a:ext cx="1044825" cy="246221"/>
          </a:xfrm>
        </p:spPr>
        <p:txBody>
          <a:bodyPr wrap="square">
            <a:spAutoFit/>
          </a:bodyPr>
          <a:lstStyle>
            <a:lvl1pPr>
              <a:defRPr b="1">
                <a:solidFill>
                  <a:srgbClr val="000000"/>
                </a:solidFill>
              </a:defRPr>
            </a:lvl1pPr>
            <a:lvl2pPr>
              <a:defRPr b="1">
                <a:solidFill>
                  <a:srgbClr val="005587"/>
                </a:solidFill>
              </a:defRPr>
            </a:lvl2pPr>
            <a:lvl3pPr>
              <a:defRPr b="1">
                <a:solidFill>
                  <a:srgbClr val="005587"/>
                </a:solidFill>
              </a:defRPr>
            </a:lvl3pPr>
            <a:lvl4pPr>
              <a:defRPr b="1">
                <a:solidFill>
                  <a:srgbClr val="005587"/>
                </a:solidFill>
              </a:defRPr>
            </a:lvl4pPr>
            <a:lvl5pPr>
              <a:defRPr b="1">
                <a:solidFill>
                  <a:srgbClr val="005587"/>
                </a:solidFill>
              </a:defRPr>
            </a:lvl5pPr>
          </a:lstStyle>
          <a:p>
            <a:pPr lvl="0"/>
            <a:r>
              <a:rPr lang="en-US"/>
              <a:t>Click to Edit</a:t>
            </a:r>
          </a:p>
        </p:txBody>
      </p:sp>
      <p:sp>
        <p:nvSpPr>
          <p:cNvPr id="64" name="Text Placeholder 38">
            <a:extLst>
              <a:ext uri="{FF2B5EF4-FFF2-40B4-BE49-F238E27FC236}">
                <a16:creationId xmlns:a16="http://schemas.microsoft.com/office/drawing/2014/main" id="{C5B13342-EBD5-6E0E-DCF1-5DCEF7A8BB1D}"/>
              </a:ext>
            </a:extLst>
          </p:cNvPr>
          <p:cNvSpPr>
            <a:spLocks noGrp="1"/>
          </p:cNvSpPr>
          <p:nvPr>
            <p:ph type="body" sz="quarter" idx="24"/>
          </p:nvPr>
        </p:nvSpPr>
        <p:spPr>
          <a:xfrm>
            <a:off x="1152168" y="5171959"/>
            <a:ext cx="2083343" cy="246221"/>
          </a:xfrm>
        </p:spPr>
        <p:txBody>
          <a:bodyPr wrap="square" anchor="ctr">
            <a:spAutoFit/>
          </a:bodyPr>
          <a:lstStyle>
            <a:lvl1pPr algn="ctr">
              <a:defRPr/>
            </a:lvl1pPr>
          </a:lstStyle>
          <a:p>
            <a:pPr lvl="0"/>
            <a:r>
              <a:rPr lang="en-US"/>
              <a:t>Click to edit</a:t>
            </a:r>
          </a:p>
        </p:txBody>
      </p:sp>
      <p:sp>
        <p:nvSpPr>
          <p:cNvPr id="65" name="Text Placeholder 50">
            <a:extLst>
              <a:ext uri="{FF2B5EF4-FFF2-40B4-BE49-F238E27FC236}">
                <a16:creationId xmlns:a16="http://schemas.microsoft.com/office/drawing/2014/main" id="{EDF73AB7-03D9-EB9D-81CC-D034B674CF71}"/>
              </a:ext>
            </a:extLst>
          </p:cNvPr>
          <p:cNvSpPr>
            <a:spLocks noGrp="1"/>
          </p:cNvSpPr>
          <p:nvPr>
            <p:ph type="body" sz="quarter" idx="25" hasCustomPrompt="1"/>
          </p:nvPr>
        </p:nvSpPr>
        <p:spPr>
          <a:xfrm>
            <a:off x="3311721" y="5171959"/>
            <a:ext cx="1044825" cy="246221"/>
          </a:xfrm>
        </p:spPr>
        <p:txBody>
          <a:bodyPr wrap="square">
            <a:spAutoFit/>
          </a:bodyPr>
          <a:lstStyle>
            <a:lvl1pPr>
              <a:defRPr b="1">
                <a:solidFill>
                  <a:srgbClr val="000000"/>
                </a:solidFill>
              </a:defRPr>
            </a:lvl1pPr>
            <a:lvl2pPr>
              <a:defRPr b="1">
                <a:solidFill>
                  <a:srgbClr val="005587"/>
                </a:solidFill>
              </a:defRPr>
            </a:lvl2pPr>
            <a:lvl3pPr>
              <a:defRPr b="1">
                <a:solidFill>
                  <a:srgbClr val="005587"/>
                </a:solidFill>
              </a:defRPr>
            </a:lvl3pPr>
            <a:lvl4pPr>
              <a:defRPr b="1">
                <a:solidFill>
                  <a:srgbClr val="005587"/>
                </a:solidFill>
              </a:defRPr>
            </a:lvl4pPr>
            <a:lvl5pPr>
              <a:defRPr b="1">
                <a:solidFill>
                  <a:srgbClr val="005587"/>
                </a:solidFill>
              </a:defRPr>
            </a:lvl5pPr>
          </a:lstStyle>
          <a:p>
            <a:pPr lvl="0"/>
            <a:r>
              <a:rPr lang="en-US"/>
              <a:t>Click to Edit</a:t>
            </a:r>
          </a:p>
        </p:txBody>
      </p:sp>
      <p:sp>
        <p:nvSpPr>
          <p:cNvPr id="27" name="Picture Placeholder 3">
            <a:extLst>
              <a:ext uri="{FF2B5EF4-FFF2-40B4-BE49-F238E27FC236}">
                <a16:creationId xmlns:a16="http://schemas.microsoft.com/office/drawing/2014/main" id="{65A01D1F-C96D-8C00-2E1E-4C28487B88A3}"/>
              </a:ext>
            </a:extLst>
          </p:cNvPr>
          <p:cNvSpPr>
            <a:spLocks noGrp="1" noChangeAspect="1"/>
          </p:cNvSpPr>
          <p:nvPr>
            <p:ph type="pic" sz="quarter" idx="43"/>
          </p:nvPr>
        </p:nvSpPr>
        <p:spPr>
          <a:xfrm>
            <a:off x="6688975" y="1825954"/>
            <a:ext cx="721175" cy="720987"/>
          </a:xfrm>
          <a:prstGeom prst="ellipse">
            <a:avLst/>
          </a:prstGeom>
        </p:spPr>
        <p:txBody>
          <a:bodyPr anchor="ctr"/>
          <a:lstStyle>
            <a:lvl1pPr algn="ctr">
              <a:defRPr sz="1200">
                <a:solidFill>
                  <a:schemeClr val="tx1"/>
                </a:solidFill>
              </a:defRPr>
            </a:lvl1pPr>
          </a:lstStyle>
          <a:p>
            <a:endParaRPr lang="en-IN"/>
          </a:p>
        </p:txBody>
      </p:sp>
      <p:sp>
        <p:nvSpPr>
          <p:cNvPr id="32" name="Picture Placeholder 3">
            <a:extLst>
              <a:ext uri="{FF2B5EF4-FFF2-40B4-BE49-F238E27FC236}">
                <a16:creationId xmlns:a16="http://schemas.microsoft.com/office/drawing/2014/main" id="{BA9F6840-D41F-EC24-AEDA-99CDE9403E40}"/>
              </a:ext>
            </a:extLst>
          </p:cNvPr>
          <p:cNvSpPr>
            <a:spLocks noGrp="1" noChangeAspect="1"/>
          </p:cNvSpPr>
          <p:nvPr>
            <p:ph type="pic" sz="quarter" idx="44"/>
          </p:nvPr>
        </p:nvSpPr>
        <p:spPr>
          <a:xfrm>
            <a:off x="6688975" y="3808174"/>
            <a:ext cx="721175" cy="720987"/>
          </a:xfrm>
          <a:prstGeom prst="ellipse">
            <a:avLst/>
          </a:prstGeom>
        </p:spPr>
        <p:txBody>
          <a:bodyPr anchor="ctr"/>
          <a:lstStyle>
            <a:lvl1pPr algn="ctr">
              <a:defRPr sz="1200">
                <a:solidFill>
                  <a:schemeClr val="tx1"/>
                </a:solidFill>
              </a:defRPr>
            </a:lvl1pPr>
          </a:lstStyle>
          <a:p>
            <a:endParaRPr lang="en-IN"/>
          </a:p>
        </p:txBody>
      </p:sp>
      <p:sp>
        <p:nvSpPr>
          <p:cNvPr id="33" name="Picture Placeholder 3">
            <a:extLst>
              <a:ext uri="{FF2B5EF4-FFF2-40B4-BE49-F238E27FC236}">
                <a16:creationId xmlns:a16="http://schemas.microsoft.com/office/drawing/2014/main" id="{24CA4BE9-B3AF-4FEE-8850-0C97367F154A}"/>
              </a:ext>
            </a:extLst>
          </p:cNvPr>
          <p:cNvSpPr>
            <a:spLocks noGrp="1" noChangeAspect="1"/>
          </p:cNvSpPr>
          <p:nvPr>
            <p:ph type="pic" sz="quarter" idx="45"/>
          </p:nvPr>
        </p:nvSpPr>
        <p:spPr>
          <a:xfrm>
            <a:off x="4678067" y="4934576"/>
            <a:ext cx="721175" cy="720987"/>
          </a:xfrm>
          <a:prstGeom prst="ellipse">
            <a:avLst/>
          </a:prstGeom>
        </p:spPr>
        <p:txBody>
          <a:bodyPr anchor="ctr"/>
          <a:lstStyle>
            <a:lvl1pPr algn="ctr">
              <a:defRPr sz="1200">
                <a:solidFill>
                  <a:schemeClr val="tx1"/>
                </a:solidFill>
              </a:defRPr>
            </a:lvl1pPr>
          </a:lstStyle>
          <a:p>
            <a:endParaRPr lang="en-IN"/>
          </a:p>
        </p:txBody>
      </p:sp>
      <p:sp>
        <p:nvSpPr>
          <p:cNvPr id="34" name="Picture Placeholder 3">
            <a:extLst>
              <a:ext uri="{FF2B5EF4-FFF2-40B4-BE49-F238E27FC236}">
                <a16:creationId xmlns:a16="http://schemas.microsoft.com/office/drawing/2014/main" id="{8D99CD23-D1E4-B62C-4279-048C4C8BED68}"/>
              </a:ext>
            </a:extLst>
          </p:cNvPr>
          <p:cNvSpPr>
            <a:spLocks noGrp="1" noChangeAspect="1"/>
          </p:cNvSpPr>
          <p:nvPr>
            <p:ph type="pic" sz="quarter" idx="46"/>
          </p:nvPr>
        </p:nvSpPr>
        <p:spPr>
          <a:xfrm>
            <a:off x="4678067" y="2853396"/>
            <a:ext cx="721175" cy="720987"/>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3477187877"/>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Icon Tow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1BF1C-1951-1E98-C422-2D03AA01A5D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EC827561-7907-19E4-E421-0BFD33F2CF19}"/>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3" name="Text Placeholder 56">
            <a:extLst>
              <a:ext uri="{FF2B5EF4-FFF2-40B4-BE49-F238E27FC236}">
                <a16:creationId xmlns:a16="http://schemas.microsoft.com/office/drawing/2014/main" id="{14A766A3-90C0-BDC7-87AD-4E01F534FAD4}"/>
              </a:ext>
            </a:extLst>
          </p:cNvPr>
          <p:cNvSpPr>
            <a:spLocks noGrp="1"/>
          </p:cNvSpPr>
          <p:nvPr userDrawn="1">
            <p:ph type="body" sz="quarter" idx="16"/>
          </p:nvPr>
        </p:nvSpPr>
        <p:spPr>
          <a:xfrm>
            <a:off x="963873" y="3108979"/>
            <a:ext cx="2216854"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34" name="Text Placeholder 56">
            <a:extLst>
              <a:ext uri="{FF2B5EF4-FFF2-40B4-BE49-F238E27FC236}">
                <a16:creationId xmlns:a16="http://schemas.microsoft.com/office/drawing/2014/main" id="{DCE525A6-2323-BE12-731F-6B536EDB436B}"/>
              </a:ext>
            </a:extLst>
          </p:cNvPr>
          <p:cNvSpPr>
            <a:spLocks noGrp="1"/>
          </p:cNvSpPr>
          <p:nvPr userDrawn="1">
            <p:ph type="body" sz="quarter" idx="17" hasCustomPrompt="1"/>
          </p:nvPr>
        </p:nvSpPr>
        <p:spPr>
          <a:xfrm>
            <a:off x="963873" y="3485026"/>
            <a:ext cx="2426758"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2" name="Text Placeholder 56">
            <a:extLst>
              <a:ext uri="{FF2B5EF4-FFF2-40B4-BE49-F238E27FC236}">
                <a16:creationId xmlns:a16="http://schemas.microsoft.com/office/drawing/2014/main" id="{A38893EF-ADDB-95BE-DD29-E4A03DD42FDB}"/>
              </a:ext>
            </a:extLst>
          </p:cNvPr>
          <p:cNvSpPr>
            <a:spLocks noGrp="1"/>
          </p:cNvSpPr>
          <p:nvPr userDrawn="1">
            <p:ph type="body" sz="quarter" idx="18"/>
          </p:nvPr>
        </p:nvSpPr>
        <p:spPr>
          <a:xfrm>
            <a:off x="4882620" y="3108979"/>
            <a:ext cx="2216854"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srgbClr val="FFFFFF"/>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3" name="Text Placeholder 56">
            <a:extLst>
              <a:ext uri="{FF2B5EF4-FFF2-40B4-BE49-F238E27FC236}">
                <a16:creationId xmlns:a16="http://schemas.microsoft.com/office/drawing/2014/main" id="{F695D2D1-7B89-B9F0-9DF6-D1F87C8F7E14}"/>
              </a:ext>
            </a:extLst>
          </p:cNvPr>
          <p:cNvSpPr>
            <a:spLocks noGrp="1"/>
          </p:cNvSpPr>
          <p:nvPr userDrawn="1">
            <p:ph type="body" sz="quarter" idx="19" hasCustomPrompt="1"/>
          </p:nvPr>
        </p:nvSpPr>
        <p:spPr>
          <a:xfrm>
            <a:off x="4882620" y="3485026"/>
            <a:ext cx="2426758"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srgbClr val="FFFFFF"/>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44" name="Text Placeholder 56">
            <a:extLst>
              <a:ext uri="{FF2B5EF4-FFF2-40B4-BE49-F238E27FC236}">
                <a16:creationId xmlns:a16="http://schemas.microsoft.com/office/drawing/2014/main" id="{A91360B0-CA6D-1F01-18F8-864439EEC298}"/>
              </a:ext>
            </a:extLst>
          </p:cNvPr>
          <p:cNvSpPr>
            <a:spLocks noGrp="1"/>
          </p:cNvSpPr>
          <p:nvPr userDrawn="1">
            <p:ph type="body" sz="quarter" idx="20"/>
          </p:nvPr>
        </p:nvSpPr>
        <p:spPr>
          <a:xfrm>
            <a:off x="8786706" y="3108979"/>
            <a:ext cx="2216854" cy="338554"/>
          </a:xfrm>
          <a:noFill/>
        </p:spPr>
        <p:txBody>
          <a:bodyPr wrap="square" lIns="91440" tIns="45720" rIns="91440" bIns="45720" rtlCol="0" anchor="ctr">
            <a:spAutoFit/>
          </a:bodyPr>
          <a:lstStyle>
            <a:lvl1pPr algn="l">
              <a:defRPr kumimoji="0" lang="en-IN" sz="1600" b="1" i="0" u="none" strike="noStrike" kern="0" cap="none" spc="0" normalizeH="0" baseline="0" dirty="0">
                <a:ln>
                  <a:noFill/>
                </a:ln>
                <a:solidFill>
                  <a:prstClr val="black"/>
                </a:solidFill>
                <a:effectLst/>
                <a:uLnTx/>
                <a:uFillTx/>
                <a:latin typeface="+mn-lt"/>
              </a:defRPr>
            </a:lvl1pPr>
          </a:lstStyle>
          <a:p>
            <a:pPr marR="0" lvl="0" defTabSz="914400" fontAlgn="auto">
              <a:lnSpc>
                <a:spcPct val="100000"/>
              </a:lnSpc>
              <a:spcBef>
                <a:spcPts val="0"/>
              </a:spcBef>
              <a:buClrTx/>
              <a:buSzTx/>
              <a:tabLst/>
            </a:pPr>
            <a:endParaRPr lang="en-IN"/>
          </a:p>
        </p:txBody>
      </p:sp>
      <p:sp>
        <p:nvSpPr>
          <p:cNvPr id="45" name="Text Placeholder 56">
            <a:extLst>
              <a:ext uri="{FF2B5EF4-FFF2-40B4-BE49-F238E27FC236}">
                <a16:creationId xmlns:a16="http://schemas.microsoft.com/office/drawing/2014/main" id="{798AA513-9162-0C33-8EC8-062E9F934258}"/>
              </a:ext>
            </a:extLst>
          </p:cNvPr>
          <p:cNvSpPr>
            <a:spLocks noGrp="1"/>
          </p:cNvSpPr>
          <p:nvPr userDrawn="1">
            <p:ph type="body" sz="quarter" idx="21" hasCustomPrompt="1"/>
          </p:nvPr>
        </p:nvSpPr>
        <p:spPr>
          <a:xfrm>
            <a:off x="8786706" y="3485026"/>
            <a:ext cx="2426758" cy="832104"/>
          </a:xfrm>
          <a:noFill/>
        </p:spPr>
        <p:txBody>
          <a:bodyPr wrap="square" lIns="91440" tIns="45720" rIns="91440" bIns="45720" rtlCol="0" anchor="ctr">
            <a:spAutoFit/>
          </a:bodyPr>
          <a:lstStyle>
            <a:lvl1pPr algn="l">
              <a:defRPr kumimoji="0" lang="en-IN" sz="1600" b="0" i="0" u="none" strike="noStrike" kern="0" cap="none" spc="0" normalizeH="0" baseline="0" dirty="0">
                <a:ln>
                  <a:noFill/>
                </a:ln>
                <a:solidFill>
                  <a:prstClr val="black"/>
                </a:solidFill>
                <a:effectLst/>
                <a:uLnTx/>
                <a:uFillTx/>
              </a:defRPr>
            </a:lvl1pPr>
          </a:lstStyle>
          <a:p>
            <a:pPr marR="0" lvl="0" defTabSz="914400" fontAlgn="auto">
              <a:lnSpc>
                <a:spcPct val="100000"/>
              </a:lnSpc>
              <a:spcBef>
                <a:spcPts val="0"/>
              </a:spcBef>
              <a:buClrTx/>
              <a:buSzTx/>
              <a:tabLst/>
            </a:pPr>
            <a:r>
              <a:rPr lang="en-US"/>
              <a:t>Lorem Ipsum is simply dummy text of the printing and typesetting industry. </a:t>
            </a:r>
          </a:p>
        </p:txBody>
      </p:sp>
      <p:sp>
        <p:nvSpPr>
          <p:cNvPr id="29" name="Picture Placeholder 3">
            <a:extLst>
              <a:ext uri="{FF2B5EF4-FFF2-40B4-BE49-F238E27FC236}">
                <a16:creationId xmlns:a16="http://schemas.microsoft.com/office/drawing/2014/main" id="{C78555BB-2D6E-9BDE-71C2-92DF72427E97}"/>
              </a:ext>
            </a:extLst>
          </p:cNvPr>
          <p:cNvSpPr>
            <a:spLocks noGrp="1" noChangeAspect="1"/>
          </p:cNvSpPr>
          <p:nvPr userDrawn="1">
            <p:ph type="pic" sz="quarter" idx="43"/>
          </p:nvPr>
        </p:nvSpPr>
        <p:spPr>
          <a:xfrm>
            <a:off x="1847521" y="1749824"/>
            <a:ext cx="721175" cy="720987"/>
          </a:xfrm>
          <a:prstGeom prst="ellipse">
            <a:avLst/>
          </a:prstGeom>
        </p:spPr>
        <p:txBody>
          <a:bodyPr anchor="ctr"/>
          <a:lstStyle>
            <a:lvl1pPr algn="ctr">
              <a:defRPr sz="1200">
                <a:solidFill>
                  <a:schemeClr val="tx1"/>
                </a:solidFill>
              </a:defRPr>
            </a:lvl1pPr>
          </a:lstStyle>
          <a:p>
            <a:endParaRPr lang="en-IN"/>
          </a:p>
        </p:txBody>
      </p:sp>
      <p:sp>
        <p:nvSpPr>
          <p:cNvPr id="30" name="Picture Placeholder 3">
            <a:extLst>
              <a:ext uri="{FF2B5EF4-FFF2-40B4-BE49-F238E27FC236}">
                <a16:creationId xmlns:a16="http://schemas.microsoft.com/office/drawing/2014/main" id="{9C2A252D-32B2-5C6A-808D-F726D5EE83C4}"/>
              </a:ext>
            </a:extLst>
          </p:cNvPr>
          <p:cNvSpPr>
            <a:spLocks noGrp="1" noChangeAspect="1"/>
          </p:cNvSpPr>
          <p:nvPr userDrawn="1">
            <p:ph type="pic" sz="quarter" idx="44"/>
          </p:nvPr>
        </p:nvSpPr>
        <p:spPr>
          <a:xfrm>
            <a:off x="5735424" y="1749824"/>
            <a:ext cx="721175" cy="720987"/>
          </a:xfrm>
          <a:prstGeom prst="ellipse">
            <a:avLst/>
          </a:prstGeom>
        </p:spPr>
        <p:txBody>
          <a:bodyPr anchor="ctr"/>
          <a:lstStyle>
            <a:lvl1pPr algn="ctr">
              <a:defRPr sz="1200">
                <a:solidFill>
                  <a:schemeClr val="tx1"/>
                </a:solidFill>
              </a:defRPr>
            </a:lvl1pPr>
          </a:lstStyle>
          <a:p>
            <a:endParaRPr lang="en-IN"/>
          </a:p>
        </p:txBody>
      </p:sp>
      <p:sp>
        <p:nvSpPr>
          <p:cNvPr id="31" name="Picture Placeholder 3">
            <a:extLst>
              <a:ext uri="{FF2B5EF4-FFF2-40B4-BE49-F238E27FC236}">
                <a16:creationId xmlns:a16="http://schemas.microsoft.com/office/drawing/2014/main" id="{64E40593-7CAD-70C7-7BDA-085E12357737}"/>
              </a:ext>
            </a:extLst>
          </p:cNvPr>
          <p:cNvSpPr>
            <a:spLocks noGrp="1" noChangeAspect="1"/>
          </p:cNvSpPr>
          <p:nvPr userDrawn="1">
            <p:ph type="pic" sz="quarter" idx="45"/>
          </p:nvPr>
        </p:nvSpPr>
        <p:spPr>
          <a:xfrm>
            <a:off x="9623316" y="1749824"/>
            <a:ext cx="721175" cy="720987"/>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3887362254"/>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0D2E8-2DEF-F779-C537-BABAF18A895E}"/>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8730D9CE-C9AB-7792-1F70-591A9C4571DB}"/>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grpSp>
        <p:nvGrpSpPr>
          <p:cNvPr id="5" name="Group 4">
            <a:extLst>
              <a:ext uri="{FF2B5EF4-FFF2-40B4-BE49-F238E27FC236}">
                <a16:creationId xmlns:a16="http://schemas.microsoft.com/office/drawing/2014/main" id="{B15D0118-8042-A7A8-BABA-CE448C8C660A}"/>
              </a:ext>
            </a:extLst>
          </p:cNvPr>
          <p:cNvGrpSpPr/>
          <p:nvPr/>
        </p:nvGrpSpPr>
        <p:grpSpPr>
          <a:xfrm rot="8100000">
            <a:off x="5797824" y="4740774"/>
            <a:ext cx="1657403" cy="1861440"/>
            <a:chOff x="4663441" y="690417"/>
            <a:chExt cx="1789366" cy="2010173"/>
          </a:xfrm>
        </p:grpSpPr>
        <p:sp>
          <p:nvSpPr>
            <p:cNvPr id="73" name="Freeform 229">
              <a:extLst>
                <a:ext uri="{FF2B5EF4-FFF2-40B4-BE49-F238E27FC236}">
                  <a16:creationId xmlns:a16="http://schemas.microsoft.com/office/drawing/2014/main" id="{EE92D773-A968-8EC1-5EDC-04B552AE0C06}"/>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74" name="Isosceles Triangle 73">
              <a:extLst>
                <a:ext uri="{FF2B5EF4-FFF2-40B4-BE49-F238E27FC236}">
                  <a16:creationId xmlns:a16="http://schemas.microsoft.com/office/drawing/2014/main" id="{7EA84887-1EFF-CC24-59F4-B5B8666B40FA}"/>
                </a:ext>
              </a:extLst>
            </p:cNvPr>
            <p:cNvSpPr/>
            <p:nvPr/>
          </p:nvSpPr>
          <p:spPr bwMode="gray">
            <a:xfrm rot="7855756">
              <a:off x="6329363" y="1317625"/>
              <a:ext cx="132588" cy="114300"/>
            </a:xfrm>
            <a:prstGeom prst="triangl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75" name="Oval 74">
              <a:extLst>
                <a:ext uri="{FF2B5EF4-FFF2-40B4-BE49-F238E27FC236}">
                  <a16:creationId xmlns:a16="http://schemas.microsoft.com/office/drawing/2014/main" id="{0A560B71-97AD-CE82-F7B6-61372B7672B3}"/>
                </a:ext>
              </a:extLst>
            </p:cNvPr>
            <p:cNvSpPr/>
            <p:nvPr/>
          </p:nvSpPr>
          <p:spPr bwMode="gray">
            <a:xfrm>
              <a:off x="6235103" y="1522413"/>
              <a:ext cx="115888" cy="115888"/>
            </a:xfrm>
            <a:prstGeom prst="ellips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8" name="Group 7">
            <a:extLst>
              <a:ext uri="{FF2B5EF4-FFF2-40B4-BE49-F238E27FC236}">
                <a16:creationId xmlns:a16="http://schemas.microsoft.com/office/drawing/2014/main" id="{8FFE17FB-EF47-AA5F-F996-7F98C4F72E95}"/>
              </a:ext>
            </a:extLst>
          </p:cNvPr>
          <p:cNvGrpSpPr/>
          <p:nvPr/>
        </p:nvGrpSpPr>
        <p:grpSpPr>
          <a:xfrm rot="2700000">
            <a:off x="7107737" y="2469270"/>
            <a:ext cx="1656971" cy="1861925"/>
            <a:chOff x="4663441" y="690417"/>
            <a:chExt cx="1789366" cy="2010173"/>
          </a:xfrm>
        </p:grpSpPr>
        <p:sp>
          <p:nvSpPr>
            <p:cNvPr id="70" name="Freeform 221">
              <a:extLst>
                <a:ext uri="{FF2B5EF4-FFF2-40B4-BE49-F238E27FC236}">
                  <a16:creationId xmlns:a16="http://schemas.microsoft.com/office/drawing/2014/main" id="{B3EF4682-31A4-5C35-E5E9-19F7A270EEB7}"/>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71" name="Isosceles Triangle 70">
              <a:extLst>
                <a:ext uri="{FF2B5EF4-FFF2-40B4-BE49-F238E27FC236}">
                  <a16:creationId xmlns:a16="http://schemas.microsoft.com/office/drawing/2014/main" id="{0D8F77D4-1707-0B2F-BC0B-26DCB4325FFE}"/>
                </a:ext>
              </a:extLst>
            </p:cNvPr>
            <p:cNvSpPr/>
            <p:nvPr/>
          </p:nvSpPr>
          <p:spPr bwMode="gray">
            <a:xfrm rot="7855756">
              <a:off x="6329363" y="1317625"/>
              <a:ext cx="132588" cy="114300"/>
            </a:xfrm>
            <a:prstGeom prst="triangl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72" name="Oval 71">
              <a:extLst>
                <a:ext uri="{FF2B5EF4-FFF2-40B4-BE49-F238E27FC236}">
                  <a16:creationId xmlns:a16="http://schemas.microsoft.com/office/drawing/2014/main" id="{82D1046E-9D9F-65FB-F70C-A54C894D41EE}"/>
                </a:ext>
              </a:extLst>
            </p:cNvPr>
            <p:cNvSpPr/>
            <p:nvPr/>
          </p:nvSpPr>
          <p:spPr bwMode="gray">
            <a:xfrm>
              <a:off x="6235103" y="1522413"/>
              <a:ext cx="115888" cy="115888"/>
            </a:xfrm>
            <a:prstGeom prst="ellips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9" name="Group 8">
            <a:extLst>
              <a:ext uri="{FF2B5EF4-FFF2-40B4-BE49-F238E27FC236}">
                <a16:creationId xmlns:a16="http://schemas.microsoft.com/office/drawing/2014/main" id="{818BABC3-9BE8-10E4-34CA-766E9BA2CC7C}"/>
              </a:ext>
            </a:extLst>
          </p:cNvPr>
          <p:cNvGrpSpPr/>
          <p:nvPr/>
        </p:nvGrpSpPr>
        <p:grpSpPr>
          <a:xfrm>
            <a:off x="6226275" y="1341363"/>
            <a:ext cx="1657403" cy="1861440"/>
            <a:chOff x="4663441" y="690417"/>
            <a:chExt cx="1789366" cy="2010173"/>
          </a:xfrm>
        </p:grpSpPr>
        <p:sp>
          <p:nvSpPr>
            <p:cNvPr id="67" name="Freeform 210">
              <a:extLst>
                <a:ext uri="{FF2B5EF4-FFF2-40B4-BE49-F238E27FC236}">
                  <a16:creationId xmlns:a16="http://schemas.microsoft.com/office/drawing/2014/main" id="{813B7C09-107B-EEB7-774A-35EC0A20D91E}"/>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8" name="Isosceles Triangle 67">
              <a:extLst>
                <a:ext uri="{FF2B5EF4-FFF2-40B4-BE49-F238E27FC236}">
                  <a16:creationId xmlns:a16="http://schemas.microsoft.com/office/drawing/2014/main" id="{ACC48C8B-6D6D-CE5E-F4DA-D4E74D453BC9}"/>
                </a:ext>
              </a:extLst>
            </p:cNvPr>
            <p:cNvSpPr/>
            <p:nvPr/>
          </p:nvSpPr>
          <p:spPr bwMode="gray">
            <a:xfrm rot="7855756">
              <a:off x="6329363" y="1317625"/>
              <a:ext cx="132588" cy="114300"/>
            </a:xfrm>
            <a:prstGeom prst="triangl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9" name="Oval 68">
              <a:extLst>
                <a:ext uri="{FF2B5EF4-FFF2-40B4-BE49-F238E27FC236}">
                  <a16:creationId xmlns:a16="http://schemas.microsoft.com/office/drawing/2014/main" id="{A2A8D4F9-3E67-ED25-5E97-CFC8F1344B82}"/>
                </a:ext>
              </a:extLst>
            </p:cNvPr>
            <p:cNvSpPr/>
            <p:nvPr/>
          </p:nvSpPr>
          <p:spPr bwMode="gray">
            <a:xfrm>
              <a:off x="6235103" y="1522413"/>
              <a:ext cx="115888" cy="115888"/>
            </a:xfrm>
            <a:prstGeom prst="ellips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10" name="Group 9">
            <a:extLst>
              <a:ext uri="{FF2B5EF4-FFF2-40B4-BE49-F238E27FC236}">
                <a16:creationId xmlns:a16="http://schemas.microsoft.com/office/drawing/2014/main" id="{7AD473D1-BBE4-07C8-7C21-9D33E55747C3}"/>
              </a:ext>
            </a:extLst>
          </p:cNvPr>
          <p:cNvGrpSpPr/>
          <p:nvPr/>
        </p:nvGrpSpPr>
        <p:grpSpPr>
          <a:xfrm rot="5400000">
            <a:off x="6923022" y="3869645"/>
            <a:ext cx="1656971" cy="1861925"/>
            <a:chOff x="4663441" y="690417"/>
            <a:chExt cx="1789366" cy="2010173"/>
          </a:xfrm>
        </p:grpSpPr>
        <p:sp>
          <p:nvSpPr>
            <p:cNvPr id="64" name="Freeform 225">
              <a:extLst>
                <a:ext uri="{FF2B5EF4-FFF2-40B4-BE49-F238E27FC236}">
                  <a16:creationId xmlns:a16="http://schemas.microsoft.com/office/drawing/2014/main" id="{69876E6B-2C7C-0419-8511-16518A830F4B}"/>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5" name="Isosceles Triangle 64">
              <a:extLst>
                <a:ext uri="{FF2B5EF4-FFF2-40B4-BE49-F238E27FC236}">
                  <a16:creationId xmlns:a16="http://schemas.microsoft.com/office/drawing/2014/main" id="{49911566-FC11-FA83-D813-ED6BC3E83C87}"/>
                </a:ext>
              </a:extLst>
            </p:cNvPr>
            <p:cNvSpPr/>
            <p:nvPr/>
          </p:nvSpPr>
          <p:spPr bwMode="gray">
            <a:xfrm rot="7855756">
              <a:off x="6329363" y="1317625"/>
              <a:ext cx="132588" cy="114300"/>
            </a:xfrm>
            <a:prstGeom prst="triangl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6" name="Oval 65">
              <a:extLst>
                <a:ext uri="{FF2B5EF4-FFF2-40B4-BE49-F238E27FC236}">
                  <a16:creationId xmlns:a16="http://schemas.microsoft.com/office/drawing/2014/main" id="{ACBD6117-5FE3-3025-3ECE-742DE186881A}"/>
                </a:ext>
              </a:extLst>
            </p:cNvPr>
            <p:cNvSpPr/>
            <p:nvPr/>
          </p:nvSpPr>
          <p:spPr bwMode="gray">
            <a:xfrm>
              <a:off x="6235103" y="1522413"/>
              <a:ext cx="115888" cy="115888"/>
            </a:xfrm>
            <a:prstGeom prst="ellips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11" name="Group 10">
            <a:extLst>
              <a:ext uri="{FF2B5EF4-FFF2-40B4-BE49-F238E27FC236}">
                <a16:creationId xmlns:a16="http://schemas.microsoft.com/office/drawing/2014/main" id="{F15D3F5F-2678-8500-DA51-FAD0BADDDA3E}"/>
              </a:ext>
            </a:extLst>
          </p:cNvPr>
          <p:cNvGrpSpPr/>
          <p:nvPr/>
        </p:nvGrpSpPr>
        <p:grpSpPr>
          <a:xfrm flipH="1" flipV="1">
            <a:off x="3407297" y="1184751"/>
            <a:ext cx="3069360" cy="5260851"/>
            <a:chOff x="4200876" y="690417"/>
            <a:chExt cx="3313746" cy="5681204"/>
          </a:xfrm>
        </p:grpSpPr>
        <p:grpSp>
          <p:nvGrpSpPr>
            <p:cNvPr id="48" name="Group 47">
              <a:extLst>
                <a:ext uri="{FF2B5EF4-FFF2-40B4-BE49-F238E27FC236}">
                  <a16:creationId xmlns:a16="http://schemas.microsoft.com/office/drawing/2014/main" id="{6C8C81A0-8D34-A49C-570C-31677C55D8AD}"/>
                </a:ext>
              </a:extLst>
            </p:cNvPr>
            <p:cNvGrpSpPr/>
            <p:nvPr/>
          </p:nvGrpSpPr>
          <p:grpSpPr>
            <a:xfrm rot="2700000">
              <a:off x="5614853" y="1908707"/>
              <a:ext cx="1789366" cy="2010173"/>
              <a:chOff x="4663441" y="690417"/>
              <a:chExt cx="1789366" cy="2010173"/>
            </a:xfrm>
          </p:grpSpPr>
          <p:sp>
            <p:nvSpPr>
              <p:cNvPr id="61" name="Freeform 264">
                <a:extLst>
                  <a:ext uri="{FF2B5EF4-FFF2-40B4-BE49-F238E27FC236}">
                    <a16:creationId xmlns:a16="http://schemas.microsoft.com/office/drawing/2014/main" id="{5DC9F0D4-E58E-2B3F-E665-C81259A8A1BD}"/>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2" name="Isosceles Triangle 61">
                <a:extLst>
                  <a:ext uri="{FF2B5EF4-FFF2-40B4-BE49-F238E27FC236}">
                    <a16:creationId xmlns:a16="http://schemas.microsoft.com/office/drawing/2014/main" id="{3E0A25ED-649B-3112-D959-428FEDAE1FE7}"/>
                  </a:ext>
                </a:extLst>
              </p:cNvPr>
              <p:cNvSpPr/>
              <p:nvPr/>
            </p:nvSpPr>
            <p:spPr bwMode="gray">
              <a:xfrm rot="7855756">
                <a:off x="6329363" y="1317625"/>
                <a:ext cx="132588" cy="114300"/>
              </a:xfrm>
              <a:prstGeom prst="triangl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3" name="Oval 62">
                <a:extLst>
                  <a:ext uri="{FF2B5EF4-FFF2-40B4-BE49-F238E27FC236}">
                    <a16:creationId xmlns:a16="http://schemas.microsoft.com/office/drawing/2014/main" id="{388146C8-4CCC-FFC7-55A6-0243D02CA978}"/>
                  </a:ext>
                </a:extLst>
              </p:cNvPr>
              <p:cNvSpPr/>
              <p:nvPr/>
            </p:nvSpPr>
            <p:spPr bwMode="gray">
              <a:xfrm>
                <a:off x="6235103" y="1522413"/>
                <a:ext cx="115888" cy="115888"/>
              </a:xfrm>
              <a:prstGeom prst="ellipse">
                <a:avLst/>
              </a:prstGeom>
              <a:noFill/>
              <a:ln w="28575" algn="ctr">
                <a:solidFill>
                  <a:srgbClr val="004F59"/>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49" name="Group 48">
              <a:extLst>
                <a:ext uri="{FF2B5EF4-FFF2-40B4-BE49-F238E27FC236}">
                  <a16:creationId xmlns:a16="http://schemas.microsoft.com/office/drawing/2014/main" id="{AE20157B-7B2C-25EE-4C6A-CBE12CF63182}"/>
                </a:ext>
              </a:extLst>
            </p:cNvPr>
            <p:cNvGrpSpPr/>
            <p:nvPr/>
          </p:nvGrpSpPr>
          <p:grpSpPr>
            <a:xfrm>
              <a:off x="4663441" y="690417"/>
              <a:ext cx="1789366" cy="2010173"/>
              <a:chOff x="4663441" y="690417"/>
              <a:chExt cx="1789366" cy="2010173"/>
            </a:xfrm>
          </p:grpSpPr>
          <p:sp>
            <p:nvSpPr>
              <p:cNvPr id="58" name="Freeform 261">
                <a:extLst>
                  <a:ext uri="{FF2B5EF4-FFF2-40B4-BE49-F238E27FC236}">
                    <a16:creationId xmlns:a16="http://schemas.microsoft.com/office/drawing/2014/main" id="{92FB384C-239D-0EE6-BD74-0D2333E3872A}"/>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59" name="Isosceles Triangle 58">
                <a:extLst>
                  <a:ext uri="{FF2B5EF4-FFF2-40B4-BE49-F238E27FC236}">
                    <a16:creationId xmlns:a16="http://schemas.microsoft.com/office/drawing/2014/main" id="{4BB6C255-8E28-A798-6DD4-F7AE6745C4C8}"/>
                  </a:ext>
                </a:extLst>
              </p:cNvPr>
              <p:cNvSpPr/>
              <p:nvPr/>
            </p:nvSpPr>
            <p:spPr bwMode="gray">
              <a:xfrm rot="7855756">
                <a:off x="6329363" y="1317625"/>
                <a:ext cx="132588" cy="114300"/>
              </a:xfrm>
              <a:prstGeom prst="triangl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60" name="Oval 59">
                <a:extLst>
                  <a:ext uri="{FF2B5EF4-FFF2-40B4-BE49-F238E27FC236}">
                    <a16:creationId xmlns:a16="http://schemas.microsoft.com/office/drawing/2014/main" id="{886D6A0A-5CC6-26E9-557A-732BFF644548}"/>
                  </a:ext>
                </a:extLst>
              </p:cNvPr>
              <p:cNvSpPr/>
              <p:nvPr/>
            </p:nvSpPr>
            <p:spPr bwMode="gray">
              <a:xfrm>
                <a:off x="6235103" y="1522413"/>
                <a:ext cx="115888" cy="115888"/>
              </a:xfrm>
              <a:prstGeom prst="ellipse">
                <a:avLst/>
              </a:prstGeom>
              <a:noFill/>
              <a:ln w="28575" algn="ctr">
                <a:solidFill>
                  <a:schemeClr val="accent1"/>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50" name="Group 49">
              <a:extLst>
                <a:ext uri="{FF2B5EF4-FFF2-40B4-BE49-F238E27FC236}">
                  <a16:creationId xmlns:a16="http://schemas.microsoft.com/office/drawing/2014/main" id="{B334C518-0396-E5D5-1FE3-13044DC70530}"/>
                </a:ext>
              </a:extLst>
            </p:cNvPr>
            <p:cNvGrpSpPr/>
            <p:nvPr/>
          </p:nvGrpSpPr>
          <p:grpSpPr>
            <a:xfrm rot="5400000">
              <a:off x="5415430" y="3420975"/>
              <a:ext cx="1789366" cy="2010173"/>
              <a:chOff x="4663441" y="690417"/>
              <a:chExt cx="1789366" cy="2010173"/>
            </a:xfrm>
          </p:grpSpPr>
          <p:sp>
            <p:nvSpPr>
              <p:cNvPr id="55" name="Freeform 258">
                <a:extLst>
                  <a:ext uri="{FF2B5EF4-FFF2-40B4-BE49-F238E27FC236}">
                    <a16:creationId xmlns:a16="http://schemas.microsoft.com/office/drawing/2014/main" id="{2F004535-2A4C-5D04-74DD-4C7370B24982}"/>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56" name="Isosceles Triangle 55">
                <a:extLst>
                  <a:ext uri="{FF2B5EF4-FFF2-40B4-BE49-F238E27FC236}">
                    <a16:creationId xmlns:a16="http://schemas.microsoft.com/office/drawing/2014/main" id="{12E7C79D-58B5-11F7-0FA9-331E037B1FC3}"/>
                  </a:ext>
                </a:extLst>
              </p:cNvPr>
              <p:cNvSpPr/>
              <p:nvPr/>
            </p:nvSpPr>
            <p:spPr bwMode="gray">
              <a:xfrm rot="7855756">
                <a:off x="6329363" y="1317625"/>
                <a:ext cx="132588" cy="114300"/>
              </a:xfrm>
              <a:prstGeom prst="triangl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57" name="Oval 56">
                <a:extLst>
                  <a:ext uri="{FF2B5EF4-FFF2-40B4-BE49-F238E27FC236}">
                    <a16:creationId xmlns:a16="http://schemas.microsoft.com/office/drawing/2014/main" id="{AA781175-10A6-EAD9-81B0-9F7B48097095}"/>
                  </a:ext>
                </a:extLst>
              </p:cNvPr>
              <p:cNvSpPr/>
              <p:nvPr/>
            </p:nvSpPr>
            <p:spPr bwMode="gray">
              <a:xfrm>
                <a:off x="6235103" y="1522413"/>
                <a:ext cx="115888" cy="115888"/>
              </a:xfrm>
              <a:prstGeom prst="ellipse">
                <a:avLst/>
              </a:prstGeom>
              <a:noFill/>
              <a:ln w="28575" algn="ctr">
                <a:solidFill>
                  <a:srgbClr val="046A38"/>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nvGrpSpPr>
            <p:cNvPr id="51" name="Group 50">
              <a:extLst>
                <a:ext uri="{FF2B5EF4-FFF2-40B4-BE49-F238E27FC236}">
                  <a16:creationId xmlns:a16="http://schemas.microsoft.com/office/drawing/2014/main" id="{A519DAF1-914C-2FB5-FFB6-6827F7174F82}"/>
                </a:ext>
              </a:extLst>
            </p:cNvPr>
            <p:cNvGrpSpPr/>
            <p:nvPr/>
          </p:nvGrpSpPr>
          <p:grpSpPr>
            <a:xfrm rot="8100000">
              <a:off x="4200876" y="4361448"/>
              <a:ext cx="1789366" cy="2010173"/>
              <a:chOff x="4663441" y="690417"/>
              <a:chExt cx="1789366" cy="2010173"/>
            </a:xfrm>
          </p:grpSpPr>
          <p:sp>
            <p:nvSpPr>
              <p:cNvPr id="52" name="Freeform 255">
                <a:extLst>
                  <a:ext uri="{FF2B5EF4-FFF2-40B4-BE49-F238E27FC236}">
                    <a16:creationId xmlns:a16="http://schemas.microsoft.com/office/drawing/2014/main" id="{0C9E4283-6A6A-A0AC-6EC1-E8975F049889}"/>
                  </a:ext>
                </a:extLst>
              </p:cNvPr>
              <p:cNvSpPr/>
              <p:nvPr/>
            </p:nvSpPr>
            <p:spPr bwMode="gray">
              <a:xfrm>
                <a:off x="4663441" y="690417"/>
                <a:ext cx="1672164" cy="2010173"/>
              </a:xfrm>
              <a:custGeom>
                <a:avLst/>
                <a:gdLst>
                  <a:gd name="connsiteX0" fmla="*/ 0 w 1780549"/>
                  <a:gd name="connsiteY0" fmla="*/ 0 h 2010173"/>
                  <a:gd name="connsiteX1" fmla="*/ 189035 w 1780549"/>
                  <a:gd name="connsiteY1" fmla="*/ 9546 h 2010173"/>
                  <a:gd name="connsiteX2" fmla="*/ 1653489 w 1780549"/>
                  <a:gd name="connsiteY2" fmla="*/ 621796 h 2010173"/>
                  <a:gd name="connsiteX3" fmla="*/ 1780549 w 1780549"/>
                  <a:gd name="connsiteY3" fmla="*/ 737277 h 2010173"/>
                  <a:gd name="connsiteX4" fmla="*/ 507653 w 1780549"/>
                  <a:gd name="connsiteY4" fmla="*/ 2010173 h 2010173"/>
                  <a:gd name="connsiteX5" fmla="*/ 438289 w 1780549"/>
                  <a:gd name="connsiteY5" fmla="*/ 1952943 h 2010173"/>
                  <a:gd name="connsiteX6" fmla="*/ 5431 w 1780549"/>
                  <a:gd name="connsiteY6" fmla="*/ 1796025 h 2010173"/>
                  <a:gd name="connsiteX7" fmla="*/ 0 w 1780549"/>
                  <a:gd name="connsiteY7" fmla="*/ 1795751 h 2010173"/>
                  <a:gd name="connsiteX8" fmla="*/ 0 w 1780549"/>
                  <a:gd name="connsiteY8" fmla="*/ 0 h 2010173"/>
                  <a:gd name="connsiteX0" fmla="*/ 1780549 w 1871989"/>
                  <a:gd name="connsiteY0" fmla="*/ 737277 h 2010173"/>
                  <a:gd name="connsiteX1" fmla="*/ 507653 w 1871989"/>
                  <a:gd name="connsiteY1" fmla="*/ 2010173 h 2010173"/>
                  <a:gd name="connsiteX2" fmla="*/ 438289 w 1871989"/>
                  <a:gd name="connsiteY2" fmla="*/ 1952943 h 2010173"/>
                  <a:gd name="connsiteX3" fmla="*/ 5431 w 1871989"/>
                  <a:gd name="connsiteY3" fmla="*/ 1796025 h 2010173"/>
                  <a:gd name="connsiteX4" fmla="*/ 0 w 1871989"/>
                  <a:gd name="connsiteY4" fmla="*/ 1795751 h 2010173"/>
                  <a:gd name="connsiteX5" fmla="*/ 0 w 1871989"/>
                  <a:gd name="connsiteY5" fmla="*/ 0 h 2010173"/>
                  <a:gd name="connsiteX6" fmla="*/ 189035 w 1871989"/>
                  <a:gd name="connsiteY6" fmla="*/ 9546 h 2010173"/>
                  <a:gd name="connsiteX7" fmla="*/ 1653489 w 1871989"/>
                  <a:gd name="connsiteY7" fmla="*/ 621796 h 2010173"/>
                  <a:gd name="connsiteX8" fmla="*/ 1871989 w 1871989"/>
                  <a:gd name="connsiteY8" fmla="*/ 828717 h 2010173"/>
                  <a:gd name="connsiteX0" fmla="*/ 1780549 w 1780549"/>
                  <a:gd name="connsiteY0" fmla="*/ 737277 h 2010173"/>
                  <a:gd name="connsiteX1" fmla="*/ 507653 w 1780549"/>
                  <a:gd name="connsiteY1" fmla="*/ 2010173 h 2010173"/>
                  <a:gd name="connsiteX2" fmla="*/ 438289 w 1780549"/>
                  <a:gd name="connsiteY2" fmla="*/ 1952943 h 2010173"/>
                  <a:gd name="connsiteX3" fmla="*/ 5431 w 1780549"/>
                  <a:gd name="connsiteY3" fmla="*/ 1796025 h 2010173"/>
                  <a:gd name="connsiteX4" fmla="*/ 0 w 1780549"/>
                  <a:gd name="connsiteY4" fmla="*/ 1795751 h 2010173"/>
                  <a:gd name="connsiteX5" fmla="*/ 0 w 1780549"/>
                  <a:gd name="connsiteY5" fmla="*/ 0 h 2010173"/>
                  <a:gd name="connsiteX6" fmla="*/ 189035 w 1780549"/>
                  <a:gd name="connsiteY6" fmla="*/ 9546 h 2010173"/>
                  <a:gd name="connsiteX7" fmla="*/ 1653489 w 1780549"/>
                  <a:gd name="connsiteY7" fmla="*/ 621796 h 2010173"/>
                  <a:gd name="connsiteX8" fmla="*/ 1652914 w 1780549"/>
                  <a:gd name="connsiteY8" fmla="*/ 622342 h 2010173"/>
                  <a:gd name="connsiteX0" fmla="*/ 1607511 w 1672164"/>
                  <a:gd name="connsiteY0" fmla="*/ 911902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 name="connsiteX0" fmla="*/ 1585286 w 1672164"/>
                  <a:gd name="connsiteY0" fmla="*/ 934127 h 2010173"/>
                  <a:gd name="connsiteX1" fmla="*/ 507653 w 1672164"/>
                  <a:gd name="connsiteY1" fmla="*/ 2010173 h 2010173"/>
                  <a:gd name="connsiteX2" fmla="*/ 438289 w 1672164"/>
                  <a:gd name="connsiteY2" fmla="*/ 1952943 h 2010173"/>
                  <a:gd name="connsiteX3" fmla="*/ 5431 w 1672164"/>
                  <a:gd name="connsiteY3" fmla="*/ 1796025 h 2010173"/>
                  <a:gd name="connsiteX4" fmla="*/ 0 w 1672164"/>
                  <a:gd name="connsiteY4" fmla="*/ 1795751 h 2010173"/>
                  <a:gd name="connsiteX5" fmla="*/ 0 w 1672164"/>
                  <a:gd name="connsiteY5" fmla="*/ 0 h 2010173"/>
                  <a:gd name="connsiteX6" fmla="*/ 189035 w 1672164"/>
                  <a:gd name="connsiteY6" fmla="*/ 9546 h 2010173"/>
                  <a:gd name="connsiteX7" fmla="*/ 1653489 w 1672164"/>
                  <a:gd name="connsiteY7" fmla="*/ 621796 h 2010173"/>
                  <a:gd name="connsiteX8" fmla="*/ 1652914 w 1672164"/>
                  <a:gd name="connsiteY8" fmla="*/ 622342 h 2010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164" h="2010173">
                    <a:moveTo>
                      <a:pt x="1585286" y="934127"/>
                    </a:moveTo>
                    <a:lnTo>
                      <a:pt x="507653" y="2010173"/>
                    </a:lnTo>
                    <a:lnTo>
                      <a:pt x="438289" y="1952943"/>
                    </a:lnTo>
                    <a:cubicBezTo>
                      <a:pt x="312277" y="1867811"/>
                      <a:pt x="164684" y="1812198"/>
                      <a:pt x="5431" y="1796025"/>
                    </a:cubicBezTo>
                    <a:lnTo>
                      <a:pt x="0" y="1795751"/>
                    </a:lnTo>
                    <a:lnTo>
                      <a:pt x="0" y="0"/>
                    </a:lnTo>
                    <a:lnTo>
                      <a:pt x="189035" y="9546"/>
                    </a:lnTo>
                    <a:cubicBezTo>
                      <a:pt x="742346" y="65738"/>
                      <a:pt x="1247044" y="286368"/>
                      <a:pt x="1653489" y="621796"/>
                    </a:cubicBezTo>
                    <a:cubicBezTo>
                      <a:pt x="1695842" y="660290"/>
                      <a:pt x="1652914" y="622342"/>
                      <a:pt x="1652914" y="622342"/>
                    </a:cubicBezTo>
                  </a:path>
                </a:pathLst>
              </a:cu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53" name="Isosceles Triangle 52">
                <a:extLst>
                  <a:ext uri="{FF2B5EF4-FFF2-40B4-BE49-F238E27FC236}">
                    <a16:creationId xmlns:a16="http://schemas.microsoft.com/office/drawing/2014/main" id="{2F014D2E-F17D-B4B4-AB4C-95F6DB74F9C2}"/>
                  </a:ext>
                </a:extLst>
              </p:cNvPr>
              <p:cNvSpPr/>
              <p:nvPr/>
            </p:nvSpPr>
            <p:spPr bwMode="gray">
              <a:xfrm rot="7855756">
                <a:off x="6329363" y="1317625"/>
                <a:ext cx="132588" cy="114300"/>
              </a:xfrm>
              <a:prstGeom prst="triangl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sp>
            <p:nvSpPr>
              <p:cNvPr id="54" name="Oval 53">
                <a:extLst>
                  <a:ext uri="{FF2B5EF4-FFF2-40B4-BE49-F238E27FC236}">
                    <a16:creationId xmlns:a16="http://schemas.microsoft.com/office/drawing/2014/main" id="{A5422C48-DD96-B53E-8752-6CE6151255FC}"/>
                  </a:ext>
                </a:extLst>
              </p:cNvPr>
              <p:cNvSpPr/>
              <p:nvPr/>
            </p:nvSpPr>
            <p:spPr bwMode="gray">
              <a:xfrm>
                <a:off x="6235103" y="1522413"/>
                <a:ext cx="115888" cy="115888"/>
              </a:xfrm>
              <a:prstGeom prst="ellipse">
                <a:avLst/>
              </a:prstGeom>
              <a:noFill/>
              <a:ln w="28575" algn="ctr">
                <a:solidFill>
                  <a:schemeClr val="accent5"/>
                </a:solidFill>
                <a:miter lim="800000"/>
                <a:headEnd/>
                <a:tailEnd/>
              </a:ln>
            </p:spPr>
            <p:txBody>
              <a:bodyPr wrap="square" lIns="88900" tIns="88900" rIns="88900" bIns="88900" rtlCol="0" anchor="ctr"/>
              <a:lstStyle/>
              <a:p>
                <a:pPr marL="0" marR="0" lvl="0" indent="0" algn="ctr" defTabSz="914400" rtl="0" eaLnBrk="1" fontAlgn="auto" latinLnBrk="0" hangingPunct="1">
                  <a:lnSpc>
                    <a:spcPct val="106000"/>
                  </a:lnSpc>
                  <a:spcBef>
                    <a:spcPts val="0"/>
                  </a:spcBef>
                  <a:spcAft>
                    <a:spcPts val="0"/>
                  </a:spcAft>
                  <a:buClrTx/>
                  <a:buSzTx/>
                  <a:buFont typeface="Wingdings 2" pitchFamily="18" charset="2"/>
                  <a:buNone/>
                  <a:tabLst/>
                  <a:defRPr/>
                </a:pPr>
                <a:endParaRPr kumimoji="0" lang="en-US" sz="1000" b="1" i="0" u="none" strike="noStrike" kern="1200" cap="none" spc="0" normalizeH="0" baseline="0" noProof="0">
                  <a:ln>
                    <a:noFill/>
                  </a:ln>
                  <a:solidFill>
                    <a:prstClr val="white"/>
                  </a:solidFill>
                  <a:effectLst/>
                  <a:uLnTx/>
                  <a:uFillTx/>
                  <a:ea typeface="+mn-ea"/>
                  <a:cs typeface="+mn-cs"/>
                </a:endParaRPr>
              </a:p>
            </p:txBody>
          </p:sp>
        </p:grpSp>
      </p:grpSp>
      <p:sp>
        <p:nvSpPr>
          <p:cNvPr id="76" name="Text Placeholder 25">
            <a:extLst>
              <a:ext uri="{FF2B5EF4-FFF2-40B4-BE49-F238E27FC236}">
                <a16:creationId xmlns:a16="http://schemas.microsoft.com/office/drawing/2014/main" id="{FDA1D2F4-340B-02E4-FB94-04EF692DCBB9}"/>
              </a:ext>
            </a:extLst>
          </p:cNvPr>
          <p:cNvSpPr>
            <a:spLocks noGrp="1" noChangeAspect="1"/>
          </p:cNvSpPr>
          <p:nvPr>
            <p:ph type="body" sz="quarter" idx="11"/>
          </p:nvPr>
        </p:nvSpPr>
        <p:spPr>
          <a:xfrm>
            <a:off x="3755939" y="3390691"/>
            <a:ext cx="1475172"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 edit</a:t>
            </a:r>
            <a:endParaRPr lang="en-IN"/>
          </a:p>
        </p:txBody>
      </p:sp>
      <p:sp>
        <p:nvSpPr>
          <p:cNvPr id="77" name="Text Placeholder 25">
            <a:extLst>
              <a:ext uri="{FF2B5EF4-FFF2-40B4-BE49-F238E27FC236}">
                <a16:creationId xmlns:a16="http://schemas.microsoft.com/office/drawing/2014/main" id="{58674479-AD6A-32EC-F5F4-7FAEBF78E83C}"/>
              </a:ext>
            </a:extLst>
          </p:cNvPr>
          <p:cNvSpPr>
            <a:spLocks noGrp="1" noChangeAspect="1"/>
          </p:cNvSpPr>
          <p:nvPr>
            <p:ph type="body" sz="quarter" idx="12"/>
          </p:nvPr>
        </p:nvSpPr>
        <p:spPr>
          <a:xfrm>
            <a:off x="4931693" y="2219546"/>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78" name="Text Placeholder 25">
            <a:extLst>
              <a:ext uri="{FF2B5EF4-FFF2-40B4-BE49-F238E27FC236}">
                <a16:creationId xmlns:a16="http://schemas.microsoft.com/office/drawing/2014/main" id="{2574902B-0A04-125E-36FF-03C10FCCB336}"/>
              </a:ext>
            </a:extLst>
          </p:cNvPr>
          <p:cNvSpPr>
            <a:spLocks noGrp="1" noChangeAspect="1"/>
          </p:cNvSpPr>
          <p:nvPr>
            <p:ph type="body" sz="quarter" idx="13"/>
          </p:nvPr>
        </p:nvSpPr>
        <p:spPr>
          <a:xfrm>
            <a:off x="6350827" y="2219546"/>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79" name="Text Placeholder 25">
            <a:extLst>
              <a:ext uri="{FF2B5EF4-FFF2-40B4-BE49-F238E27FC236}">
                <a16:creationId xmlns:a16="http://schemas.microsoft.com/office/drawing/2014/main" id="{6DD0B4E6-1D59-791E-FFD3-3AF2BF286414}"/>
              </a:ext>
            </a:extLst>
          </p:cNvPr>
          <p:cNvSpPr>
            <a:spLocks noGrp="1" noChangeAspect="1"/>
          </p:cNvSpPr>
          <p:nvPr>
            <p:ph type="body" sz="quarter" idx="14"/>
          </p:nvPr>
        </p:nvSpPr>
        <p:spPr>
          <a:xfrm>
            <a:off x="7443597" y="3390691"/>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80" name="Text Placeholder 25">
            <a:extLst>
              <a:ext uri="{FF2B5EF4-FFF2-40B4-BE49-F238E27FC236}">
                <a16:creationId xmlns:a16="http://schemas.microsoft.com/office/drawing/2014/main" id="{CA3B6A08-52C9-85B3-EF2D-BD836D413C4D}"/>
              </a:ext>
            </a:extLst>
          </p:cNvPr>
          <p:cNvSpPr>
            <a:spLocks noGrp="1" noChangeAspect="1"/>
          </p:cNvSpPr>
          <p:nvPr>
            <p:ph type="body" sz="quarter" idx="15"/>
          </p:nvPr>
        </p:nvSpPr>
        <p:spPr>
          <a:xfrm>
            <a:off x="7443597" y="4730982"/>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81" name="Text Placeholder 25">
            <a:extLst>
              <a:ext uri="{FF2B5EF4-FFF2-40B4-BE49-F238E27FC236}">
                <a16:creationId xmlns:a16="http://schemas.microsoft.com/office/drawing/2014/main" id="{1374667C-C3D6-B555-4DDE-3CFA2E551575}"/>
              </a:ext>
            </a:extLst>
          </p:cNvPr>
          <p:cNvSpPr>
            <a:spLocks noGrp="1" noChangeAspect="1"/>
          </p:cNvSpPr>
          <p:nvPr>
            <p:ph type="body" sz="quarter" idx="16"/>
          </p:nvPr>
        </p:nvSpPr>
        <p:spPr>
          <a:xfrm>
            <a:off x="6306532" y="5265137"/>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82" name="Text Placeholder 25">
            <a:extLst>
              <a:ext uri="{FF2B5EF4-FFF2-40B4-BE49-F238E27FC236}">
                <a16:creationId xmlns:a16="http://schemas.microsoft.com/office/drawing/2014/main" id="{4D3AED70-ECCE-21F0-2CAA-B8218A96D917}"/>
              </a:ext>
            </a:extLst>
          </p:cNvPr>
          <p:cNvSpPr>
            <a:spLocks noGrp="1" noChangeAspect="1"/>
          </p:cNvSpPr>
          <p:nvPr>
            <p:ph type="body" sz="quarter" idx="17"/>
          </p:nvPr>
        </p:nvSpPr>
        <p:spPr>
          <a:xfrm>
            <a:off x="5004687" y="5265137"/>
            <a:ext cx="962580" cy="215444"/>
          </a:xfrm>
        </p:spPr>
        <p:txBody>
          <a:bodyPr wrap="square" anchor="ctr">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83" name="Text Placeholder 25">
            <a:extLst>
              <a:ext uri="{FF2B5EF4-FFF2-40B4-BE49-F238E27FC236}">
                <a16:creationId xmlns:a16="http://schemas.microsoft.com/office/drawing/2014/main" id="{7743E924-E7A4-07F9-057D-CF07BD108505}"/>
              </a:ext>
            </a:extLst>
          </p:cNvPr>
          <p:cNvSpPr>
            <a:spLocks noGrp="1" noChangeAspect="1"/>
          </p:cNvSpPr>
          <p:nvPr>
            <p:ph type="body" sz="quarter" idx="18"/>
          </p:nvPr>
        </p:nvSpPr>
        <p:spPr>
          <a:xfrm>
            <a:off x="3895349" y="4697198"/>
            <a:ext cx="962580" cy="215444"/>
          </a:xfrm>
        </p:spPr>
        <p:txBody>
          <a:bodyPr wrap="square">
            <a:spAutoFit/>
          </a:bodyPr>
          <a:lstStyle>
            <a:lvl1pPr algn="ctr">
              <a:defRPr sz="1400" b="0"/>
            </a:lvl1pPr>
            <a:lvl2pPr>
              <a:defRPr b="1"/>
            </a:lvl2pPr>
            <a:lvl3pPr>
              <a:defRPr b="1"/>
            </a:lvl3pPr>
            <a:lvl4pPr>
              <a:defRPr b="1"/>
            </a:lvl4pPr>
            <a:lvl5pPr>
              <a:defRPr b="1"/>
            </a:lvl5pPr>
          </a:lstStyle>
          <a:p>
            <a:pPr lvl="0"/>
            <a:r>
              <a:rPr lang="en-US"/>
              <a:t>Click to</a:t>
            </a:r>
            <a:endParaRPr lang="en-IN"/>
          </a:p>
        </p:txBody>
      </p:sp>
      <p:sp>
        <p:nvSpPr>
          <p:cNvPr id="84" name="Text Placeholder 25">
            <a:extLst>
              <a:ext uri="{FF2B5EF4-FFF2-40B4-BE49-F238E27FC236}">
                <a16:creationId xmlns:a16="http://schemas.microsoft.com/office/drawing/2014/main" id="{D6E9BEAE-E920-C8D1-38C6-3E6924DF19BD}"/>
              </a:ext>
            </a:extLst>
          </p:cNvPr>
          <p:cNvSpPr>
            <a:spLocks noGrp="1" noChangeAspect="1"/>
          </p:cNvSpPr>
          <p:nvPr>
            <p:ph type="body" sz="quarter" idx="19"/>
          </p:nvPr>
        </p:nvSpPr>
        <p:spPr>
          <a:xfrm>
            <a:off x="5643330" y="3763441"/>
            <a:ext cx="962580" cy="246221"/>
          </a:xfrm>
        </p:spPr>
        <p:txBody>
          <a:bodyPr wrap="square" anchor="ctr">
            <a:spAutoFit/>
          </a:bodyPr>
          <a:lstStyle>
            <a:lvl1pPr algn="ctr">
              <a:defRPr b="1"/>
            </a:lvl1pPr>
            <a:lvl2pPr>
              <a:defRPr b="1"/>
            </a:lvl2pPr>
            <a:lvl3pPr>
              <a:defRPr b="1"/>
            </a:lvl3pPr>
            <a:lvl4pPr>
              <a:defRPr b="1"/>
            </a:lvl4pPr>
            <a:lvl5pPr>
              <a:defRPr b="1"/>
            </a:lvl5pPr>
          </a:lstStyle>
          <a:p>
            <a:pPr lvl="0"/>
            <a:r>
              <a:rPr lang="en-US"/>
              <a:t>Click to</a:t>
            </a:r>
            <a:endParaRPr lang="en-IN"/>
          </a:p>
        </p:txBody>
      </p:sp>
      <p:sp>
        <p:nvSpPr>
          <p:cNvPr id="85" name="Picture Placeholder 3">
            <a:extLst>
              <a:ext uri="{FF2B5EF4-FFF2-40B4-BE49-F238E27FC236}">
                <a16:creationId xmlns:a16="http://schemas.microsoft.com/office/drawing/2014/main" id="{9BAF7FAA-03E1-5DB9-F447-D4DDE89718D5}"/>
              </a:ext>
            </a:extLst>
          </p:cNvPr>
          <p:cNvSpPr>
            <a:spLocks noGrp="1" noChangeAspect="1"/>
          </p:cNvSpPr>
          <p:nvPr>
            <p:ph type="pic" sz="quarter" idx="43"/>
          </p:nvPr>
        </p:nvSpPr>
        <p:spPr>
          <a:xfrm>
            <a:off x="5193850" y="1655909"/>
            <a:ext cx="457319" cy="457200"/>
          </a:xfrm>
          <a:prstGeom prst="ellipse">
            <a:avLst/>
          </a:prstGeom>
        </p:spPr>
        <p:txBody>
          <a:bodyPr anchor="ctr"/>
          <a:lstStyle>
            <a:lvl1pPr algn="ctr">
              <a:defRPr sz="1200">
                <a:solidFill>
                  <a:schemeClr val="tx1"/>
                </a:solidFill>
              </a:defRPr>
            </a:lvl1pPr>
          </a:lstStyle>
          <a:p>
            <a:endParaRPr lang="en-IN"/>
          </a:p>
        </p:txBody>
      </p:sp>
      <p:sp>
        <p:nvSpPr>
          <p:cNvPr id="86" name="Picture Placeholder 3">
            <a:extLst>
              <a:ext uri="{FF2B5EF4-FFF2-40B4-BE49-F238E27FC236}">
                <a16:creationId xmlns:a16="http://schemas.microsoft.com/office/drawing/2014/main" id="{588D0683-90AA-E248-67E8-54FA03C7A407}"/>
              </a:ext>
            </a:extLst>
          </p:cNvPr>
          <p:cNvSpPr>
            <a:spLocks noGrp="1" noChangeAspect="1"/>
          </p:cNvSpPr>
          <p:nvPr>
            <p:ph type="pic" sz="quarter" idx="44"/>
          </p:nvPr>
        </p:nvSpPr>
        <p:spPr>
          <a:xfrm>
            <a:off x="6570438" y="1674174"/>
            <a:ext cx="457319" cy="457200"/>
          </a:xfrm>
          <a:prstGeom prst="ellipse">
            <a:avLst/>
          </a:prstGeom>
        </p:spPr>
        <p:txBody>
          <a:bodyPr anchor="ctr"/>
          <a:lstStyle>
            <a:lvl1pPr algn="ctr">
              <a:defRPr sz="1200">
                <a:solidFill>
                  <a:schemeClr val="tx1"/>
                </a:solidFill>
              </a:defRPr>
            </a:lvl1pPr>
          </a:lstStyle>
          <a:p>
            <a:endParaRPr lang="en-IN"/>
          </a:p>
        </p:txBody>
      </p:sp>
      <p:sp>
        <p:nvSpPr>
          <p:cNvPr id="87" name="Picture Placeholder 3">
            <a:extLst>
              <a:ext uri="{FF2B5EF4-FFF2-40B4-BE49-F238E27FC236}">
                <a16:creationId xmlns:a16="http://schemas.microsoft.com/office/drawing/2014/main" id="{120A123E-F78A-3D28-4D03-35880036C089}"/>
              </a:ext>
            </a:extLst>
          </p:cNvPr>
          <p:cNvSpPr>
            <a:spLocks noGrp="1" noChangeAspect="1"/>
          </p:cNvSpPr>
          <p:nvPr>
            <p:ph type="pic" sz="quarter" idx="45"/>
          </p:nvPr>
        </p:nvSpPr>
        <p:spPr>
          <a:xfrm>
            <a:off x="7696226" y="2827869"/>
            <a:ext cx="457319" cy="457200"/>
          </a:xfrm>
          <a:prstGeom prst="ellipse">
            <a:avLst/>
          </a:prstGeom>
        </p:spPr>
        <p:txBody>
          <a:bodyPr anchor="ctr"/>
          <a:lstStyle>
            <a:lvl1pPr algn="ctr">
              <a:defRPr sz="1200">
                <a:solidFill>
                  <a:schemeClr val="tx1"/>
                </a:solidFill>
              </a:defRPr>
            </a:lvl1pPr>
          </a:lstStyle>
          <a:p>
            <a:endParaRPr lang="en-IN"/>
          </a:p>
        </p:txBody>
      </p:sp>
      <p:sp>
        <p:nvSpPr>
          <p:cNvPr id="88" name="Picture Placeholder 3">
            <a:extLst>
              <a:ext uri="{FF2B5EF4-FFF2-40B4-BE49-F238E27FC236}">
                <a16:creationId xmlns:a16="http://schemas.microsoft.com/office/drawing/2014/main" id="{58AD6BB0-D295-DF69-DE09-D0A2C14840F2}"/>
              </a:ext>
            </a:extLst>
          </p:cNvPr>
          <p:cNvSpPr>
            <a:spLocks noGrp="1" noChangeAspect="1"/>
          </p:cNvSpPr>
          <p:nvPr>
            <p:ph type="pic" sz="quarter" idx="46"/>
          </p:nvPr>
        </p:nvSpPr>
        <p:spPr>
          <a:xfrm>
            <a:off x="7681166" y="4168704"/>
            <a:ext cx="457319" cy="457200"/>
          </a:xfrm>
          <a:prstGeom prst="ellipse">
            <a:avLst/>
          </a:prstGeom>
        </p:spPr>
        <p:txBody>
          <a:bodyPr anchor="ctr"/>
          <a:lstStyle>
            <a:lvl1pPr algn="ctr">
              <a:defRPr sz="1200">
                <a:solidFill>
                  <a:schemeClr val="tx1"/>
                </a:solidFill>
              </a:defRPr>
            </a:lvl1pPr>
          </a:lstStyle>
          <a:p>
            <a:endParaRPr lang="en-IN"/>
          </a:p>
        </p:txBody>
      </p:sp>
      <p:sp>
        <p:nvSpPr>
          <p:cNvPr id="89" name="Picture Placeholder 3">
            <a:extLst>
              <a:ext uri="{FF2B5EF4-FFF2-40B4-BE49-F238E27FC236}">
                <a16:creationId xmlns:a16="http://schemas.microsoft.com/office/drawing/2014/main" id="{5D2E3CC5-5CD2-6E0D-2514-84F096FD809D}"/>
              </a:ext>
            </a:extLst>
          </p:cNvPr>
          <p:cNvSpPr>
            <a:spLocks noGrp="1" noChangeAspect="1"/>
          </p:cNvSpPr>
          <p:nvPr>
            <p:ph type="pic" sz="quarter" idx="47"/>
          </p:nvPr>
        </p:nvSpPr>
        <p:spPr>
          <a:xfrm>
            <a:off x="6570438" y="5563581"/>
            <a:ext cx="457319" cy="457200"/>
          </a:xfrm>
          <a:prstGeom prst="ellipse">
            <a:avLst/>
          </a:prstGeom>
        </p:spPr>
        <p:txBody>
          <a:bodyPr anchor="ctr"/>
          <a:lstStyle>
            <a:lvl1pPr algn="ctr">
              <a:defRPr sz="1200">
                <a:solidFill>
                  <a:schemeClr val="tx1"/>
                </a:solidFill>
              </a:defRPr>
            </a:lvl1pPr>
          </a:lstStyle>
          <a:p>
            <a:endParaRPr lang="en-IN"/>
          </a:p>
        </p:txBody>
      </p:sp>
      <p:sp>
        <p:nvSpPr>
          <p:cNvPr id="90" name="Picture Placeholder 3">
            <a:extLst>
              <a:ext uri="{FF2B5EF4-FFF2-40B4-BE49-F238E27FC236}">
                <a16:creationId xmlns:a16="http://schemas.microsoft.com/office/drawing/2014/main" id="{3FE44C21-C080-7D08-E53E-F992F7D22A3B}"/>
              </a:ext>
            </a:extLst>
          </p:cNvPr>
          <p:cNvSpPr>
            <a:spLocks noGrp="1" noChangeAspect="1"/>
          </p:cNvSpPr>
          <p:nvPr>
            <p:ph type="pic" sz="quarter" idx="48"/>
          </p:nvPr>
        </p:nvSpPr>
        <p:spPr>
          <a:xfrm>
            <a:off x="5202519" y="5580940"/>
            <a:ext cx="457319" cy="457200"/>
          </a:xfrm>
          <a:prstGeom prst="ellipse">
            <a:avLst/>
          </a:prstGeom>
        </p:spPr>
        <p:txBody>
          <a:bodyPr anchor="ctr"/>
          <a:lstStyle>
            <a:lvl1pPr algn="ctr">
              <a:defRPr sz="1200">
                <a:solidFill>
                  <a:schemeClr val="tx1"/>
                </a:solidFill>
              </a:defRPr>
            </a:lvl1pPr>
          </a:lstStyle>
          <a:p>
            <a:endParaRPr lang="en-IN"/>
          </a:p>
        </p:txBody>
      </p:sp>
      <p:sp>
        <p:nvSpPr>
          <p:cNvPr id="91" name="Picture Placeholder 3">
            <a:extLst>
              <a:ext uri="{FF2B5EF4-FFF2-40B4-BE49-F238E27FC236}">
                <a16:creationId xmlns:a16="http://schemas.microsoft.com/office/drawing/2014/main" id="{E7790C0A-F74D-CB98-355D-A0E4C4778654}"/>
              </a:ext>
            </a:extLst>
          </p:cNvPr>
          <p:cNvSpPr>
            <a:spLocks noGrp="1" noChangeAspect="1"/>
          </p:cNvSpPr>
          <p:nvPr>
            <p:ph type="pic" sz="quarter" idx="49"/>
          </p:nvPr>
        </p:nvSpPr>
        <p:spPr>
          <a:xfrm>
            <a:off x="4147978" y="4161692"/>
            <a:ext cx="457319" cy="457200"/>
          </a:xfrm>
          <a:prstGeom prst="ellipse">
            <a:avLst/>
          </a:prstGeom>
        </p:spPr>
        <p:txBody>
          <a:bodyPr anchor="ctr"/>
          <a:lstStyle>
            <a:lvl1pPr algn="ctr">
              <a:defRPr sz="1200">
                <a:solidFill>
                  <a:schemeClr val="tx1"/>
                </a:solidFill>
              </a:defRPr>
            </a:lvl1pPr>
          </a:lstStyle>
          <a:p>
            <a:endParaRPr lang="en-IN"/>
          </a:p>
        </p:txBody>
      </p:sp>
      <p:sp>
        <p:nvSpPr>
          <p:cNvPr id="92" name="Picture Placeholder 3">
            <a:extLst>
              <a:ext uri="{FF2B5EF4-FFF2-40B4-BE49-F238E27FC236}">
                <a16:creationId xmlns:a16="http://schemas.microsoft.com/office/drawing/2014/main" id="{2DC65AD3-5999-BD76-BB54-0368B5A2FAC7}"/>
              </a:ext>
            </a:extLst>
          </p:cNvPr>
          <p:cNvSpPr>
            <a:spLocks noGrp="1" noChangeAspect="1"/>
          </p:cNvSpPr>
          <p:nvPr>
            <p:ph type="pic" sz="quarter" idx="50"/>
          </p:nvPr>
        </p:nvSpPr>
        <p:spPr>
          <a:xfrm>
            <a:off x="4264866" y="2875066"/>
            <a:ext cx="457319" cy="457200"/>
          </a:xfrm>
          <a:prstGeom prst="ellipse">
            <a:avLst/>
          </a:prstGeom>
        </p:spPr>
        <p:txBody>
          <a:bodyPr anchor="ctr"/>
          <a:lstStyle>
            <a:lvl1pPr algn="ctr">
              <a:defRPr sz="1200">
                <a:solidFill>
                  <a:schemeClr val="tx1"/>
                </a:solidFill>
              </a:defRPr>
            </a:lvl1pPr>
          </a:lstStyle>
          <a:p>
            <a:endParaRPr lang="en-IN"/>
          </a:p>
        </p:txBody>
      </p:sp>
    </p:spTree>
    <p:extLst>
      <p:ext uri="{BB962C8B-B14F-4D97-AF65-F5344CB8AC3E}">
        <p14:creationId xmlns:p14="http://schemas.microsoft.com/office/powerpoint/2010/main" val="482740937"/>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Progressive Wheel x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21D59-4B73-95FC-3818-0F995EAE94A4}"/>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FABFF1E3-133C-D876-D74E-8D5E1A6AD57F}"/>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59" name="Text Placeholder 25">
            <a:extLst>
              <a:ext uri="{FF2B5EF4-FFF2-40B4-BE49-F238E27FC236}">
                <a16:creationId xmlns:a16="http://schemas.microsoft.com/office/drawing/2014/main" id="{C0E2B7C3-0101-6C6F-A790-4B4CD2ED811B}"/>
              </a:ext>
            </a:extLst>
          </p:cNvPr>
          <p:cNvSpPr>
            <a:spLocks noGrp="1" noChangeAspect="1"/>
          </p:cNvSpPr>
          <p:nvPr>
            <p:ph type="body" sz="quarter" idx="11"/>
          </p:nvPr>
        </p:nvSpPr>
        <p:spPr>
          <a:xfrm>
            <a:off x="3698774" y="3438316"/>
            <a:ext cx="1475172"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 edit</a:t>
            </a:r>
            <a:endParaRPr lang="en-IN"/>
          </a:p>
        </p:txBody>
      </p:sp>
      <p:sp>
        <p:nvSpPr>
          <p:cNvPr id="60" name="Text Placeholder 25">
            <a:extLst>
              <a:ext uri="{FF2B5EF4-FFF2-40B4-BE49-F238E27FC236}">
                <a16:creationId xmlns:a16="http://schemas.microsoft.com/office/drawing/2014/main" id="{96237C60-AE51-2A2D-8E3B-BF53D831460B}"/>
              </a:ext>
            </a:extLst>
          </p:cNvPr>
          <p:cNvSpPr>
            <a:spLocks noGrp="1" noChangeAspect="1"/>
          </p:cNvSpPr>
          <p:nvPr>
            <p:ph type="body" sz="quarter" idx="12"/>
          </p:nvPr>
        </p:nvSpPr>
        <p:spPr>
          <a:xfrm>
            <a:off x="5244118" y="2264418"/>
            <a:ext cx="962580"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a:t>
            </a:r>
            <a:endParaRPr lang="en-IN"/>
          </a:p>
        </p:txBody>
      </p:sp>
      <p:sp>
        <p:nvSpPr>
          <p:cNvPr id="61" name="Text Placeholder 25">
            <a:extLst>
              <a:ext uri="{FF2B5EF4-FFF2-40B4-BE49-F238E27FC236}">
                <a16:creationId xmlns:a16="http://schemas.microsoft.com/office/drawing/2014/main" id="{BC98CFD9-A536-DD25-8FEE-0F3663468EE4}"/>
              </a:ext>
            </a:extLst>
          </p:cNvPr>
          <p:cNvSpPr>
            <a:spLocks noGrp="1" noChangeAspect="1"/>
          </p:cNvSpPr>
          <p:nvPr>
            <p:ph type="body" sz="quarter" idx="13"/>
          </p:nvPr>
        </p:nvSpPr>
        <p:spPr>
          <a:xfrm>
            <a:off x="6970895" y="2717515"/>
            <a:ext cx="962580"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a:t>
            </a:r>
            <a:endParaRPr lang="en-IN"/>
          </a:p>
        </p:txBody>
      </p:sp>
      <p:sp>
        <p:nvSpPr>
          <p:cNvPr id="62" name="Text Placeholder 25">
            <a:extLst>
              <a:ext uri="{FF2B5EF4-FFF2-40B4-BE49-F238E27FC236}">
                <a16:creationId xmlns:a16="http://schemas.microsoft.com/office/drawing/2014/main" id="{A9AA4184-A8D7-73E3-0D9C-C5F1415C43AA}"/>
              </a:ext>
            </a:extLst>
          </p:cNvPr>
          <p:cNvSpPr>
            <a:spLocks noGrp="1" noChangeAspect="1"/>
          </p:cNvSpPr>
          <p:nvPr>
            <p:ph type="body" sz="quarter" idx="19"/>
          </p:nvPr>
        </p:nvSpPr>
        <p:spPr>
          <a:xfrm>
            <a:off x="5643330" y="3763441"/>
            <a:ext cx="962580" cy="246221"/>
          </a:xfrm>
        </p:spPr>
        <p:txBody>
          <a:bodyPr wrap="square" anchor="ctr">
            <a:spAutoFit/>
          </a:bodyPr>
          <a:lstStyle>
            <a:lvl1pPr algn="ctr">
              <a:defRPr sz="1600" b="1">
                <a:latin typeface="+mj-lt"/>
              </a:defRPr>
            </a:lvl1pPr>
            <a:lvl2pPr>
              <a:defRPr b="1"/>
            </a:lvl2pPr>
            <a:lvl3pPr>
              <a:defRPr b="1"/>
            </a:lvl3pPr>
            <a:lvl4pPr>
              <a:defRPr b="1"/>
            </a:lvl4pPr>
            <a:lvl5pPr>
              <a:defRPr b="1"/>
            </a:lvl5pPr>
          </a:lstStyle>
          <a:p>
            <a:pPr lvl="0"/>
            <a:r>
              <a:rPr lang="en-US"/>
              <a:t>Click to</a:t>
            </a:r>
            <a:endParaRPr lang="en-IN"/>
          </a:p>
        </p:txBody>
      </p:sp>
      <p:sp>
        <p:nvSpPr>
          <p:cNvPr id="63" name="Text Placeholder 25">
            <a:extLst>
              <a:ext uri="{FF2B5EF4-FFF2-40B4-BE49-F238E27FC236}">
                <a16:creationId xmlns:a16="http://schemas.microsoft.com/office/drawing/2014/main" id="{C4718F10-2FCB-7907-9243-8F5676A0E803}"/>
              </a:ext>
            </a:extLst>
          </p:cNvPr>
          <p:cNvSpPr>
            <a:spLocks noGrp="1" noChangeAspect="1"/>
          </p:cNvSpPr>
          <p:nvPr>
            <p:ph type="body" sz="quarter" idx="20"/>
          </p:nvPr>
        </p:nvSpPr>
        <p:spPr>
          <a:xfrm>
            <a:off x="7368531" y="4425963"/>
            <a:ext cx="962580"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a:t>
            </a:r>
            <a:endParaRPr lang="en-IN"/>
          </a:p>
        </p:txBody>
      </p:sp>
      <p:sp>
        <p:nvSpPr>
          <p:cNvPr id="64" name="Text Placeholder 25">
            <a:extLst>
              <a:ext uri="{FF2B5EF4-FFF2-40B4-BE49-F238E27FC236}">
                <a16:creationId xmlns:a16="http://schemas.microsoft.com/office/drawing/2014/main" id="{0661A070-F67F-3B72-3DE0-8FB2625907F5}"/>
              </a:ext>
            </a:extLst>
          </p:cNvPr>
          <p:cNvSpPr>
            <a:spLocks noGrp="1" noChangeAspect="1"/>
          </p:cNvSpPr>
          <p:nvPr>
            <p:ph type="body" sz="quarter" idx="21"/>
          </p:nvPr>
        </p:nvSpPr>
        <p:spPr>
          <a:xfrm>
            <a:off x="6073018" y="5114916"/>
            <a:ext cx="962580"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a:t>
            </a:r>
            <a:endParaRPr lang="en-IN"/>
          </a:p>
        </p:txBody>
      </p:sp>
      <p:sp>
        <p:nvSpPr>
          <p:cNvPr id="65" name="Text Placeholder 25">
            <a:extLst>
              <a:ext uri="{FF2B5EF4-FFF2-40B4-BE49-F238E27FC236}">
                <a16:creationId xmlns:a16="http://schemas.microsoft.com/office/drawing/2014/main" id="{75A8F2E1-59F5-0158-71B8-43292BCE611B}"/>
              </a:ext>
            </a:extLst>
          </p:cNvPr>
          <p:cNvSpPr>
            <a:spLocks noGrp="1" noChangeAspect="1"/>
          </p:cNvSpPr>
          <p:nvPr>
            <p:ph type="body" sz="quarter" idx="22"/>
          </p:nvPr>
        </p:nvSpPr>
        <p:spPr>
          <a:xfrm>
            <a:off x="4433563" y="4760170"/>
            <a:ext cx="962580" cy="215444"/>
          </a:xfrm>
        </p:spPr>
        <p:txBody>
          <a:bodyPr wrap="square" anchor="ctr">
            <a:spAutoFit/>
          </a:bodyPr>
          <a:lstStyle>
            <a:lvl1pPr algn="ctr">
              <a:defRPr sz="1400" b="0">
                <a:latin typeface="+mj-lt"/>
              </a:defRPr>
            </a:lvl1pPr>
            <a:lvl2pPr>
              <a:defRPr b="1"/>
            </a:lvl2pPr>
            <a:lvl3pPr>
              <a:defRPr b="1"/>
            </a:lvl3pPr>
            <a:lvl4pPr>
              <a:defRPr b="1"/>
            </a:lvl4pPr>
            <a:lvl5pPr>
              <a:defRPr b="1"/>
            </a:lvl5pPr>
          </a:lstStyle>
          <a:p>
            <a:pPr lvl="0"/>
            <a:r>
              <a:rPr lang="en-US"/>
              <a:t>Click to</a:t>
            </a:r>
            <a:endParaRPr lang="en-IN"/>
          </a:p>
        </p:txBody>
      </p:sp>
      <p:sp>
        <p:nvSpPr>
          <p:cNvPr id="66" name="Picture Placeholder 3">
            <a:extLst>
              <a:ext uri="{FF2B5EF4-FFF2-40B4-BE49-F238E27FC236}">
                <a16:creationId xmlns:a16="http://schemas.microsoft.com/office/drawing/2014/main" id="{61708C1C-C3D7-E775-335A-F39B57FC2BD1}"/>
              </a:ext>
            </a:extLst>
          </p:cNvPr>
          <p:cNvSpPr>
            <a:spLocks noGrp="1" noChangeAspect="1"/>
          </p:cNvSpPr>
          <p:nvPr>
            <p:ph type="pic" sz="quarter" idx="49"/>
          </p:nvPr>
        </p:nvSpPr>
        <p:spPr>
          <a:xfrm>
            <a:off x="4159171" y="2791427"/>
            <a:ext cx="548783" cy="548640"/>
          </a:xfrm>
          <a:prstGeom prst="ellipse">
            <a:avLst/>
          </a:prstGeom>
        </p:spPr>
        <p:txBody>
          <a:bodyPr anchor="ctr"/>
          <a:lstStyle>
            <a:lvl1pPr algn="ctr">
              <a:defRPr sz="800">
                <a:solidFill>
                  <a:schemeClr val="tx1"/>
                </a:solidFill>
              </a:defRPr>
            </a:lvl1pPr>
          </a:lstStyle>
          <a:p>
            <a:endParaRPr lang="en-IN"/>
          </a:p>
        </p:txBody>
      </p:sp>
      <p:sp>
        <p:nvSpPr>
          <p:cNvPr id="67" name="Picture Placeholder 3">
            <a:extLst>
              <a:ext uri="{FF2B5EF4-FFF2-40B4-BE49-F238E27FC236}">
                <a16:creationId xmlns:a16="http://schemas.microsoft.com/office/drawing/2014/main" id="{21908EF3-D907-A9E1-01B2-2782FB637CE7}"/>
              </a:ext>
            </a:extLst>
          </p:cNvPr>
          <p:cNvSpPr>
            <a:spLocks noGrp="1" noChangeAspect="1"/>
          </p:cNvSpPr>
          <p:nvPr>
            <p:ph type="pic" sz="quarter" idx="50"/>
          </p:nvPr>
        </p:nvSpPr>
        <p:spPr>
          <a:xfrm>
            <a:off x="5441565" y="1617529"/>
            <a:ext cx="548783" cy="548640"/>
          </a:xfrm>
          <a:prstGeom prst="ellipse">
            <a:avLst/>
          </a:prstGeom>
        </p:spPr>
        <p:txBody>
          <a:bodyPr anchor="ctr"/>
          <a:lstStyle>
            <a:lvl1pPr algn="ctr">
              <a:defRPr sz="800">
                <a:solidFill>
                  <a:schemeClr val="tx1"/>
                </a:solidFill>
              </a:defRPr>
            </a:lvl1pPr>
          </a:lstStyle>
          <a:p>
            <a:endParaRPr lang="en-IN"/>
          </a:p>
        </p:txBody>
      </p:sp>
      <p:sp>
        <p:nvSpPr>
          <p:cNvPr id="68" name="Picture Placeholder 3">
            <a:extLst>
              <a:ext uri="{FF2B5EF4-FFF2-40B4-BE49-F238E27FC236}">
                <a16:creationId xmlns:a16="http://schemas.microsoft.com/office/drawing/2014/main" id="{2B07269B-8B33-AD47-56EA-FDBC63D5F709}"/>
              </a:ext>
            </a:extLst>
          </p:cNvPr>
          <p:cNvSpPr>
            <a:spLocks noGrp="1" noChangeAspect="1"/>
          </p:cNvSpPr>
          <p:nvPr>
            <p:ph type="pic" sz="quarter" idx="51"/>
          </p:nvPr>
        </p:nvSpPr>
        <p:spPr>
          <a:xfrm>
            <a:off x="7135061" y="2048287"/>
            <a:ext cx="548783" cy="548640"/>
          </a:xfrm>
          <a:prstGeom prst="ellipse">
            <a:avLst/>
          </a:prstGeom>
        </p:spPr>
        <p:txBody>
          <a:bodyPr anchor="ctr"/>
          <a:lstStyle>
            <a:lvl1pPr algn="ctr">
              <a:defRPr sz="800">
                <a:solidFill>
                  <a:schemeClr val="tx1"/>
                </a:solidFill>
              </a:defRPr>
            </a:lvl1pPr>
          </a:lstStyle>
          <a:p>
            <a:endParaRPr lang="en-IN"/>
          </a:p>
        </p:txBody>
      </p:sp>
      <p:sp>
        <p:nvSpPr>
          <p:cNvPr id="69" name="Picture Placeholder 3">
            <a:extLst>
              <a:ext uri="{FF2B5EF4-FFF2-40B4-BE49-F238E27FC236}">
                <a16:creationId xmlns:a16="http://schemas.microsoft.com/office/drawing/2014/main" id="{B4D6C876-BF74-4CDB-8DEC-4ABAD4ACF2DD}"/>
              </a:ext>
            </a:extLst>
          </p:cNvPr>
          <p:cNvSpPr>
            <a:spLocks noGrp="1" noChangeAspect="1"/>
          </p:cNvSpPr>
          <p:nvPr>
            <p:ph type="pic" sz="quarter" idx="52"/>
          </p:nvPr>
        </p:nvSpPr>
        <p:spPr>
          <a:xfrm>
            <a:off x="7575429" y="3761084"/>
            <a:ext cx="548783" cy="548640"/>
          </a:xfrm>
          <a:prstGeom prst="ellipse">
            <a:avLst/>
          </a:prstGeom>
        </p:spPr>
        <p:txBody>
          <a:bodyPr anchor="ctr"/>
          <a:lstStyle>
            <a:lvl1pPr algn="ctr">
              <a:defRPr sz="800">
                <a:solidFill>
                  <a:schemeClr val="tx1"/>
                </a:solidFill>
              </a:defRPr>
            </a:lvl1pPr>
          </a:lstStyle>
          <a:p>
            <a:endParaRPr lang="en-IN"/>
          </a:p>
        </p:txBody>
      </p:sp>
      <p:sp>
        <p:nvSpPr>
          <p:cNvPr id="70" name="Picture Placeholder 3">
            <a:extLst>
              <a:ext uri="{FF2B5EF4-FFF2-40B4-BE49-F238E27FC236}">
                <a16:creationId xmlns:a16="http://schemas.microsoft.com/office/drawing/2014/main" id="{BEA14FDD-81BD-0411-3092-4ED2116946E3}"/>
              </a:ext>
            </a:extLst>
          </p:cNvPr>
          <p:cNvSpPr>
            <a:spLocks noGrp="1" noChangeAspect="1"/>
          </p:cNvSpPr>
          <p:nvPr>
            <p:ph type="pic" sz="quarter" idx="53"/>
          </p:nvPr>
        </p:nvSpPr>
        <p:spPr>
          <a:xfrm>
            <a:off x="6297487" y="5486322"/>
            <a:ext cx="548783" cy="548640"/>
          </a:xfrm>
          <a:prstGeom prst="ellipse">
            <a:avLst/>
          </a:prstGeom>
        </p:spPr>
        <p:txBody>
          <a:bodyPr anchor="ctr"/>
          <a:lstStyle>
            <a:lvl1pPr algn="ctr">
              <a:defRPr sz="800">
                <a:solidFill>
                  <a:schemeClr val="tx1"/>
                </a:solidFill>
              </a:defRPr>
            </a:lvl1pPr>
          </a:lstStyle>
          <a:p>
            <a:endParaRPr lang="en-IN"/>
          </a:p>
        </p:txBody>
      </p:sp>
      <p:sp>
        <p:nvSpPr>
          <p:cNvPr id="71" name="Picture Placeholder 3">
            <a:extLst>
              <a:ext uri="{FF2B5EF4-FFF2-40B4-BE49-F238E27FC236}">
                <a16:creationId xmlns:a16="http://schemas.microsoft.com/office/drawing/2014/main" id="{F5AC8D0F-5D48-861F-3BB8-636F1140DB34}"/>
              </a:ext>
            </a:extLst>
          </p:cNvPr>
          <p:cNvSpPr>
            <a:spLocks noGrp="1" noChangeAspect="1"/>
          </p:cNvSpPr>
          <p:nvPr>
            <p:ph type="pic" sz="quarter" idx="54"/>
          </p:nvPr>
        </p:nvSpPr>
        <p:spPr>
          <a:xfrm>
            <a:off x="4634630" y="5127514"/>
            <a:ext cx="548783" cy="54864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3772573142"/>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ircular Networ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54EEC-4953-E1C3-CF7A-FD53EF56CC56}"/>
              </a:ext>
            </a:extLst>
          </p:cNvPr>
          <p:cNvSpPr>
            <a:spLocks noGrp="1"/>
          </p:cNvSpPr>
          <p:nvPr>
            <p:ph type="title"/>
          </p:nvPr>
        </p:nvSpPr>
        <p:spPr/>
        <p:txBody>
          <a:bodyPr/>
          <a:lstStyle/>
          <a:p>
            <a:r>
              <a:rPr lang="en-US"/>
              <a:t>Click to edit Master title style</a:t>
            </a:r>
            <a:endParaRPr lang="en-IN"/>
          </a:p>
        </p:txBody>
      </p:sp>
      <p:sp>
        <p:nvSpPr>
          <p:cNvPr id="3" name="Slide Number Placeholder 2">
            <a:extLst>
              <a:ext uri="{FF2B5EF4-FFF2-40B4-BE49-F238E27FC236}">
                <a16:creationId xmlns:a16="http://schemas.microsoft.com/office/drawing/2014/main" id="{4C815E98-9B72-7BD6-0082-7015233B9A2B}"/>
              </a:ext>
            </a:extLst>
          </p:cNvPr>
          <p:cNvSpPr>
            <a:spLocks noGrp="1"/>
          </p:cNvSpPr>
          <p:nvPr>
            <p:ph type="sldNum" sz="quarter" idx="10"/>
          </p:nvPr>
        </p:nvSpPr>
        <p:spPr/>
        <p:txBody>
          <a:bodyPr/>
          <a:lstStyle/>
          <a:p>
            <a:pPr algn="ctr"/>
            <a:fld id="{95CC1D26-A9BD-4BDE-BDD9-08EDBAE96860}" type="slidenum">
              <a:rPr lang="en-IN" smtClean="0"/>
              <a:pPr algn="ctr"/>
              <a:t>‹#›</a:t>
            </a:fld>
            <a:endParaRPr lang="en-IN"/>
          </a:p>
        </p:txBody>
      </p:sp>
      <p:sp>
        <p:nvSpPr>
          <p:cNvPr id="39" name="Text Placeholder 25">
            <a:extLst>
              <a:ext uri="{FF2B5EF4-FFF2-40B4-BE49-F238E27FC236}">
                <a16:creationId xmlns:a16="http://schemas.microsoft.com/office/drawing/2014/main" id="{F7EA5D0F-5332-D447-96BA-B4FC5B537CC6}"/>
              </a:ext>
            </a:extLst>
          </p:cNvPr>
          <p:cNvSpPr>
            <a:spLocks noGrp="1" noChangeAspect="1"/>
          </p:cNvSpPr>
          <p:nvPr userDrawn="1">
            <p:ph type="body" sz="quarter" idx="11" hasCustomPrompt="1"/>
          </p:nvPr>
        </p:nvSpPr>
        <p:spPr>
          <a:xfrm>
            <a:off x="1698310" y="3395284"/>
            <a:ext cx="2456775" cy="246221"/>
          </a:xfrm>
        </p:spPr>
        <p:txBody>
          <a:bodyPr wrap="square">
            <a:spAutoFit/>
          </a:bodyPr>
          <a:lstStyle>
            <a:lvl1pPr algn="ctr">
              <a:defRPr sz="1600" b="1"/>
            </a:lvl1pPr>
            <a:lvl2pPr>
              <a:defRPr b="1"/>
            </a:lvl2pPr>
            <a:lvl3pPr>
              <a:defRPr b="1"/>
            </a:lvl3pPr>
            <a:lvl4pPr>
              <a:defRPr b="1"/>
            </a:lvl4pPr>
            <a:lvl5pPr>
              <a:defRPr b="1"/>
            </a:lvl5pPr>
          </a:lstStyle>
          <a:p>
            <a:pPr lvl="0"/>
            <a:r>
              <a:rPr lang="en-US"/>
              <a:t>Click to edit Text </a:t>
            </a:r>
            <a:endParaRPr lang="en-IN"/>
          </a:p>
        </p:txBody>
      </p:sp>
      <p:sp>
        <p:nvSpPr>
          <p:cNvPr id="40" name="Text Placeholder 25">
            <a:extLst>
              <a:ext uri="{FF2B5EF4-FFF2-40B4-BE49-F238E27FC236}">
                <a16:creationId xmlns:a16="http://schemas.microsoft.com/office/drawing/2014/main" id="{A537742C-C43D-2768-9A30-239C88873BB7}"/>
              </a:ext>
            </a:extLst>
          </p:cNvPr>
          <p:cNvSpPr>
            <a:spLocks noGrp="1" noChangeAspect="1"/>
          </p:cNvSpPr>
          <p:nvPr userDrawn="1">
            <p:ph type="body" sz="quarter" idx="12" hasCustomPrompt="1"/>
          </p:nvPr>
        </p:nvSpPr>
        <p:spPr>
          <a:xfrm>
            <a:off x="6586503" y="1419608"/>
            <a:ext cx="3011486" cy="246221"/>
          </a:xfrm>
        </p:spPr>
        <p:txBody>
          <a:bodyPr wrap="square">
            <a:spAutoFit/>
          </a:bodyPr>
          <a:lstStyle>
            <a:lvl1pPr>
              <a:defRPr b="1"/>
            </a:lvl1pPr>
            <a:lvl2pPr>
              <a:defRPr b="1"/>
            </a:lvl2pPr>
            <a:lvl3pPr>
              <a:defRPr b="1"/>
            </a:lvl3pPr>
            <a:lvl4pPr>
              <a:defRPr b="1"/>
            </a:lvl4pPr>
            <a:lvl5pPr>
              <a:defRPr b="1"/>
            </a:lvl5pPr>
          </a:lstStyle>
          <a:p>
            <a:pPr lvl="0"/>
            <a:r>
              <a:rPr lang="en-US"/>
              <a:t>Click to edit Text </a:t>
            </a:r>
            <a:endParaRPr lang="en-IN"/>
          </a:p>
        </p:txBody>
      </p:sp>
      <p:sp>
        <p:nvSpPr>
          <p:cNvPr id="41" name="Text Placeholder 25">
            <a:extLst>
              <a:ext uri="{FF2B5EF4-FFF2-40B4-BE49-F238E27FC236}">
                <a16:creationId xmlns:a16="http://schemas.microsoft.com/office/drawing/2014/main" id="{BFE25DA7-5225-26F2-2EBE-8F90E0317032}"/>
              </a:ext>
            </a:extLst>
          </p:cNvPr>
          <p:cNvSpPr>
            <a:spLocks noGrp="1" noChangeAspect="1"/>
          </p:cNvSpPr>
          <p:nvPr userDrawn="1">
            <p:ph type="body" sz="quarter" idx="13" hasCustomPrompt="1"/>
          </p:nvPr>
        </p:nvSpPr>
        <p:spPr>
          <a:xfrm>
            <a:off x="6586503" y="2806660"/>
            <a:ext cx="3011486" cy="246221"/>
          </a:xfrm>
        </p:spPr>
        <p:txBody>
          <a:bodyPr wrap="square">
            <a:spAutoFit/>
          </a:bodyPr>
          <a:lstStyle>
            <a:lvl1pPr>
              <a:defRPr b="1"/>
            </a:lvl1pPr>
            <a:lvl2pPr>
              <a:defRPr b="1"/>
            </a:lvl2pPr>
            <a:lvl3pPr>
              <a:defRPr b="1"/>
            </a:lvl3pPr>
            <a:lvl4pPr>
              <a:defRPr b="1"/>
            </a:lvl4pPr>
            <a:lvl5pPr>
              <a:defRPr b="1"/>
            </a:lvl5pPr>
          </a:lstStyle>
          <a:p>
            <a:pPr lvl="0"/>
            <a:r>
              <a:rPr lang="en-US"/>
              <a:t>Click to edit Text </a:t>
            </a:r>
            <a:endParaRPr lang="en-IN"/>
          </a:p>
        </p:txBody>
      </p:sp>
      <p:sp>
        <p:nvSpPr>
          <p:cNvPr id="42" name="Text Placeholder 25">
            <a:extLst>
              <a:ext uri="{FF2B5EF4-FFF2-40B4-BE49-F238E27FC236}">
                <a16:creationId xmlns:a16="http://schemas.microsoft.com/office/drawing/2014/main" id="{6AD10E0B-AC83-91E5-7519-C9C327322A70}"/>
              </a:ext>
            </a:extLst>
          </p:cNvPr>
          <p:cNvSpPr>
            <a:spLocks noGrp="1" noChangeAspect="1"/>
          </p:cNvSpPr>
          <p:nvPr userDrawn="1">
            <p:ph type="body" sz="quarter" idx="14" hasCustomPrompt="1"/>
          </p:nvPr>
        </p:nvSpPr>
        <p:spPr>
          <a:xfrm>
            <a:off x="6586503" y="4193712"/>
            <a:ext cx="3011486" cy="246221"/>
          </a:xfrm>
        </p:spPr>
        <p:txBody>
          <a:bodyPr wrap="square">
            <a:spAutoFit/>
          </a:bodyPr>
          <a:lstStyle>
            <a:lvl1pPr>
              <a:defRPr b="1"/>
            </a:lvl1pPr>
            <a:lvl2pPr>
              <a:defRPr b="1"/>
            </a:lvl2pPr>
            <a:lvl3pPr>
              <a:defRPr b="1"/>
            </a:lvl3pPr>
            <a:lvl4pPr>
              <a:defRPr b="1"/>
            </a:lvl4pPr>
            <a:lvl5pPr>
              <a:defRPr b="1"/>
            </a:lvl5pPr>
          </a:lstStyle>
          <a:p>
            <a:pPr lvl="0"/>
            <a:r>
              <a:rPr lang="en-US"/>
              <a:t>Click to edit Text </a:t>
            </a:r>
            <a:endParaRPr lang="en-IN"/>
          </a:p>
        </p:txBody>
      </p:sp>
      <p:sp>
        <p:nvSpPr>
          <p:cNvPr id="43" name="Text Placeholder 25">
            <a:extLst>
              <a:ext uri="{FF2B5EF4-FFF2-40B4-BE49-F238E27FC236}">
                <a16:creationId xmlns:a16="http://schemas.microsoft.com/office/drawing/2014/main" id="{10BD0441-31FA-9DD4-3498-5EB3973E4A14}"/>
              </a:ext>
            </a:extLst>
          </p:cNvPr>
          <p:cNvSpPr>
            <a:spLocks noGrp="1" noChangeAspect="1"/>
          </p:cNvSpPr>
          <p:nvPr userDrawn="1">
            <p:ph type="body" sz="quarter" idx="15" hasCustomPrompt="1"/>
          </p:nvPr>
        </p:nvSpPr>
        <p:spPr>
          <a:xfrm>
            <a:off x="6586503" y="5556095"/>
            <a:ext cx="3011486" cy="246221"/>
          </a:xfrm>
        </p:spPr>
        <p:txBody>
          <a:bodyPr wrap="square">
            <a:spAutoFit/>
          </a:bodyPr>
          <a:lstStyle>
            <a:lvl1pPr>
              <a:defRPr b="1"/>
            </a:lvl1pPr>
            <a:lvl2pPr>
              <a:defRPr b="1"/>
            </a:lvl2pPr>
            <a:lvl3pPr>
              <a:defRPr b="1"/>
            </a:lvl3pPr>
            <a:lvl4pPr>
              <a:defRPr b="1"/>
            </a:lvl4pPr>
            <a:lvl5pPr>
              <a:defRPr b="1"/>
            </a:lvl5pPr>
          </a:lstStyle>
          <a:p>
            <a:pPr lvl="0"/>
            <a:r>
              <a:rPr lang="en-US"/>
              <a:t>Click to edit Text </a:t>
            </a:r>
            <a:endParaRPr lang="en-IN"/>
          </a:p>
        </p:txBody>
      </p:sp>
      <p:sp>
        <p:nvSpPr>
          <p:cNvPr id="34" name="Picture Placeholder 3">
            <a:extLst>
              <a:ext uri="{FF2B5EF4-FFF2-40B4-BE49-F238E27FC236}">
                <a16:creationId xmlns:a16="http://schemas.microsoft.com/office/drawing/2014/main" id="{8AB16E76-1869-34DD-87A4-0FA0E57E95C5}"/>
              </a:ext>
            </a:extLst>
          </p:cNvPr>
          <p:cNvSpPr>
            <a:spLocks noGrp="1" noChangeAspect="1"/>
          </p:cNvSpPr>
          <p:nvPr>
            <p:ph type="pic" sz="quarter" idx="53"/>
          </p:nvPr>
        </p:nvSpPr>
        <p:spPr>
          <a:xfrm>
            <a:off x="5664880" y="5358084"/>
            <a:ext cx="640247" cy="640080"/>
          </a:xfrm>
          <a:prstGeom prst="ellipse">
            <a:avLst/>
          </a:prstGeom>
        </p:spPr>
        <p:txBody>
          <a:bodyPr anchor="ctr"/>
          <a:lstStyle>
            <a:lvl1pPr algn="ctr">
              <a:defRPr sz="800">
                <a:solidFill>
                  <a:schemeClr val="tx1"/>
                </a:solidFill>
              </a:defRPr>
            </a:lvl1pPr>
          </a:lstStyle>
          <a:p>
            <a:endParaRPr lang="en-IN"/>
          </a:p>
        </p:txBody>
      </p:sp>
      <p:sp>
        <p:nvSpPr>
          <p:cNvPr id="36" name="Picture Placeholder 3">
            <a:extLst>
              <a:ext uri="{FF2B5EF4-FFF2-40B4-BE49-F238E27FC236}">
                <a16:creationId xmlns:a16="http://schemas.microsoft.com/office/drawing/2014/main" id="{8F1AA740-7B3F-3E55-93E2-7EBFB7605DC8}"/>
              </a:ext>
            </a:extLst>
          </p:cNvPr>
          <p:cNvSpPr>
            <a:spLocks noGrp="1" noChangeAspect="1"/>
          </p:cNvSpPr>
          <p:nvPr>
            <p:ph type="pic" sz="quarter" idx="54"/>
          </p:nvPr>
        </p:nvSpPr>
        <p:spPr>
          <a:xfrm>
            <a:off x="5664880" y="3999648"/>
            <a:ext cx="640247" cy="640080"/>
          </a:xfrm>
          <a:prstGeom prst="ellipse">
            <a:avLst/>
          </a:prstGeom>
        </p:spPr>
        <p:txBody>
          <a:bodyPr anchor="ctr"/>
          <a:lstStyle>
            <a:lvl1pPr algn="ctr">
              <a:defRPr sz="800">
                <a:solidFill>
                  <a:schemeClr val="tx1"/>
                </a:solidFill>
              </a:defRPr>
            </a:lvl1pPr>
          </a:lstStyle>
          <a:p>
            <a:endParaRPr lang="en-IN"/>
          </a:p>
        </p:txBody>
      </p:sp>
      <p:sp>
        <p:nvSpPr>
          <p:cNvPr id="44" name="Picture Placeholder 3">
            <a:extLst>
              <a:ext uri="{FF2B5EF4-FFF2-40B4-BE49-F238E27FC236}">
                <a16:creationId xmlns:a16="http://schemas.microsoft.com/office/drawing/2014/main" id="{8A69F692-E3B8-798F-BAF9-1ECA00DA1E2A}"/>
              </a:ext>
            </a:extLst>
          </p:cNvPr>
          <p:cNvSpPr>
            <a:spLocks noGrp="1" noChangeAspect="1"/>
          </p:cNvSpPr>
          <p:nvPr>
            <p:ph type="pic" sz="quarter" idx="55"/>
          </p:nvPr>
        </p:nvSpPr>
        <p:spPr>
          <a:xfrm>
            <a:off x="5664880" y="2637994"/>
            <a:ext cx="640247" cy="640080"/>
          </a:xfrm>
          <a:prstGeom prst="ellipse">
            <a:avLst/>
          </a:prstGeom>
        </p:spPr>
        <p:txBody>
          <a:bodyPr anchor="ctr"/>
          <a:lstStyle>
            <a:lvl1pPr algn="ctr">
              <a:defRPr sz="800" b="1">
                <a:solidFill>
                  <a:schemeClr val="tx1"/>
                </a:solidFill>
              </a:defRPr>
            </a:lvl1pPr>
          </a:lstStyle>
          <a:p>
            <a:endParaRPr lang="en-IN"/>
          </a:p>
        </p:txBody>
      </p:sp>
      <p:sp>
        <p:nvSpPr>
          <p:cNvPr id="45" name="Picture Placeholder 3">
            <a:extLst>
              <a:ext uri="{FF2B5EF4-FFF2-40B4-BE49-F238E27FC236}">
                <a16:creationId xmlns:a16="http://schemas.microsoft.com/office/drawing/2014/main" id="{AC5E8C93-98F3-F2A4-CB1C-E6EA4D879DE9}"/>
              </a:ext>
            </a:extLst>
          </p:cNvPr>
          <p:cNvSpPr>
            <a:spLocks noGrp="1" noChangeAspect="1"/>
          </p:cNvSpPr>
          <p:nvPr>
            <p:ph type="pic" sz="quarter" idx="56"/>
          </p:nvPr>
        </p:nvSpPr>
        <p:spPr>
          <a:xfrm>
            <a:off x="5664880" y="1278410"/>
            <a:ext cx="640247" cy="640080"/>
          </a:xfrm>
          <a:prstGeom prst="ellipse">
            <a:avLst/>
          </a:prstGeom>
        </p:spPr>
        <p:txBody>
          <a:bodyPr anchor="ctr"/>
          <a:lstStyle>
            <a:lvl1pPr algn="ctr">
              <a:defRPr sz="800">
                <a:solidFill>
                  <a:schemeClr val="tx1"/>
                </a:solidFill>
              </a:defRPr>
            </a:lvl1pPr>
          </a:lstStyle>
          <a:p>
            <a:endParaRPr lang="en-IN"/>
          </a:p>
        </p:txBody>
      </p:sp>
    </p:spTree>
    <p:extLst>
      <p:ext uri="{BB962C8B-B14F-4D97-AF65-F5344CB8AC3E}">
        <p14:creationId xmlns:p14="http://schemas.microsoft.com/office/powerpoint/2010/main" val="20842184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59" Type="http://schemas.openxmlformats.org/officeDocument/2006/relationships/slideLayout" Target="../slideLayouts/slideLayout159.xml"/><Relationship Id="rId170" Type="http://schemas.openxmlformats.org/officeDocument/2006/relationships/slideLayout" Target="../slideLayouts/slideLayout170.xml"/><Relationship Id="rId191" Type="http://schemas.openxmlformats.org/officeDocument/2006/relationships/slideLayout" Target="../slideLayouts/slideLayout191.xml"/><Relationship Id="rId205" Type="http://schemas.openxmlformats.org/officeDocument/2006/relationships/slideLayout" Target="../slideLayouts/slideLayout205.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149" Type="http://schemas.openxmlformats.org/officeDocument/2006/relationships/slideLayout" Target="../slideLayouts/slideLayout149.xml"/><Relationship Id="rId5" Type="http://schemas.openxmlformats.org/officeDocument/2006/relationships/slideLayout" Target="../slideLayouts/slideLayout5.xml"/><Relationship Id="rId95" Type="http://schemas.openxmlformats.org/officeDocument/2006/relationships/slideLayout" Target="../slideLayouts/slideLayout95.xml"/><Relationship Id="rId160" Type="http://schemas.openxmlformats.org/officeDocument/2006/relationships/slideLayout" Target="../slideLayouts/slideLayout160.xml"/><Relationship Id="rId181" Type="http://schemas.openxmlformats.org/officeDocument/2006/relationships/slideLayout" Target="../slideLayouts/slideLayout181.xml"/><Relationship Id="rId22" Type="http://schemas.openxmlformats.org/officeDocument/2006/relationships/slideLayout" Target="../slideLayouts/slideLayout22.xml"/><Relationship Id="rId43" Type="http://schemas.openxmlformats.org/officeDocument/2006/relationships/slideLayout" Target="../slideLayouts/slideLayout43.xml"/><Relationship Id="rId64" Type="http://schemas.openxmlformats.org/officeDocument/2006/relationships/slideLayout" Target="../slideLayouts/slideLayout64.xml"/><Relationship Id="rId118" Type="http://schemas.openxmlformats.org/officeDocument/2006/relationships/slideLayout" Target="../slideLayouts/slideLayout118.xml"/><Relationship Id="rId139" Type="http://schemas.openxmlformats.org/officeDocument/2006/relationships/slideLayout" Target="../slideLayouts/slideLayout139.xml"/><Relationship Id="rId85" Type="http://schemas.openxmlformats.org/officeDocument/2006/relationships/slideLayout" Target="../slideLayouts/slideLayout85.xml"/><Relationship Id="rId150" Type="http://schemas.openxmlformats.org/officeDocument/2006/relationships/slideLayout" Target="../slideLayouts/slideLayout150.xml"/><Relationship Id="rId171" Type="http://schemas.openxmlformats.org/officeDocument/2006/relationships/slideLayout" Target="../slideLayouts/slideLayout171.xml"/><Relationship Id="rId192" Type="http://schemas.openxmlformats.org/officeDocument/2006/relationships/slideLayout" Target="../slideLayouts/slideLayout192.xml"/><Relationship Id="rId206" Type="http://schemas.openxmlformats.org/officeDocument/2006/relationships/slideLayout" Target="../slideLayouts/slideLayout206.xml"/><Relationship Id="rId12" Type="http://schemas.openxmlformats.org/officeDocument/2006/relationships/slideLayout" Target="../slideLayouts/slideLayout12.xml"/><Relationship Id="rId33" Type="http://schemas.openxmlformats.org/officeDocument/2006/relationships/slideLayout" Target="../slideLayouts/slideLayout33.xml"/><Relationship Id="rId108" Type="http://schemas.openxmlformats.org/officeDocument/2006/relationships/slideLayout" Target="../slideLayouts/slideLayout108.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5" Type="http://schemas.openxmlformats.org/officeDocument/2006/relationships/slideLayout" Target="../slideLayouts/slideLayout75.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61" Type="http://schemas.openxmlformats.org/officeDocument/2006/relationships/slideLayout" Target="../slideLayouts/slideLayout161.xml"/><Relationship Id="rId182" Type="http://schemas.openxmlformats.org/officeDocument/2006/relationships/slideLayout" Target="../slideLayouts/slideLayout182.xml"/><Relationship Id="rId6" Type="http://schemas.openxmlformats.org/officeDocument/2006/relationships/slideLayout" Target="../slideLayouts/slideLayout6.xml"/><Relationship Id="rId23" Type="http://schemas.openxmlformats.org/officeDocument/2006/relationships/slideLayout" Target="../slideLayouts/slideLayout23.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5" Type="http://schemas.openxmlformats.org/officeDocument/2006/relationships/slideLayout" Target="../slideLayouts/slideLayout65.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51" Type="http://schemas.openxmlformats.org/officeDocument/2006/relationships/slideLayout" Target="../slideLayouts/slideLayout151.xml"/><Relationship Id="rId172" Type="http://schemas.openxmlformats.org/officeDocument/2006/relationships/slideLayout" Target="../slideLayouts/slideLayout172.xml"/><Relationship Id="rId193" Type="http://schemas.openxmlformats.org/officeDocument/2006/relationships/slideLayout" Target="../slideLayouts/slideLayout193.xml"/><Relationship Id="rId207" Type="http://schemas.openxmlformats.org/officeDocument/2006/relationships/theme" Target="../theme/theme1.xml"/><Relationship Id="rId13" Type="http://schemas.openxmlformats.org/officeDocument/2006/relationships/slideLayout" Target="../slideLayouts/slideLayout13.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20" Type="http://schemas.openxmlformats.org/officeDocument/2006/relationships/slideLayout" Target="../slideLayouts/slideLayout120.xml"/><Relationship Id="rId141" Type="http://schemas.openxmlformats.org/officeDocument/2006/relationships/slideLayout" Target="../slideLayouts/slideLayout141.xml"/><Relationship Id="rId7" Type="http://schemas.openxmlformats.org/officeDocument/2006/relationships/slideLayout" Target="../slideLayouts/slideLayout7.xml"/><Relationship Id="rId162" Type="http://schemas.openxmlformats.org/officeDocument/2006/relationships/slideLayout" Target="../slideLayouts/slideLayout162.xml"/><Relationship Id="rId183" Type="http://schemas.openxmlformats.org/officeDocument/2006/relationships/slideLayout" Target="../slideLayouts/slideLayout183.xml"/><Relationship Id="rId24" Type="http://schemas.openxmlformats.org/officeDocument/2006/relationships/slideLayout" Target="../slideLayouts/slideLayout24.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31" Type="http://schemas.openxmlformats.org/officeDocument/2006/relationships/slideLayout" Target="../slideLayouts/slideLayout131.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52" Type="http://schemas.openxmlformats.org/officeDocument/2006/relationships/slideLayout" Target="../slideLayouts/slideLayout152.xml"/><Relationship Id="rId173" Type="http://schemas.openxmlformats.org/officeDocument/2006/relationships/slideLayout" Target="../slideLayouts/slideLayout173.xml"/><Relationship Id="rId194" Type="http://schemas.openxmlformats.org/officeDocument/2006/relationships/slideLayout" Target="../slideLayouts/slideLayout194.xml"/><Relationship Id="rId199" Type="http://schemas.openxmlformats.org/officeDocument/2006/relationships/slideLayout" Target="../slideLayouts/slideLayout199.xml"/><Relationship Id="rId203" Type="http://schemas.openxmlformats.org/officeDocument/2006/relationships/slideLayout" Target="../slideLayouts/slideLayout203.xml"/><Relationship Id="rId208" Type="http://schemas.openxmlformats.org/officeDocument/2006/relationships/vmlDrawing" Target="../drawings/vmlDrawing1.v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168" Type="http://schemas.openxmlformats.org/officeDocument/2006/relationships/slideLayout" Target="../slideLayouts/slideLayout16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163" Type="http://schemas.openxmlformats.org/officeDocument/2006/relationships/slideLayout" Target="../slideLayouts/slideLayout163.xml"/><Relationship Id="rId184" Type="http://schemas.openxmlformats.org/officeDocument/2006/relationships/slideLayout" Target="../slideLayouts/slideLayout184.xml"/><Relationship Id="rId189" Type="http://schemas.openxmlformats.org/officeDocument/2006/relationships/slideLayout" Target="../slideLayouts/slideLayout189.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158" Type="http://schemas.openxmlformats.org/officeDocument/2006/relationships/slideLayout" Target="../slideLayouts/slideLayout158.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3" Type="http://schemas.openxmlformats.org/officeDocument/2006/relationships/slideLayout" Target="../slideLayouts/slideLayout153.xml"/><Relationship Id="rId174" Type="http://schemas.openxmlformats.org/officeDocument/2006/relationships/slideLayout" Target="../slideLayouts/slideLayout174.xml"/><Relationship Id="rId179" Type="http://schemas.openxmlformats.org/officeDocument/2006/relationships/slideLayout" Target="../slideLayouts/slideLayout179.xml"/><Relationship Id="rId195" Type="http://schemas.openxmlformats.org/officeDocument/2006/relationships/slideLayout" Target="../slideLayouts/slideLayout195.xml"/><Relationship Id="rId209" Type="http://schemas.openxmlformats.org/officeDocument/2006/relationships/tags" Target="../tags/tag1.xml"/><Relationship Id="rId190" Type="http://schemas.openxmlformats.org/officeDocument/2006/relationships/slideLayout" Target="../slideLayouts/slideLayout190.xml"/><Relationship Id="rId204" Type="http://schemas.openxmlformats.org/officeDocument/2006/relationships/slideLayout" Target="../slideLayouts/slideLayout204.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slideLayout" Target="../slideLayouts/slideLayout148.xml"/><Relationship Id="rId164" Type="http://schemas.openxmlformats.org/officeDocument/2006/relationships/slideLayout" Target="../slideLayouts/slideLayout164.xml"/><Relationship Id="rId169" Type="http://schemas.openxmlformats.org/officeDocument/2006/relationships/slideLayout" Target="../slideLayouts/slideLayout169.xml"/><Relationship Id="rId185" Type="http://schemas.openxmlformats.org/officeDocument/2006/relationships/slideLayout" Target="../slideLayouts/slideLayout185.xml"/><Relationship Id="rId4" Type="http://schemas.openxmlformats.org/officeDocument/2006/relationships/slideLayout" Target="../slideLayouts/slideLayout4.xml"/><Relationship Id="rId9" Type="http://schemas.openxmlformats.org/officeDocument/2006/relationships/slideLayout" Target="../slideLayouts/slideLayout9.xml"/><Relationship Id="rId180" Type="http://schemas.openxmlformats.org/officeDocument/2006/relationships/slideLayout" Target="../slideLayouts/slideLayout180.xml"/><Relationship Id="rId210" Type="http://schemas.openxmlformats.org/officeDocument/2006/relationships/tags" Target="../tags/tag2.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54" Type="http://schemas.openxmlformats.org/officeDocument/2006/relationships/slideLayout" Target="../slideLayouts/slideLayout154.xml"/><Relationship Id="rId175" Type="http://schemas.openxmlformats.org/officeDocument/2006/relationships/slideLayout" Target="../slideLayouts/slideLayout175.xml"/><Relationship Id="rId196" Type="http://schemas.openxmlformats.org/officeDocument/2006/relationships/slideLayout" Target="../slideLayouts/slideLayout196.xml"/><Relationship Id="rId200" Type="http://schemas.openxmlformats.org/officeDocument/2006/relationships/slideLayout" Target="../slideLayouts/slideLayout200.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 Id="rId90" Type="http://schemas.openxmlformats.org/officeDocument/2006/relationships/slideLayout" Target="../slideLayouts/slideLayout90.xml"/><Relationship Id="rId165" Type="http://schemas.openxmlformats.org/officeDocument/2006/relationships/slideLayout" Target="../slideLayouts/slideLayout165.xml"/><Relationship Id="rId186" Type="http://schemas.openxmlformats.org/officeDocument/2006/relationships/slideLayout" Target="../slideLayouts/slideLayout186.xml"/><Relationship Id="rId211" Type="http://schemas.openxmlformats.org/officeDocument/2006/relationships/oleObject" Target="../embeddings/oleObject1.bin"/><Relationship Id="rId27" Type="http://schemas.openxmlformats.org/officeDocument/2006/relationships/slideLayout" Target="../slideLayouts/slideLayout27.xml"/><Relationship Id="rId48" Type="http://schemas.openxmlformats.org/officeDocument/2006/relationships/slideLayout" Target="../slideLayouts/slideLayout48.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34" Type="http://schemas.openxmlformats.org/officeDocument/2006/relationships/slideLayout" Target="../slideLayouts/slideLayout134.xml"/><Relationship Id="rId80" Type="http://schemas.openxmlformats.org/officeDocument/2006/relationships/slideLayout" Target="../slideLayouts/slideLayout80.xml"/><Relationship Id="rId155" Type="http://schemas.openxmlformats.org/officeDocument/2006/relationships/slideLayout" Target="../slideLayouts/slideLayout155.xml"/><Relationship Id="rId176" Type="http://schemas.openxmlformats.org/officeDocument/2006/relationships/slideLayout" Target="../slideLayouts/slideLayout176.xml"/><Relationship Id="rId197" Type="http://schemas.openxmlformats.org/officeDocument/2006/relationships/slideLayout" Target="../slideLayouts/slideLayout197.xml"/><Relationship Id="rId201" Type="http://schemas.openxmlformats.org/officeDocument/2006/relationships/slideLayout" Target="../slideLayouts/slideLayout201.xml"/><Relationship Id="rId17" Type="http://schemas.openxmlformats.org/officeDocument/2006/relationships/slideLayout" Target="../slideLayouts/slideLayout17.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24" Type="http://schemas.openxmlformats.org/officeDocument/2006/relationships/slideLayout" Target="../slideLayouts/slideLayout124.xml"/><Relationship Id="rId70" Type="http://schemas.openxmlformats.org/officeDocument/2006/relationships/slideLayout" Target="../slideLayouts/slideLayout70.xml"/><Relationship Id="rId91" Type="http://schemas.openxmlformats.org/officeDocument/2006/relationships/slideLayout" Target="../slideLayouts/slideLayout91.xml"/><Relationship Id="rId145" Type="http://schemas.openxmlformats.org/officeDocument/2006/relationships/slideLayout" Target="../slideLayouts/slideLayout145.xml"/><Relationship Id="rId166" Type="http://schemas.openxmlformats.org/officeDocument/2006/relationships/slideLayout" Target="../slideLayouts/slideLayout166.xml"/><Relationship Id="rId187" Type="http://schemas.openxmlformats.org/officeDocument/2006/relationships/slideLayout" Target="../slideLayouts/slideLayout187.xml"/><Relationship Id="rId1" Type="http://schemas.openxmlformats.org/officeDocument/2006/relationships/slideLayout" Target="../slideLayouts/slideLayout1.xml"/><Relationship Id="rId212" Type="http://schemas.openxmlformats.org/officeDocument/2006/relationships/image" Target="../media/image1.emf"/><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60" Type="http://schemas.openxmlformats.org/officeDocument/2006/relationships/slideLayout" Target="../slideLayouts/slideLayout60.xml"/><Relationship Id="rId81" Type="http://schemas.openxmlformats.org/officeDocument/2006/relationships/slideLayout" Target="../slideLayouts/slideLayout81.xml"/><Relationship Id="rId135" Type="http://schemas.openxmlformats.org/officeDocument/2006/relationships/slideLayout" Target="../slideLayouts/slideLayout135.xml"/><Relationship Id="rId156" Type="http://schemas.openxmlformats.org/officeDocument/2006/relationships/slideLayout" Target="../slideLayouts/slideLayout156.xml"/><Relationship Id="rId177" Type="http://schemas.openxmlformats.org/officeDocument/2006/relationships/slideLayout" Target="../slideLayouts/slideLayout177.xml"/><Relationship Id="rId198" Type="http://schemas.openxmlformats.org/officeDocument/2006/relationships/slideLayout" Target="../slideLayouts/slideLayout198.xml"/><Relationship Id="rId202" Type="http://schemas.openxmlformats.org/officeDocument/2006/relationships/slideLayout" Target="../slideLayouts/slideLayout202.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50" Type="http://schemas.openxmlformats.org/officeDocument/2006/relationships/slideLayout" Target="../slideLayouts/slideLayout50.xml"/><Relationship Id="rId104" Type="http://schemas.openxmlformats.org/officeDocument/2006/relationships/slideLayout" Target="../slideLayouts/slideLayout104.xml"/><Relationship Id="rId125" Type="http://schemas.openxmlformats.org/officeDocument/2006/relationships/slideLayout" Target="../slideLayouts/slideLayout125.xml"/><Relationship Id="rId146" Type="http://schemas.openxmlformats.org/officeDocument/2006/relationships/slideLayout" Target="../slideLayouts/slideLayout146.xml"/><Relationship Id="rId167" Type="http://schemas.openxmlformats.org/officeDocument/2006/relationships/slideLayout" Target="../slideLayouts/slideLayout167.xml"/><Relationship Id="rId188" Type="http://schemas.openxmlformats.org/officeDocument/2006/relationships/slideLayout" Target="../slideLayouts/slideLayout188.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40" Type="http://schemas.openxmlformats.org/officeDocument/2006/relationships/slideLayout" Target="../slideLayouts/slideLayout40.xml"/><Relationship Id="rId115" Type="http://schemas.openxmlformats.org/officeDocument/2006/relationships/slideLayout" Target="../slideLayouts/slideLayout115.xml"/><Relationship Id="rId136" Type="http://schemas.openxmlformats.org/officeDocument/2006/relationships/slideLayout" Target="../slideLayouts/slideLayout136.xml"/><Relationship Id="rId157" Type="http://schemas.openxmlformats.org/officeDocument/2006/relationships/slideLayout" Target="../slideLayouts/slideLayout157.xml"/><Relationship Id="rId178" Type="http://schemas.openxmlformats.org/officeDocument/2006/relationships/slideLayout" Target="../slideLayouts/slideLayout17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10"/>
            </p:custDataLst>
            <p:extLst>
              <p:ext uri="{D42A27DB-BD31-4B8C-83A1-F6EECF244321}">
                <p14:modId xmlns:p14="http://schemas.microsoft.com/office/powerpoint/2010/main" val="1616855049"/>
              </p:ext>
            </p:extLst>
          </p:nvPr>
        </p:nvGraphicFramePr>
        <p:xfrm>
          <a:off x="2120" y="1590"/>
          <a:ext cx="2116" cy="1587"/>
        </p:xfrm>
        <a:graphic>
          <a:graphicData uri="http://schemas.openxmlformats.org/presentationml/2006/ole">
            <mc:AlternateContent xmlns:mc="http://schemas.openxmlformats.org/markup-compatibility/2006">
              <mc:Choice xmlns:v="urn:schemas-microsoft-com:vml" Requires="v">
                <p:oleObj spid="_x0000_s1026" name="think-cell Slide" r:id="rId211" imgW="270" imgH="270" progId="TCLayout.ActiveDocument.1">
                  <p:embed/>
                </p:oleObj>
              </mc:Choice>
              <mc:Fallback>
                <p:oleObj name="think-cell Slide" r:id="rId211" imgW="270" imgH="270" progId="TCLayout.ActiveDocument.1">
                  <p:embed/>
                  <p:pic>
                    <p:nvPicPr>
                      <p:cNvPr id="4" name="Object 3" hidden="1"/>
                      <p:cNvPicPr/>
                      <p:nvPr/>
                    </p:nvPicPr>
                    <p:blipFill>
                      <a:blip r:embed="rId212"/>
                      <a:stretch>
                        <a:fillRect/>
                      </a:stretch>
                    </p:blipFill>
                    <p:spPr>
                      <a:xfrm>
                        <a:off x="2120" y="1590"/>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896345" y="274320"/>
            <a:ext cx="10317119" cy="694944"/>
          </a:xfrm>
          <a:prstGeom prst="rect">
            <a:avLst/>
          </a:prstGeom>
        </p:spPr>
        <p:txBody>
          <a:bodyPr vert="horz" lIns="91440" tIns="45720" rIns="91440" bIns="45720" rtlCol="0" anchor="ctr" anchorCtr="0">
            <a:noAutofit/>
          </a:bodyPr>
          <a:lstStyle/>
          <a:p>
            <a:r>
              <a:rPr lang="en-US" noProof="0"/>
              <a:t>Click to edit Master title style</a:t>
            </a:r>
          </a:p>
        </p:txBody>
      </p:sp>
      <p:sp>
        <p:nvSpPr>
          <p:cNvPr id="19" name="Text Placeholder 18"/>
          <p:cNvSpPr>
            <a:spLocks noGrp="1"/>
          </p:cNvSpPr>
          <p:nvPr>
            <p:ph type="body" idx="1"/>
          </p:nvPr>
        </p:nvSpPr>
        <p:spPr>
          <a:xfrm>
            <a:off x="896346" y="1428751"/>
            <a:ext cx="10399309" cy="4620992"/>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cxnSp>
        <p:nvCxnSpPr>
          <p:cNvPr id="7" name="Straight Connector 6">
            <a:extLst>
              <a:ext uri="{FF2B5EF4-FFF2-40B4-BE49-F238E27FC236}">
                <a16:creationId xmlns:a16="http://schemas.microsoft.com/office/drawing/2014/main" id="{B2966D95-AE56-AFE6-CF27-D62A93ABA366}"/>
              </a:ext>
            </a:extLst>
          </p:cNvPr>
          <p:cNvCxnSpPr/>
          <p:nvPr userDrawn="1"/>
        </p:nvCxnSpPr>
        <p:spPr>
          <a:xfrm>
            <a:off x="695081" y="968532"/>
            <a:ext cx="11500095" cy="0"/>
          </a:xfrm>
          <a:prstGeom prst="line">
            <a:avLst/>
          </a:prstGeom>
          <a:noFill/>
          <a:ln w="12700" cap="flat" cmpd="sng" algn="ctr">
            <a:gradFill>
              <a:gsLst>
                <a:gs pos="0">
                  <a:srgbClr val="86BC25"/>
                </a:gs>
                <a:gs pos="100000">
                  <a:srgbClr val="007CB0"/>
                </a:gs>
              </a:gsLst>
              <a:lin ang="10800000" scaled="0"/>
            </a:gradFill>
            <a:prstDash val="solid"/>
            <a:miter lim="800000"/>
          </a:ln>
          <a:effectLst/>
        </p:spPr>
      </p:cxnSp>
      <p:sp>
        <p:nvSpPr>
          <p:cNvPr id="10" name="Rectangle 9">
            <a:extLst>
              <a:ext uri="{FF2B5EF4-FFF2-40B4-BE49-F238E27FC236}">
                <a16:creationId xmlns:a16="http://schemas.microsoft.com/office/drawing/2014/main" id="{1023BA53-E63A-3406-D061-3808FAA1A795}"/>
              </a:ext>
            </a:extLst>
          </p:cNvPr>
          <p:cNvSpPr/>
          <p:nvPr userDrawn="1"/>
        </p:nvSpPr>
        <p:spPr>
          <a:xfrm>
            <a:off x="249235" y="701491"/>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11" name="TextBox 10">
            <a:extLst>
              <a:ext uri="{FF2B5EF4-FFF2-40B4-BE49-F238E27FC236}">
                <a16:creationId xmlns:a16="http://schemas.microsoft.com/office/drawing/2014/main" id="{DCC1385B-27C9-B75C-A59B-5247EA22F971}"/>
              </a:ext>
            </a:extLst>
          </p:cNvPr>
          <p:cNvSpPr txBox="1"/>
          <p:nvPr userDrawn="1"/>
        </p:nvSpPr>
        <p:spPr>
          <a:xfrm>
            <a:off x="242827" y="808257"/>
            <a:ext cx="534261" cy="307777"/>
          </a:xfrm>
          <a:prstGeom prst="rect">
            <a:avLst/>
          </a:prstGeom>
          <a:noFill/>
        </p:spPr>
        <p:txBody>
          <a:bodyPr wrap="none" rtlCol="0">
            <a:spAutoFit/>
          </a:bodyPr>
          <a:lstStyle/>
          <a:p>
            <a:pPr algn="ctr" defTabSz="914400"/>
            <a:r>
              <a:rPr lang="en-US" sz="1400" b="1">
                <a:solidFill>
                  <a:prstClr val="black"/>
                </a:solidFill>
                <a:latin typeface="Calibri "/>
              </a:rPr>
              <a:t>&lt; / &gt;</a:t>
            </a:r>
            <a:endParaRPr lang="en-IN" sz="1400" b="1">
              <a:solidFill>
                <a:prstClr val="black"/>
              </a:solidFill>
              <a:latin typeface="Calibri "/>
            </a:endParaRPr>
          </a:p>
        </p:txBody>
      </p:sp>
      <p:cxnSp>
        <p:nvCxnSpPr>
          <p:cNvPr id="14" name="Straight Connector 13">
            <a:extLst>
              <a:ext uri="{FF2B5EF4-FFF2-40B4-BE49-F238E27FC236}">
                <a16:creationId xmlns:a16="http://schemas.microsoft.com/office/drawing/2014/main" id="{04A4E04D-584D-8842-5B49-8D420E00F73B}"/>
              </a:ext>
            </a:extLst>
          </p:cNvPr>
          <p:cNvCxnSpPr/>
          <p:nvPr userDrawn="1"/>
        </p:nvCxnSpPr>
        <p:spPr>
          <a:xfrm>
            <a:off x="0" y="6487423"/>
            <a:ext cx="11500095" cy="0"/>
          </a:xfrm>
          <a:prstGeom prst="line">
            <a:avLst/>
          </a:prstGeom>
          <a:noFill/>
          <a:ln w="12700" cap="flat" cmpd="sng" algn="ctr">
            <a:gradFill>
              <a:gsLst>
                <a:gs pos="0">
                  <a:srgbClr val="0076A8"/>
                </a:gs>
                <a:gs pos="100000">
                  <a:srgbClr val="86BC25"/>
                </a:gs>
              </a:gsLst>
              <a:lin ang="10800000" scaled="0"/>
            </a:gradFill>
            <a:prstDash val="solid"/>
            <a:miter lim="800000"/>
          </a:ln>
          <a:effectLst/>
        </p:spPr>
      </p:cxnSp>
      <p:sp>
        <p:nvSpPr>
          <p:cNvPr id="15" name="Rectangle 14">
            <a:extLst>
              <a:ext uri="{FF2B5EF4-FFF2-40B4-BE49-F238E27FC236}">
                <a16:creationId xmlns:a16="http://schemas.microsoft.com/office/drawing/2014/main" id="{56A40468-A5EC-854A-DA7B-6B263B34699B}"/>
              </a:ext>
            </a:extLst>
          </p:cNvPr>
          <p:cNvSpPr/>
          <p:nvPr userDrawn="1"/>
        </p:nvSpPr>
        <p:spPr>
          <a:xfrm>
            <a:off x="11421124" y="6226768"/>
            <a:ext cx="521447" cy="521311"/>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400" b="1" i="0" u="none" strike="noStrike" kern="0" cap="none" spc="0" normalizeH="0" baseline="0" noProof="0">
              <a:ln>
                <a:noFill/>
              </a:ln>
              <a:solidFill>
                <a:prstClr val="black"/>
              </a:solidFill>
              <a:effectLst/>
              <a:uLnTx/>
              <a:uFillTx/>
              <a:latin typeface="Arial Rounded MT Bold" panose="020F0704030504030204" pitchFamily="34" charset="0"/>
              <a:ea typeface="+mn-ea"/>
              <a:cs typeface="+mn-cs"/>
            </a:endParaRPr>
          </a:p>
        </p:txBody>
      </p:sp>
      <p:sp>
        <p:nvSpPr>
          <p:cNvPr id="8" name="Slide Number Placeholder 7"/>
          <p:cNvSpPr>
            <a:spLocks noGrp="1"/>
          </p:cNvSpPr>
          <p:nvPr>
            <p:ph type="sldNum" sz="quarter" idx="4"/>
          </p:nvPr>
        </p:nvSpPr>
        <p:spPr>
          <a:xfrm>
            <a:off x="11421124" y="6379700"/>
            <a:ext cx="521447" cy="230832"/>
          </a:xfrm>
          <a:prstGeom prst="rect">
            <a:avLst/>
          </a:prstGeom>
          <a:noFill/>
        </p:spPr>
        <p:txBody>
          <a:bodyPr wrap="square" rtlCol="0">
            <a:spAutoFit/>
          </a:bodyPr>
          <a:lstStyle>
            <a:lvl1pPr>
              <a:defRPr lang="en-GB" sz="900" b="0" smtClean="0">
                <a:latin typeface="Calibri "/>
              </a:defRPr>
            </a:lvl1pPr>
          </a:lstStyle>
          <a:p>
            <a:pPr algn="ctr"/>
            <a:fld id="{95CC1D26-A9BD-4BDE-BDD9-08EDBAE96860}" type="slidenum">
              <a:rPr lang="en-IN" smtClean="0"/>
              <a:pPr algn="ctr"/>
              <a:t>‹#›</a:t>
            </a:fld>
            <a:endParaRPr lang="en-IN"/>
          </a:p>
        </p:txBody>
      </p:sp>
      <p:sp>
        <p:nvSpPr>
          <p:cNvPr id="12" name="Rectangle 11">
            <a:extLst>
              <a:ext uri="{FF2B5EF4-FFF2-40B4-BE49-F238E27FC236}">
                <a16:creationId xmlns:a16="http://schemas.microsoft.com/office/drawing/2014/main" id="{169CFA33-E5B3-A4B6-B55A-3251EAF8B428}"/>
              </a:ext>
            </a:extLst>
          </p:cNvPr>
          <p:cNvSpPr/>
          <p:nvPr userDrawn="1"/>
        </p:nvSpPr>
        <p:spPr>
          <a:xfrm>
            <a:off x="466465" y="6625510"/>
            <a:ext cx="3544605" cy="100027"/>
          </a:xfrm>
          <a:prstGeom prst="rect">
            <a:avLst/>
          </a:prstGeom>
        </p:spPr>
        <p:txBody>
          <a:bodyPr wrap="square" lIns="0" tIns="0" rIns="0" bIns="0" anchor="ctr">
            <a:noAutofit/>
          </a:bodyPr>
          <a:lstStyle/>
          <a:p>
            <a:pPr marL="0" marR="0" lvl="0" indent="0" algn="l" defTabSz="1218957" rtl="0" eaLnBrk="1" fontAlgn="auto" latinLnBrk="0" hangingPunct="1">
              <a:lnSpc>
                <a:spcPct val="100000"/>
              </a:lnSpc>
              <a:spcBef>
                <a:spcPts val="0"/>
              </a:spcBef>
              <a:spcAft>
                <a:spcPts val="0"/>
              </a:spcAft>
              <a:buClrTx/>
              <a:buSzTx/>
              <a:buFontTx/>
              <a:buNone/>
              <a:tabLst>
                <a:tab pos="2291950" algn="ctr"/>
                <a:tab pos="10334404" algn="r"/>
              </a:tabLst>
              <a:defRPr/>
            </a:pPr>
            <a:r>
              <a:rPr kumimoji="0" lang="en-US" sz="900" b="0" i="0" u="none" strike="noStrike" kern="1200" cap="none" spc="0" normalizeH="0" baseline="0" noProof="0">
                <a:ln>
                  <a:noFill/>
                </a:ln>
                <a:solidFill>
                  <a:srgbClr val="000000"/>
                </a:solidFill>
                <a:effectLst/>
                <a:uLnTx/>
                <a:uFillTx/>
                <a:latin typeface="Calibri"/>
                <a:ea typeface="Verdana" panose="020B0604030504040204" pitchFamily="34" charset="0"/>
                <a:cs typeface="+mn-cs"/>
              </a:rPr>
              <a:t>Copyright © 2022 Deloitte Development LLC. All rights reserved.</a:t>
            </a:r>
          </a:p>
        </p:txBody>
      </p:sp>
    </p:spTree>
    <p:custDataLst>
      <p:tags r:id="rId209"/>
    </p:custDataLst>
    <p:extLst>
      <p:ext uri="{BB962C8B-B14F-4D97-AF65-F5344CB8AC3E}">
        <p14:creationId xmlns:p14="http://schemas.microsoft.com/office/powerpoint/2010/main" val="3193173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 id="2147483739" r:id="rId79"/>
    <p:sldLayoutId id="2147483740" r:id="rId80"/>
    <p:sldLayoutId id="2147483741" r:id="rId81"/>
    <p:sldLayoutId id="2147483742" r:id="rId82"/>
    <p:sldLayoutId id="2147483743" r:id="rId83"/>
    <p:sldLayoutId id="2147483744" r:id="rId84"/>
    <p:sldLayoutId id="2147483745" r:id="rId85"/>
    <p:sldLayoutId id="2147483746" r:id="rId86"/>
    <p:sldLayoutId id="2147483747" r:id="rId87"/>
    <p:sldLayoutId id="2147483748" r:id="rId88"/>
    <p:sldLayoutId id="2147483749" r:id="rId89"/>
    <p:sldLayoutId id="2147483750" r:id="rId90"/>
    <p:sldLayoutId id="2147483751" r:id="rId91"/>
    <p:sldLayoutId id="2147483752" r:id="rId92"/>
    <p:sldLayoutId id="2147483753" r:id="rId93"/>
    <p:sldLayoutId id="2147483754" r:id="rId94"/>
    <p:sldLayoutId id="2147483755" r:id="rId95"/>
    <p:sldLayoutId id="2147483756" r:id="rId96"/>
    <p:sldLayoutId id="2147483757" r:id="rId97"/>
    <p:sldLayoutId id="2147483758" r:id="rId98"/>
    <p:sldLayoutId id="2147483759" r:id="rId99"/>
    <p:sldLayoutId id="2147483760" r:id="rId100"/>
    <p:sldLayoutId id="2147483761" r:id="rId101"/>
    <p:sldLayoutId id="2147483762" r:id="rId102"/>
    <p:sldLayoutId id="2147483763" r:id="rId103"/>
    <p:sldLayoutId id="2147483764" r:id="rId104"/>
    <p:sldLayoutId id="2147483765" r:id="rId105"/>
    <p:sldLayoutId id="2147483766" r:id="rId106"/>
    <p:sldLayoutId id="2147483767" r:id="rId107"/>
    <p:sldLayoutId id="2147483768" r:id="rId108"/>
    <p:sldLayoutId id="2147483769" r:id="rId109"/>
    <p:sldLayoutId id="2147483770" r:id="rId110"/>
    <p:sldLayoutId id="2147483771" r:id="rId111"/>
    <p:sldLayoutId id="2147483772" r:id="rId112"/>
    <p:sldLayoutId id="2147483773" r:id="rId113"/>
    <p:sldLayoutId id="2147483774" r:id="rId114"/>
    <p:sldLayoutId id="2147483775" r:id="rId115"/>
    <p:sldLayoutId id="2147483776" r:id="rId116"/>
    <p:sldLayoutId id="2147483777" r:id="rId117"/>
    <p:sldLayoutId id="2147483778" r:id="rId118"/>
    <p:sldLayoutId id="2147483779" r:id="rId119"/>
    <p:sldLayoutId id="2147483780" r:id="rId120"/>
    <p:sldLayoutId id="2147483781" r:id="rId121"/>
    <p:sldLayoutId id="2147483782" r:id="rId122"/>
    <p:sldLayoutId id="2147483783" r:id="rId123"/>
    <p:sldLayoutId id="2147483784" r:id="rId124"/>
    <p:sldLayoutId id="2147483785" r:id="rId125"/>
    <p:sldLayoutId id="2147483786" r:id="rId126"/>
    <p:sldLayoutId id="2147483787" r:id="rId127"/>
    <p:sldLayoutId id="2147483788" r:id="rId128"/>
    <p:sldLayoutId id="2147483789" r:id="rId129"/>
    <p:sldLayoutId id="2147483790" r:id="rId130"/>
    <p:sldLayoutId id="2147483791" r:id="rId131"/>
    <p:sldLayoutId id="2147483792" r:id="rId132"/>
    <p:sldLayoutId id="2147483793" r:id="rId133"/>
    <p:sldLayoutId id="2147483794" r:id="rId134"/>
    <p:sldLayoutId id="2147483795" r:id="rId135"/>
    <p:sldLayoutId id="2147483796" r:id="rId136"/>
    <p:sldLayoutId id="2147483797" r:id="rId137"/>
    <p:sldLayoutId id="2147483798" r:id="rId138"/>
    <p:sldLayoutId id="2147483799" r:id="rId139"/>
    <p:sldLayoutId id="2147483800" r:id="rId140"/>
    <p:sldLayoutId id="2147483801" r:id="rId141"/>
    <p:sldLayoutId id="2147483802" r:id="rId142"/>
    <p:sldLayoutId id="2147483803" r:id="rId143"/>
    <p:sldLayoutId id="2147483804" r:id="rId144"/>
    <p:sldLayoutId id="2147483805" r:id="rId145"/>
    <p:sldLayoutId id="2147483806" r:id="rId146"/>
    <p:sldLayoutId id="2147483807" r:id="rId147"/>
    <p:sldLayoutId id="2147483808" r:id="rId148"/>
    <p:sldLayoutId id="2147483809" r:id="rId149"/>
    <p:sldLayoutId id="2147483810" r:id="rId150"/>
    <p:sldLayoutId id="2147483811" r:id="rId151"/>
    <p:sldLayoutId id="2147483812" r:id="rId152"/>
    <p:sldLayoutId id="2147483813" r:id="rId153"/>
    <p:sldLayoutId id="2147483814" r:id="rId154"/>
    <p:sldLayoutId id="2147483815" r:id="rId155"/>
    <p:sldLayoutId id="2147483816" r:id="rId156"/>
    <p:sldLayoutId id="2147483817" r:id="rId157"/>
    <p:sldLayoutId id="2147483818" r:id="rId158"/>
    <p:sldLayoutId id="2147483819" r:id="rId159"/>
    <p:sldLayoutId id="2147483820" r:id="rId160"/>
    <p:sldLayoutId id="2147483821" r:id="rId161"/>
    <p:sldLayoutId id="2147483822" r:id="rId162"/>
    <p:sldLayoutId id="2147483823" r:id="rId163"/>
    <p:sldLayoutId id="2147483824" r:id="rId164"/>
    <p:sldLayoutId id="2147483825" r:id="rId165"/>
    <p:sldLayoutId id="2147483826" r:id="rId166"/>
    <p:sldLayoutId id="2147483827" r:id="rId167"/>
    <p:sldLayoutId id="2147483828" r:id="rId168"/>
    <p:sldLayoutId id="2147483829" r:id="rId169"/>
    <p:sldLayoutId id="2147483830" r:id="rId170"/>
    <p:sldLayoutId id="2147483831" r:id="rId171"/>
    <p:sldLayoutId id="2147483832" r:id="rId172"/>
    <p:sldLayoutId id="2147483833" r:id="rId173"/>
    <p:sldLayoutId id="2147483834" r:id="rId174"/>
    <p:sldLayoutId id="2147483835" r:id="rId175"/>
    <p:sldLayoutId id="2147483836" r:id="rId176"/>
    <p:sldLayoutId id="2147483837" r:id="rId177"/>
    <p:sldLayoutId id="2147483838" r:id="rId178"/>
    <p:sldLayoutId id="2147483839" r:id="rId179"/>
    <p:sldLayoutId id="2147483840" r:id="rId180"/>
    <p:sldLayoutId id="2147483841" r:id="rId181"/>
    <p:sldLayoutId id="2147483842" r:id="rId182"/>
    <p:sldLayoutId id="2147483843" r:id="rId183"/>
    <p:sldLayoutId id="2147483844" r:id="rId184"/>
    <p:sldLayoutId id="2147483845" r:id="rId185"/>
    <p:sldLayoutId id="2147483846" r:id="rId186"/>
    <p:sldLayoutId id="2147483847" r:id="rId187"/>
    <p:sldLayoutId id="2147483848" r:id="rId188"/>
    <p:sldLayoutId id="2147483849" r:id="rId189"/>
    <p:sldLayoutId id="2147483850" r:id="rId190"/>
    <p:sldLayoutId id="2147483851" r:id="rId191"/>
    <p:sldLayoutId id="2147483852" r:id="rId192"/>
    <p:sldLayoutId id="2147483853" r:id="rId193"/>
    <p:sldLayoutId id="2147483854" r:id="rId194"/>
    <p:sldLayoutId id="2147483855" r:id="rId195"/>
    <p:sldLayoutId id="2147483856" r:id="rId196"/>
    <p:sldLayoutId id="2147483857" r:id="rId197"/>
    <p:sldLayoutId id="2147483858" r:id="rId198"/>
    <p:sldLayoutId id="2147483859" r:id="rId199"/>
    <p:sldLayoutId id="2147483860" r:id="rId200"/>
    <p:sldLayoutId id="2147483861" r:id="rId201"/>
    <p:sldLayoutId id="2147483862" r:id="rId202"/>
    <p:sldLayoutId id="2147483863" r:id="rId203"/>
    <p:sldLayoutId id="2147483864" r:id="rId204"/>
    <p:sldLayoutId id="2147483865" r:id="rId205"/>
    <p:sldLayoutId id="2147483866" r:id="rId206"/>
  </p:sldLayoutIdLst>
  <p:transition>
    <p:fade/>
  </p:transition>
  <p:hf hdr="0" ftr="0" dt="0"/>
  <p:txStyles>
    <p:titleStyle>
      <a:lvl1pPr algn="l" defTabSz="1218957" rtl="0" eaLnBrk="1" latinLnBrk="0" hangingPunct="1">
        <a:spcBef>
          <a:spcPct val="0"/>
        </a:spcBef>
        <a:buNone/>
        <a:defRPr sz="2800" kern="1200">
          <a:solidFill>
            <a:srgbClr val="000000"/>
          </a:solidFill>
          <a:latin typeface="Calibri" panose="020F0502020204030204" pitchFamily="34" charset="0"/>
          <a:ea typeface="+mj-ea"/>
          <a:cs typeface="Calibri" panose="020F0502020204030204" pitchFamily="34" charset="0"/>
        </a:defRPr>
      </a:lvl1pPr>
    </p:titleStyle>
    <p:body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8957" rtl="0" eaLnBrk="1" latinLnBrk="0" hangingPunct="1">
        <a:defRPr sz="2400" kern="1200">
          <a:solidFill>
            <a:schemeClr val="tx1"/>
          </a:solidFill>
          <a:latin typeface="+mn-lt"/>
          <a:ea typeface="+mn-ea"/>
          <a:cs typeface="+mn-cs"/>
        </a:defRPr>
      </a:lvl1pPr>
      <a:lvl2pPr marL="609479" algn="l" defTabSz="1218957" rtl="0" eaLnBrk="1" latinLnBrk="0" hangingPunct="1">
        <a:defRPr sz="2400" kern="1200">
          <a:solidFill>
            <a:schemeClr val="tx1"/>
          </a:solidFill>
          <a:latin typeface="+mn-lt"/>
          <a:ea typeface="+mn-ea"/>
          <a:cs typeface="+mn-cs"/>
        </a:defRPr>
      </a:lvl2pPr>
      <a:lvl3pPr marL="1218957" algn="l" defTabSz="1218957" rtl="0" eaLnBrk="1" latinLnBrk="0" hangingPunct="1">
        <a:defRPr sz="2400" kern="1200">
          <a:solidFill>
            <a:schemeClr val="tx1"/>
          </a:solidFill>
          <a:latin typeface="+mn-lt"/>
          <a:ea typeface="+mn-ea"/>
          <a:cs typeface="+mn-cs"/>
        </a:defRPr>
      </a:lvl3pPr>
      <a:lvl4pPr marL="1828435" algn="l" defTabSz="1218957" rtl="0" eaLnBrk="1" latinLnBrk="0" hangingPunct="1">
        <a:defRPr sz="2400" kern="1200">
          <a:solidFill>
            <a:schemeClr val="tx1"/>
          </a:solidFill>
          <a:latin typeface="+mn-lt"/>
          <a:ea typeface="+mn-ea"/>
          <a:cs typeface="+mn-cs"/>
        </a:defRPr>
      </a:lvl4pPr>
      <a:lvl5pPr marL="2437912" algn="l" defTabSz="1218957" rtl="0" eaLnBrk="1" latinLnBrk="0" hangingPunct="1">
        <a:defRPr sz="2400" kern="1200">
          <a:solidFill>
            <a:schemeClr val="tx1"/>
          </a:solidFill>
          <a:latin typeface="+mn-lt"/>
          <a:ea typeface="+mn-ea"/>
          <a:cs typeface="+mn-cs"/>
        </a:defRPr>
      </a:lvl5pPr>
      <a:lvl6pPr marL="3047391" algn="l" defTabSz="1218957" rtl="0" eaLnBrk="1" latinLnBrk="0" hangingPunct="1">
        <a:defRPr sz="2400" kern="1200">
          <a:solidFill>
            <a:schemeClr val="tx1"/>
          </a:solidFill>
          <a:latin typeface="+mn-lt"/>
          <a:ea typeface="+mn-ea"/>
          <a:cs typeface="+mn-cs"/>
        </a:defRPr>
      </a:lvl6pPr>
      <a:lvl7pPr marL="3656869" algn="l" defTabSz="1218957" rtl="0" eaLnBrk="1" latinLnBrk="0" hangingPunct="1">
        <a:defRPr sz="2400" kern="1200">
          <a:solidFill>
            <a:schemeClr val="tx1"/>
          </a:solidFill>
          <a:latin typeface="+mn-lt"/>
          <a:ea typeface="+mn-ea"/>
          <a:cs typeface="+mn-cs"/>
        </a:defRPr>
      </a:lvl7pPr>
      <a:lvl8pPr marL="4266347" algn="l" defTabSz="1218957" rtl="0" eaLnBrk="1" latinLnBrk="0" hangingPunct="1">
        <a:defRPr sz="2400" kern="1200">
          <a:solidFill>
            <a:schemeClr val="tx1"/>
          </a:solidFill>
          <a:latin typeface="+mn-lt"/>
          <a:ea typeface="+mn-ea"/>
          <a:cs typeface="+mn-cs"/>
        </a:defRPr>
      </a:lvl8pPr>
      <a:lvl9pPr marL="4875825" algn="l" defTabSz="121895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slideLayout" Target="../slideLayouts/slideLayout3.xml"/><Relationship Id="rId1" Type="http://schemas.openxmlformats.org/officeDocument/2006/relationships/tags" Target="../tags/tag25.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slideLayout" Target="../slideLayouts/slideLayout3.xml"/><Relationship Id="rId1" Type="http://schemas.openxmlformats.org/officeDocument/2006/relationships/tags" Target="../tags/tag36.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7.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8.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9.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26.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3.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4.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5.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6.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7.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4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7.xml"/><Relationship Id="rId1" Type="http://schemas.openxmlformats.org/officeDocument/2006/relationships/tags" Target="../tags/tag27.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0.xml"/></Relationships>
</file>

<file path=ppt/slides/_rels/slide3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1.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3.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4.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5.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6.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7.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8.xml"/></Relationships>
</file>

<file path=ppt/slides/_rels/slide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slideLayout" Target="../slideLayouts/slideLayout6.xml"/><Relationship Id="rId1" Type="http://schemas.openxmlformats.org/officeDocument/2006/relationships/tags" Target="../tags/tag28.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59.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60.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61.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62.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6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29.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7.xml"/><Relationship Id="rId1" Type="http://schemas.openxmlformats.org/officeDocument/2006/relationships/tags" Target="../tags/tag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E536577-1C52-DEF1-02DD-FC5A9F49B35B}"/>
              </a:ext>
            </a:extLst>
          </p:cNvPr>
          <p:cNvSpPr>
            <a:spLocks noGrp="1"/>
          </p:cNvSpPr>
          <p:nvPr>
            <p:ph type="body" sz="quarter" idx="14"/>
          </p:nvPr>
        </p:nvSpPr>
        <p:spPr/>
        <p:txBody>
          <a:bodyPr/>
          <a:lstStyle/>
          <a:p>
            <a:r>
              <a:rPr lang="en-IN" dirty="0"/>
              <a:t>File Handling</a:t>
            </a:r>
          </a:p>
        </p:txBody>
      </p:sp>
      <p:pic>
        <p:nvPicPr>
          <p:cNvPr id="4" name="Picture Placeholder 11">
            <a:extLst>
              <a:ext uri="{FF2B5EF4-FFF2-40B4-BE49-F238E27FC236}">
                <a16:creationId xmlns:a16="http://schemas.microsoft.com/office/drawing/2014/main" id="{66D77BB4-DFC1-5F24-71BA-73CFF208639F}"/>
              </a:ext>
            </a:extLst>
          </p:cNvPr>
          <p:cNvPicPr>
            <a:picLocks noGrp="1" noChangeAspect="1"/>
          </p:cNvPicPr>
          <p:nvPr>
            <p:ph type="pic" sz="quarter" idx="16"/>
          </p:nvPr>
        </p:nvPicPr>
        <p:blipFill>
          <a:blip r:embed="rId3"/>
          <a:srcRect l="24413" r="24413"/>
          <a:stretch/>
        </p:blipFill>
        <p:spPr>
          <a:xfrm>
            <a:off x="7175126" y="967813"/>
            <a:ext cx="4236299" cy="5518885"/>
          </a:xfrm>
        </p:spPr>
      </p:pic>
    </p:spTree>
    <p:custDataLst>
      <p:tags r:id="rId1"/>
    </p:custDataLst>
    <p:extLst>
      <p:ext uri="{BB962C8B-B14F-4D97-AF65-F5344CB8AC3E}">
        <p14:creationId xmlns:p14="http://schemas.microsoft.com/office/powerpoint/2010/main" val="86401953"/>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split() </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10</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0"/>
            <a:ext cx="10522037" cy="1308050"/>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dirty="0"/>
              <a:t>We can also split lines using file handling in Python. </a:t>
            </a:r>
          </a:p>
          <a:p>
            <a:pPr marL="173736" indent="-173736">
              <a:buFont typeface="Arial" panose="020B0604020202020204" pitchFamily="34" charset="0"/>
              <a:buChar char="•"/>
            </a:pPr>
            <a:r>
              <a:rPr lang="en-US" dirty="0"/>
              <a:t>This splits the variable when space is encountered. </a:t>
            </a:r>
          </a:p>
          <a:p>
            <a:pPr marL="173736" indent="-173736">
              <a:buFont typeface="Arial" panose="020B0604020202020204" pitchFamily="34" charset="0"/>
              <a:buChar char="•"/>
            </a:pPr>
            <a:r>
              <a:rPr lang="en-US" dirty="0"/>
              <a:t>You can also split using any characters as you wish. </a:t>
            </a:r>
          </a:p>
          <a:p>
            <a:pPr marL="173736" indent="-173736">
              <a:buFont typeface="Arial" panose="020B0604020202020204" pitchFamily="34" charset="0"/>
              <a:buChar char="•"/>
            </a:pPr>
            <a:r>
              <a:rPr lang="en-US" dirty="0"/>
              <a:t>Here is the code:</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9" y="2650192"/>
            <a:ext cx="4547235" cy="2149306"/>
          </a:xfrm>
          <a:prstGeom prst="rect">
            <a:avLst/>
          </a:prstGeom>
          <a:solidFill>
            <a:srgbClr val="E3E48D"/>
          </a:solidFill>
          <a:ln w="19050" algn="ctr">
            <a:noFill/>
            <a:miter lim="800000"/>
            <a:headEnd/>
            <a:tailEnd/>
          </a:ln>
        </p:spPr>
        <p:txBody>
          <a:bodyPr wrap="square" lIns="88900" tIns="88900" rIns="88900" bIns="88900" rtlCol="0" anchor="ctr">
            <a:spAutoFit/>
          </a:bodyPr>
          <a:lstStyle/>
          <a:p>
            <a:pPr>
              <a:spcBef>
                <a:spcPts val="600"/>
              </a:spcBef>
            </a:pPr>
            <a:r>
              <a:rPr lang="en-US" sz="1400" dirty="0">
                <a:solidFill>
                  <a:srgbClr val="000000"/>
                </a:solidFill>
                <a:latin typeface="Consolas" panose="020B0609020204030204" pitchFamily="49" charset="0"/>
              </a:rPr>
              <a:t># Python code to illustrate split() function</a:t>
            </a:r>
          </a:p>
          <a:p>
            <a:pPr>
              <a:spcBef>
                <a:spcPts val="600"/>
              </a:spcBef>
            </a:pPr>
            <a:r>
              <a:rPr lang="en-US" sz="1400" dirty="0">
                <a:solidFill>
                  <a:srgbClr val="000000"/>
                </a:solidFill>
                <a:latin typeface="Consolas" panose="020B0609020204030204" pitchFamily="49" charset="0"/>
              </a:rPr>
              <a:t>with open("file.txt", "r") as file:</a:t>
            </a:r>
          </a:p>
          <a:p>
            <a:pPr>
              <a:spcBef>
                <a:spcPts val="600"/>
              </a:spcBef>
            </a:pPr>
            <a:r>
              <a:rPr lang="en-US" sz="1400" dirty="0">
                <a:solidFill>
                  <a:srgbClr val="000000"/>
                </a:solidFill>
                <a:latin typeface="Consolas" panose="020B0609020204030204" pitchFamily="49" charset="0"/>
              </a:rPr>
              <a:t>    data = </a:t>
            </a:r>
            <a:r>
              <a:rPr lang="en-US" sz="1400" dirty="0" err="1">
                <a:solidFill>
                  <a:srgbClr val="000000"/>
                </a:solidFill>
                <a:latin typeface="Consolas" panose="020B0609020204030204" pitchFamily="49" charset="0"/>
              </a:rPr>
              <a:t>file.readlines</a:t>
            </a:r>
            <a:r>
              <a:rPr lang="en-US" sz="1400" dirty="0">
                <a:solidFill>
                  <a:srgbClr val="000000"/>
                </a:solidFill>
                <a:latin typeface="Consolas" panose="020B0609020204030204" pitchFamily="49" charset="0"/>
              </a:rPr>
              <a:t>()</a:t>
            </a:r>
          </a:p>
          <a:p>
            <a:pPr>
              <a:spcBef>
                <a:spcPts val="600"/>
              </a:spcBef>
            </a:pPr>
            <a:r>
              <a:rPr lang="en-US" sz="1400" dirty="0">
                <a:solidFill>
                  <a:srgbClr val="000000"/>
                </a:solidFill>
                <a:latin typeface="Consolas" panose="020B0609020204030204" pitchFamily="49" charset="0"/>
              </a:rPr>
              <a:t>    for line in data:</a:t>
            </a:r>
          </a:p>
          <a:p>
            <a:pPr>
              <a:spcBef>
                <a:spcPts val="600"/>
              </a:spcBef>
            </a:pPr>
            <a:r>
              <a:rPr lang="en-US" sz="1400" dirty="0">
                <a:solidFill>
                  <a:srgbClr val="000000"/>
                </a:solidFill>
                <a:latin typeface="Consolas" panose="020B0609020204030204" pitchFamily="49" charset="0"/>
              </a:rPr>
              <a:t>        word = </a:t>
            </a:r>
            <a:r>
              <a:rPr lang="en-US" sz="1400" dirty="0" err="1">
                <a:solidFill>
                  <a:srgbClr val="000000"/>
                </a:solidFill>
                <a:latin typeface="Consolas" panose="020B0609020204030204" pitchFamily="49" charset="0"/>
              </a:rPr>
              <a:t>line.split</a:t>
            </a:r>
            <a:r>
              <a:rPr lang="en-US" sz="1400" dirty="0">
                <a:solidFill>
                  <a:srgbClr val="000000"/>
                </a:solidFill>
                <a:latin typeface="Consolas" panose="020B0609020204030204" pitchFamily="49" charset="0"/>
              </a:rPr>
              <a:t>()</a:t>
            </a:r>
          </a:p>
          <a:p>
            <a:pPr>
              <a:spcBef>
                <a:spcPts val="600"/>
              </a:spcBef>
            </a:pPr>
            <a:r>
              <a:rPr lang="en-US" sz="1400" dirty="0">
                <a:solidFill>
                  <a:srgbClr val="000000"/>
                </a:solidFill>
                <a:latin typeface="Consolas" panose="020B0609020204030204" pitchFamily="49" charset="0"/>
              </a:rPr>
              <a:t>        print (word)</a:t>
            </a:r>
          </a:p>
          <a:p>
            <a:pPr>
              <a:spcBef>
                <a:spcPts val="600"/>
              </a:spcBef>
            </a:pPr>
            <a:r>
              <a:rPr lang="en-US" sz="1400" dirty="0">
                <a:solidFill>
                  <a:srgbClr val="000000"/>
                </a:solidFill>
                <a:latin typeface="Consolas" panose="020B0609020204030204" pitchFamily="49" charset="0"/>
              </a:rPr>
              <a:t>['Hello', 'World!!!’]</a:t>
            </a:r>
          </a:p>
        </p:txBody>
      </p:sp>
    </p:spTree>
    <p:custDataLst>
      <p:tags r:id="rId1"/>
    </p:custDataLst>
    <p:extLst>
      <p:ext uri="{BB962C8B-B14F-4D97-AF65-F5344CB8AC3E}">
        <p14:creationId xmlns:p14="http://schemas.microsoft.com/office/powerpoint/2010/main" val="1418729"/>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Working With Binary Files</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11</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0"/>
            <a:ext cx="10522037" cy="661720"/>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dirty="0"/>
              <a:t>In Python, files are opened in text mode by default. To open files in binary mode, when specifying a mode, add 'b' to it.</a:t>
            </a:r>
          </a:p>
          <a:p>
            <a:pPr marL="173736" indent="-173736">
              <a:buFont typeface="Arial" panose="020B0604020202020204" pitchFamily="34" charset="0"/>
              <a:buChar char="•"/>
            </a:pPr>
            <a:r>
              <a:rPr lang="en-US" dirty="0"/>
              <a:t>Example:</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9" y="1956344"/>
            <a:ext cx="5871210" cy="1923732"/>
          </a:xfrm>
          <a:prstGeom prst="rect">
            <a:avLst/>
          </a:prstGeom>
          <a:solidFill>
            <a:srgbClr val="DDEFE8"/>
          </a:solidFill>
          <a:ln w="19050" algn="ctr">
            <a:noFill/>
            <a:miter lim="800000"/>
            <a:headEnd/>
            <a:tailEnd/>
          </a:ln>
        </p:spPr>
        <p:txBody>
          <a:bodyPr wrap="square" lIns="88900" tIns="88900" rIns="88900" bIns="88900" rtlCol="0" anchor="ctr">
            <a:spAutoFit/>
          </a:bodyPr>
          <a:lstStyle/>
          <a:p>
            <a:pPr>
              <a:lnSpc>
                <a:spcPct val="106000"/>
              </a:lnSpc>
              <a:spcBef>
                <a:spcPts val="600"/>
              </a:spcBef>
            </a:pPr>
            <a:r>
              <a:rPr lang="en-US" sz="1400" dirty="0">
                <a:solidFill>
                  <a:srgbClr val="000000"/>
                </a:solidFill>
                <a:latin typeface="Consolas" panose="020B0609020204030204" pitchFamily="49" charset="0"/>
              </a:rPr>
              <a:t>f1=open("python.jpg", "</a:t>
            </a:r>
            <a:r>
              <a:rPr lang="en-US" sz="1400" dirty="0" err="1">
                <a:solidFill>
                  <a:srgbClr val="000000"/>
                </a:solidFill>
                <a:latin typeface="Consolas" panose="020B0609020204030204" pitchFamily="49" charset="0"/>
              </a:rPr>
              <a:t>rb</a:t>
            </a:r>
            <a:r>
              <a:rPr lang="en-US" sz="1400" dirty="0">
                <a:solidFill>
                  <a:srgbClr val="000000"/>
                </a:solidFill>
                <a:latin typeface="Consolas" panose="020B0609020204030204" pitchFamily="49" charset="0"/>
              </a:rPr>
              <a:t>")</a:t>
            </a:r>
          </a:p>
          <a:p>
            <a:pPr>
              <a:lnSpc>
                <a:spcPct val="106000"/>
              </a:lnSpc>
              <a:spcBef>
                <a:spcPts val="600"/>
              </a:spcBef>
            </a:pPr>
            <a:r>
              <a:rPr lang="en-US" sz="1400" dirty="0">
                <a:solidFill>
                  <a:srgbClr val="000000"/>
                </a:solidFill>
                <a:latin typeface="Consolas" panose="020B0609020204030204" pitchFamily="49" charset="0"/>
              </a:rPr>
              <a:t>f2=open("newpic.jpg", "</a:t>
            </a:r>
            <a:r>
              <a:rPr lang="en-US" sz="1400" dirty="0" err="1">
                <a:solidFill>
                  <a:srgbClr val="000000"/>
                </a:solidFill>
                <a:latin typeface="Consolas" panose="020B0609020204030204" pitchFamily="49" charset="0"/>
              </a:rPr>
              <a:t>wb</a:t>
            </a:r>
            <a:r>
              <a:rPr lang="en-US" sz="1400" dirty="0">
                <a:solidFill>
                  <a:srgbClr val="000000"/>
                </a:solidFill>
                <a:latin typeface="Consolas" panose="020B0609020204030204" pitchFamily="49" charset="0"/>
              </a:rPr>
              <a:t>")</a:t>
            </a:r>
          </a:p>
          <a:p>
            <a:pPr>
              <a:lnSpc>
                <a:spcPct val="106000"/>
              </a:lnSpc>
              <a:spcBef>
                <a:spcPts val="600"/>
              </a:spcBef>
            </a:pPr>
            <a:r>
              <a:rPr lang="en-US" sz="1400" dirty="0">
                <a:solidFill>
                  <a:srgbClr val="000000"/>
                </a:solidFill>
                <a:latin typeface="Consolas" panose="020B0609020204030204" pitchFamily="49" charset="0"/>
              </a:rPr>
              <a:t>bytes=f1.read()</a:t>
            </a:r>
          </a:p>
          <a:p>
            <a:pPr>
              <a:lnSpc>
                <a:spcPct val="106000"/>
              </a:lnSpc>
              <a:spcBef>
                <a:spcPts val="600"/>
              </a:spcBef>
            </a:pPr>
            <a:r>
              <a:rPr lang="en-US" sz="1400" dirty="0">
                <a:solidFill>
                  <a:srgbClr val="000000"/>
                </a:solidFill>
                <a:latin typeface="Consolas" panose="020B0609020204030204" pitchFamily="49" charset="0"/>
              </a:rPr>
              <a:t>f2.write(bytes)</a:t>
            </a:r>
          </a:p>
          <a:p>
            <a:pPr>
              <a:lnSpc>
                <a:spcPct val="106000"/>
              </a:lnSpc>
              <a:spcBef>
                <a:spcPts val="600"/>
              </a:spcBef>
            </a:pPr>
            <a:r>
              <a:rPr lang="en-US" sz="1400" dirty="0">
                <a:solidFill>
                  <a:srgbClr val="000000"/>
                </a:solidFill>
                <a:latin typeface="Consolas" panose="020B0609020204030204" pitchFamily="49" charset="0"/>
              </a:rPr>
              <a:t>print("New Image is available with the name: newpic.jpg")</a:t>
            </a:r>
          </a:p>
          <a:p>
            <a:pPr>
              <a:lnSpc>
                <a:spcPct val="106000"/>
              </a:lnSpc>
              <a:spcBef>
                <a:spcPts val="600"/>
              </a:spcBef>
            </a:pPr>
            <a:r>
              <a:rPr lang="en-US" sz="1400" dirty="0">
                <a:solidFill>
                  <a:srgbClr val="000000"/>
                </a:solidFill>
                <a:latin typeface="Consolas" panose="020B0609020204030204" pitchFamily="49" charset="0"/>
              </a:rPr>
              <a:t>New Image is available with the name: newpic.jpg</a:t>
            </a:r>
          </a:p>
        </p:txBody>
      </p:sp>
    </p:spTree>
    <p:custDataLst>
      <p:tags r:id="rId1"/>
    </p:custDataLst>
    <p:extLst>
      <p:ext uri="{BB962C8B-B14F-4D97-AF65-F5344CB8AC3E}">
        <p14:creationId xmlns:p14="http://schemas.microsoft.com/office/powerpoint/2010/main" val="348933126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EF9544-78A3-A549-4AE1-9155397AE4C9}"/>
              </a:ext>
            </a:extLst>
          </p:cNvPr>
          <p:cNvSpPr>
            <a:spLocks noGrp="1"/>
          </p:cNvSpPr>
          <p:nvPr>
            <p:ph type="title"/>
          </p:nvPr>
        </p:nvSpPr>
        <p:spPr/>
        <p:txBody>
          <a:bodyPr/>
          <a:lstStyle/>
          <a:p>
            <a:r>
              <a:rPr lang="en-US" dirty="0"/>
              <a:t>Knowledge Check 16</a:t>
            </a:r>
          </a:p>
        </p:txBody>
      </p:sp>
      <p:sp>
        <p:nvSpPr>
          <p:cNvPr id="3" name="Slide Number Placeholder 2">
            <a:extLst>
              <a:ext uri="{FF2B5EF4-FFF2-40B4-BE49-F238E27FC236}">
                <a16:creationId xmlns:a16="http://schemas.microsoft.com/office/drawing/2014/main" id="{43F87E8D-E935-AC18-528C-4A42E0F9D444}"/>
              </a:ext>
            </a:extLst>
          </p:cNvPr>
          <p:cNvSpPr>
            <a:spLocks noGrp="1"/>
          </p:cNvSpPr>
          <p:nvPr>
            <p:ph type="sldNum" sz="quarter" idx="10"/>
          </p:nvPr>
        </p:nvSpPr>
        <p:spPr/>
        <p:txBody>
          <a:bodyPr/>
          <a:lstStyle/>
          <a:p>
            <a:pPr algn="ctr"/>
            <a:fld id="{95CC1D26-A9BD-4BDE-BDD9-08EDBAE96860}" type="slidenum">
              <a:rPr lang="en-IN" smtClean="0"/>
              <a:pPr algn="ctr"/>
              <a:t>12</a:t>
            </a:fld>
            <a:endParaRPr lang="en-IN"/>
          </a:p>
        </p:txBody>
      </p:sp>
      <p:sp>
        <p:nvSpPr>
          <p:cNvPr id="5" name="Text Placeholder 4">
            <a:extLst>
              <a:ext uri="{FF2B5EF4-FFF2-40B4-BE49-F238E27FC236}">
                <a16:creationId xmlns:a16="http://schemas.microsoft.com/office/drawing/2014/main" id="{41CABDC8-D2FF-4B32-99A0-839D828EBD4A}"/>
              </a:ext>
            </a:extLst>
          </p:cNvPr>
          <p:cNvSpPr>
            <a:spLocks noGrp="1"/>
          </p:cNvSpPr>
          <p:nvPr>
            <p:ph type="body" sz="quarter" idx="13"/>
          </p:nvPr>
        </p:nvSpPr>
        <p:spPr>
          <a:xfrm>
            <a:off x="1416247" y="1947954"/>
            <a:ext cx="9374746" cy="369332"/>
          </a:xfrm>
        </p:spPr>
        <p:txBody>
          <a:bodyPr/>
          <a:lstStyle/>
          <a:p>
            <a:r>
              <a:rPr lang="en-US" dirty="0"/>
              <a:t>Select all true statements when a file is opened using the with statement</a:t>
            </a:r>
          </a:p>
        </p:txBody>
      </p:sp>
      <p:sp>
        <p:nvSpPr>
          <p:cNvPr id="6" name="Text Placeholder 5">
            <a:extLst>
              <a:ext uri="{FF2B5EF4-FFF2-40B4-BE49-F238E27FC236}">
                <a16:creationId xmlns:a16="http://schemas.microsoft.com/office/drawing/2014/main" id="{944C3648-63BA-EB5D-B4AE-74E00CE1B8C0}"/>
              </a:ext>
            </a:extLst>
          </p:cNvPr>
          <p:cNvSpPr>
            <a:spLocks noGrp="1"/>
          </p:cNvSpPr>
          <p:nvPr>
            <p:ph type="body" sz="quarter" idx="18"/>
          </p:nvPr>
        </p:nvSpPr>
        <p:spPr>
          <a:xfrm>
            <a:off x="1561487" y="3361822"/>
            <a:ext cx="9059030" cy="338554"/>
          </a:xfrm>
        </p:spPr>
        <p:txBody>
          <a:bodyPr/>
          <a:lstStyle/>
          <a:p>
            <a:r>
              <a:rPr lang="en-US" dirty="0"/>
              <a:t> The with statement simplifies exception handling</a:t>
            </a:r>
          </a:p>
        </p:txBody>
      </p:sp>
      <p:sp>
        <p:nvSpPr>
          <p:cNvPr id="7" name="Text Placeholder 6">
            <a:extLst>
              <a:ext uri="{FF2B5EF4-FFF2-40B4-BE49-F238E27FC236}">
                <a16:creationId xmlns:a16="http://schemas.microsoft.com/office/drawing/2014/main" id="{FBB55F34-C159-F22C-FCE7-ADF4AAD92105}"/>
              </a:ext>
            </a:extLst>
          </p:cNvPr>
          <p:cNvSpPr>
            <a:spLocks noGrp="1"/>
          </p:cNvSpPr>
          <p:nvPr>
            <p:ph type="body" sz="quarter" idx="19"/>
          </p:nvPr>
        </p:nvSpPr>
        <p:spPr>
          <a:xfrm>
            <a:off x="1561487" y="4013149"/>
            <a:ext cx="9059030" cy="584775"/>
          </a:xfrm>
        </p:spPr>
        <p:txBody>
          <a:bodyPr/>
          <a:lstStyle/>
          <a:p>
            <a:r>
              <a:rPr lang="en-US" dirty="0"/>
              <a:t>The file is automatically closed after leaving the block, and all the resources that are tied up with the file are released</a:t>
            </a:r>
          </a:p>
        </p:txBody>
      </p:sp>
      <p:sp>
        <p:nvSpPr>
          <p:cNvPr id="8" name="Text Placeholder 7">
            <a:extLst>
              <a:ext uri="{FF2B5EF4-FFF2-40B4-BE49-F238E27FC236}">
                <a16:creationId xmlns:a16="http://schemas.microsoft.com/office/drawing/2014/main" id="{8E9F4EE5-467E-1BDD-2B25-1E9B88CED949}"/>
              </a:ext>
            </a:extLst>
          </p:cNvPr>
          <p:cNvSpPr>
            <a:spLocks noGrp="1"/>
          </p:cNvSpPr>
          <p:nvPr>
            <p:ph type="body" sz="quarter" idx="20"/>
          </p:nvPr>
        </p:nvSpPr>
        <p:spPr>
          <a:xfrm>
            <a:off x="1561487" y="4912204"/>
            <a:ext cx="9059030" cy="338554"/>
          </a:xfrm>
        </p:spPr>
        <p:txBody>
          <a:bodyPr/>
          <a:lstStyle/>
          <a:p>
            <a:r>
              <a:rPr lang="en-US" dirty="0"/>
              <a:t>File reading and writing are faster using the with statement</a:t>
            </a:r>
          </a:p>
        </p:txBody>
      </p:sp>
      <p:sp>
        <p:nvSpPr>
          <p:cNvPr id="9" name="Text Placeholder 8">
            <a:extLst>
              <a:ext uri="{FF2B5EF4-FFF2-40B4-BE49-F238E27FC236}">
                <a16:creationId xmlns:a16="http://schemas.microsoft.com/office/drawing/2014/main" id="{919C48C7-E350-FBF7-8581-9E90CF4832BF}"/>
              </a:ext>
            </a:extLst>
          </p:cNvPr>
          <p:cNvSpPr>
            <a:spLocks noGrp="1"/>
          </p:cNvSpPr>
          <p:nvPr>
            <p:ph type="body" sz="quarter" idx="21"/>
          </p:nvPr>
        </p:nvSpPr>
        <p:spPr>
          <a:xfrm>
            <a:off x="1561487" y="5688149"/>
            <a:ext cx="9059030" cy="338554"/>
          </a:xfrm>
        </p:spPr>
        <p:txBody>
          <a:bodyPr/>
          <a:lstStyle/>
          <a:p>
            <a:r>
              <a:rPr lang="en-US" dirty="0"/>
              <a:t>The file is not automatically closed after leaving the block</a:t>
            </a:r>
          </a:p>
        </p:txBody>
      </p:sp>
    </p:spTree>
    <p:extLst>
      <p:ext uri="{BB962C8B-B14F-4D97-AF65-F5344CB8AC3E}">
        <p14:creationId xmlns:p14="http://schemas.microsoft.com/office/powerpoint/2010/main" val="12659728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483A4C1-72AD-464A-6DBF-6F00C89E14B3}"/>
              </a:ext>
            </a:extLst>
          </p:cNvPr>
          <p:cNvSpPr>
            <a:spLocks noGrp="1"/>
          </p:cNvSpPr>
          <p:nvPr>
            <p:ph type="title"/>
          </p:nvPr>
        </p:nvSpPr>
        <p:spPr/>
        <p:txBody>
          <a:bodyPr/>
          <a:lstStyle/>
          <a:p>
            <a:r>
              <a:rPr lang="en-US" dirty="0"/>
              <a:t>Knowledge Check 17</a:t>
            </a:r>
          </a:p>
        </p:txBody>
      </p:sp>
      <p:sp>
        <p:nvSpPr>
          <p:cNvPr id="3" name="Slide Number Placeholder 2">
            <a:extLst>
              <a:ext uri="{FF2B5EF4-FFF2-40B4-BE49-F238E27FC236}">
                <a16:creationId xmlns:a16="http://schemas.microsoft.com/office/drawing/2014/main" id="{FBBD16BE-CB11-BFB5-96FC-0F29326516C4}"/>
              </a:ext>
            </a:extLst>
          </p:cNvPr>
          <p:cNvSpPr>
            <a:spLocks noGrp="1"/>
          </p:cNvSpPr>
          <p:nvPr>
            <p:ph type="sldNum" sz="quarter" idx="10"/>
          </p:nvPr>
        </p:nvSpPr>
        <p:spPr/>
        <p:txBody>
          <a:bodyPr/>
          <a:lstStyle/>
          <a:p>
            <a:pPr algn="ctr"/>
            <a:fld id="{95CC1D26-A9BD-4BDE-BDD9-08EDBAE96860}" type="slidenum">
              <a:rPr lang="en-IN" smtClean="0"/>
              <a:pPr algn="ctr"/>
              <a:t>13</a:t>
            </a:fld>
            <a:endParaRPr lang="en-IN"/>
          </a:p>
        </p:txBody>
      </p:sp>
      <p:sp>
        <p:nvSpPr>
          <p:cNvPr id="10" name="Text Placeholder 9">
            <a:extLst>
              <a:ext uri="{FF2B5EF4-FFF2-40B4-BE49-F238E27FC236}">
                <a16:creationId xmlns:a16="http://schemas.microsoft.com/office/drawing/2014/main" id="{529C3761-F2DA-206E-3C58-35A0663F85CA}"/>
              </a:ext>
            </a:extLst>
          </p:cNvPr>
          <p:cNvSpPr>
            <a:spLocks noGrp="1"/>
          </p:cNvSpPr>
          <p:nvPr>
            <p:ph type="body" sz="quarter" idx="13"/>
          </p:nvPr>
        </p:nvSpPr>
        <p:spPr>
          <a:xfrm>
            <a:off x="1416247" y="1947954"/>
            <a:ext cx="9374746" cy="369332"/>
          </a:xfrm>
        </p:spPr>
        <p:txBody>
          <a:bodyPr/>
          <a:lstStyle/>
          <a:p>
            <a:r>
              <a:rPr lang="en-US" dirty="0"/>
              <a:t>Select the correct mode to open a file for appending as well as reading.</a:t>
            </a:r>
          </a:p>
        </p:txBody>
      </p:sp>
      <p:sp>
        <p:nvSpPr>
          <p:cNvPr id="11" name="Text Placeholder 10">
            <a:extLst>
              <a:ext uri="{FF2B5EF4-FFF2-40B4-BE49-F238E27FC236}">
                <a16:creationId xmlns:a16="http://schemas.microsoft.com/office/drawing/2014/main" id="{F8C30E4D-4D49-AD2F-21DE-91BFEB213840}"/>
              </a:ext>
            </a:extLst>
          </p:cNvPr>
          <p:cNvSpPr>
            <a:spLocks noGrp="1"/>
          </p:cNvSpPr>
          <p:nvPr>
            <p:ph type="body" sz="quarter" idx="18"/>
          </p:nvPr>
        </p:nvSpPr>
        <p:spPr>
          <a:xfrm>
            <a:off x="1731964" y="3782387"/>
            <a:ext cx="3317875" cy="338554"/>
          </a:xfrm>
        </p:spPr>
        <p:txBody>
          <a:bodyPr/>
          <a:lstStyle/>
          <a:p>
            <a:r>
              <a:rPr lang="en-US" dirty="0"/>
              <a:t>a+</a:t>
            </a:r>
          </a:p>
        </p:txBody>
      </p:sp>
      <p:sp>
        <p:nvSpPr>
          <p:cNvPr id="12" name="Text Placeholder 11">
            <a:extLst>
              <a:ext uri="{FF2B5EF4-FFF2-40B4-BE49-F238E27FC236}">
                <a16:creationId xmlns:a16="http://schemas.microsoft.com/office/drawing/2014/main" id="{F65E9F5D-FF7E-382C-565C-8F6AD36F0444}"/>
              </a:ext>
            </a:extLst>
          </p:cNvPr>
          <p:cNvSpPr>
            <a:spLocks noGrp="1"/>
          </p:cNvSpPr>
          <p:nvPr>
            <p:ph type="body" sz="quarter" idx="19"/>
          </p:nvPr>
        </p:nvSpPr>
        <p:spPr>
          <a:xfrm>
            <a:off x="1731964" y="4920809"/>
            <a:ext cx="3317875" cy="338554"/>
          </a:xfrm>
        </p:spPr>
        <p:txBody>
          <a:bodyPr/>
          <a:lstStyle/>
          <a:p>
            <a:r>
              <a:rPr lang="en-US" dirty="0" err="1"/>
              <a:t>rw</a:t>
            </a:r>
            <a:endParaRPr lang="en-US" dirty="0"/>
          </a:p>
        </p:txBody>
      </p:sp>
      <p:sp>
        <p:nvSpPr>
          <p:cNvPr id="13" name="Text Placeholder 12">
            <a:extLst>
              <a:ext uri="{FF2B5EF4-FFF2-40B4-BE49-F238E27FC236}">
                <a16:creationId xmlns:a16="http://schemas.microsoft.com/office/drawing/2014/main" id="{13EBDC5A-6205-C0BC-8485-58F0319BB841}"/>
              </a:ext>
            </a:extLst>
          </p:cNvPr>
          <p:cNvSpPr>
            <a:spLocks noGrp="1"/>
          </p:cNvSpPr>
          <p:nvPr>
            <p:ph type="body" sz="quarter" idx="20"/>
          </p:nvPr>
        </p:nvSpPr>
        <p:spPr>
          <a:xfrm>
            <a:off x="7575457" y="3783757"/>
            <a:ext cx="3317875" cy="338554"/>
          </a:xfrm>
        </p:spPr>
        <p:txBody>
          <a:bodyPr/>
          <a:lstStyle/>
          <a:p>
            <a:r>
              <a:rPr lang="en-US" dirty="0" err="1"/>
              <a:t>ar</a:t>
            </a:r>
            <a:endParaRPr lang="en-US" dirty="0"/>
          </a:p>
        </p:txBody>
      </p:sp>
      <p:sp>
        <p:nvSpPr>
          <p:cNvPr id="14" name="Text Placeholder 13">
            <a:extLst>
              <a:ext uri="{FF2B5EF4-FFF2-40B4-BE49-F238E27FC236}">
                <a16:creationId xmlns:a16="http://schemas.microsoft.com/office/drawing/2014/main" id="{5A3BD738-DF86-DFA7-92AF-218EC2421D2D}"/>
              </a:ext>
            </a:extLst>
          </p:cNvPr>
          <p:cNvSpPr>
            <a:spLocks noGrp="1"/>
          </p:cNvSpPr>
          <p:nvPr>
            <p:ph type="body" sz="quarter" idx="21"/>
          </p:nvPr>
        </p:nvSpPr>
        <p:spPr>
          <a:xfrm>
            <a:off x="7575457" y="4922179"/>
            <a:ext cx="3317875" cy="338554"/>
          </a:xfrm>
        </p:spPr>
        <p:txBody>
          <a:bodyPr/>
          <a:lstStyle/>
          <a:p>
            <a:r>
              <a:rPr lang="en-US" dirty="0" err="1"/>
              <a:t>ar</a:t>
            </a:r>
            <a:r>
              <a:rPr lang="en-US" dirty="0"/>
              <a:t>+</a:t>
            </a:r>
          </a:p>
        </p:txBody>
      </p:sp>
    </p:spTree>
    <p:extLst>
      <p:ext uri="{BB962C8B-B14F-4D97-AF65-F5344CB8AC3E}">
        <p14:creationId xmlns:p14="http://schemas.microsoft.com/office/powerpoint/2010/main" val="138408870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E536577-1C52-DEF1-02DD-FC5A9F49B35B}"/>
              </a:ext>
            </a:extLst>
          </p:cNvPr>
          <p:cNvSpPr>
            <a:spLocks noGrp="1"/>
          </p:cNvSpPr>
          <p:nvPr>
            <p:ph type="body" sz="quarter" idx="14"/>
          </p:nvPr>
        </p:nvSpPr>
        <p:spPr>
          <a:xfrm>
            <a:off x="897700" y="2999232"/>
            <a:ext cx="5857114" cy="969264"/>
          </a:xfrm>
        </p:spPr>
        <p:txBody>
          <a:bodyPr/>
          <a:lstStyle/>
          <a:p>
            <a:r>
              <a:rPr lang="en-IN"/>
              <a:t>Object-Oriented Programming (OOP) in Python</a:t>
            </a:r>
          </a:p>
        </p:txBody>
      </p:sp>
      <p:pic>
        <p:nvPicPr>
          <p:cNvPr id="12" name="Picture Placeholder 11">
            <a:extLst>
              <a:ext uri="{FF2B5EF4-FFF2-40B4-BE49-F238E27FC236}">
                <a16:creationId xmlns:a16="http://schemas.microsoft.com/office/drawing/2014/main" id="{843C39A2-775B-8347-AD78-06EE034711DB}"/>
              </a:ext>
            </a:extLst>
          </p:cNvPr>
          <p:cNvPicPr>
            <a:picLocks noGrp="1" noChangeAspect="1"/>
          </p:cNvPicPr>
          <p:nvPr>
            <p:ph type="pic" sz="quarter" idx="16"/>
          </p:nvPr>
        </p:nvPicPr>
        <p:blipFill rotWithShape="1">
          <a:blip r:embed="rId3"/>
          <a:srcRect l="22342" r="26484"/>
          <a:stretch/>
        </p:blipFill>
        <p:spPr>
          <a:xfrm>
            <a:off x="7175126" y="967813"/>
            <a:ext cx="4236299" cy="5518885"/>
          </a:xfrm>
        </p:spPr>
      </p:pic>
    </p:spTree>
    <p:custDataLst>
      <p:tags r:id="rId1"/>
    </p:custDataLst>
    <p:extLst>
      <p:ext uri="{BB962C8B-B14F-4D97-AF65-F5344CB8AC3E}">
        <p14:creationId xmlns:p14="http://schemas.microsoft.com/office/powerpoint/2010/main" val="111258252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21EC702-BE56-F271-BD03-27FA2EDC2C21}"/>
              </a:ext>
            </a:extLst>
          </p:cNvPr>
          <p:cNvSpPr>
            <a:spLocks noGrp="1"/>
          </p:cNvSpPr>
          <p:nvPr>
            <p:ph type="title"/>
          </p:nvPr>
        </p:nvSpPr>
        <p:spPr/>
        <p:txBody>
          <a:bodyPr/>
          <a:lstStyle/>
          <a:p>
            <a:r>
              <a:rPr lang="en-IN"/>
              <a:t>Classes and Objects</a:t>
            </a:r>
          </a:p>
        </p:txBody>
      </p:sp>
      <p:grpSp>
        <p:nvGrpSpPr>
          <p:cNvPr id="86" name="Group 85">
            <a:extLst>
              <a:ext uri="{FF2B5EF4-FFF2-40B4-BE49-F238E27FC236}">
                <a16:creationId xmlns:a16="http://schemas.microsoft.com/office/drawing/2014/main" id="{BB13402F-0E3E-7929-8BCC-776724731D9E}"/>
              </a:ext>
            </a:extLst>
          </p:cNvPr>
          <p:cNvGrpSpPr/>
          <p:nvPr/>
        </p:nvGrpSpPr>
        <p:grpSpPr>
          <a:xfrm>
            <a:off x="1017058" y="1290368"/>
            <a:ext cx="10157884" cy="1583809"/>
            <a:chOff x="1054454" y="1290367"/>
            <a:chExt cx="10157884" cy="1583809"/>
          </a:xfrm>
        </p:grpSpPr>
        <p:sp>
          <p:nvSpPr>
            <p:cNvPr id="7" name="Text Box 10">
              <a:extLst>
                <a:ext uri="{FF2B5EF4-FFF2-40B4-BE49-F238E27FC236}">
                  <a16:creationId xmlns:a16="http://schemas.microsoft.com/office/drawing/2014/main" id="{1302A8C4-91EA-F085-20CA-B06E4486DC1B}"/>
                </a:ext>
              </a:extLst>
            </p:cNvPr>
            <p:cNvSpPr txBox="1">
              <a:spLocks noChangeArrowheads="1"/>
            </p:cNvSpPr>
            <p:nvPr/>
          </p:nvSpPr>
          <p:spPr bwMode="auto">
            <a:xfrm>
              <a:off x="6186650" y="1650012"/>
              <a:ext cx="4947724" cy="1224164"/>
            </a:xfrm>
            <a:prstGeom prst="rect">
              <a:avLst/>
            </a:prstGeom>
            <a:noFill/>
            <a:ln w="15875" algn="ctr">
              <a:solidFill>
                <a:srgbClr val="43B02A"/>
              </a:solidFill>
              <a:miter lim="800000"/>
              <a:headEnd/>
              <a:tailEnd type="none" w="sm" len="med"/>
            </a:ln>
          </p:spPr>
          <p:txBody>
            <a:bodyPr lIns="91440" tIns="91440" rIns="91440" bIns="91440" anchor="t" anchorCtr="0"/>
            <a:lstStyle/>
            <a:p>
              <a:pPr marL="0" lvl="2" defTabSz="1218957">
                <a:spcBef>
                  <a:spcPts val="600"/>
                </a:spcBef>
                <a:spcAft>
                  <a:spcPts val="1000"/>
                </a:spcAft>
                <a:buSzPct val="100000"/>
                <a:defRPr/>
              </a:pPr>
              <a:endParaRPr lang="en-US" sz="1600">
                <a:solidFill>
                  <a:prstClr val="black"/>
                </a:solidFill>
                <a:latin typeface="Consolas" panose="020B0609020204030204" pitchFamily="49" charset="0"/>
                <a:cs typeface="Calibri Light" panose="020F0302020204030204" pitchFamily="34" charset="0"/>
              </a:endParaRPr>
            </a:p>
          </p:txBody>
        </p:sp>
        <p:sp>
          <p:nvSpPr>
            <p:cNvPr id="9" name="Text Box 10">
              <a:extLst>
                <a:ext uri="{FF2B5EF4-FFF2-40B4-BE49-F238E27FC236}">
                  <a16:creationId xmlns:a16="http://schemas.microsoft.com/office/drawing/2014/main" id="{66A9FDB0-8A15-472F-2093-6DBC1BA06CC5}"/>
                </a:ext>
              </a:extLst>
            </p:cNvPr>
            <p:cNvSpPr txBox="1">
              <a:spLocks noChangeArrowheads="1"/>
            </p:cNvSpPr>
            <p:nvPr/>
          </p:nvSpPr>
          <p:spPr bwMode="auto">
            <a:xfrm>
              <a:off x="6186649" y="1290367"/>
              <a:ext cx="4947725" cy="365760"/>
            </a:xfrm>
            <a:prstGeom prst="rect">
              <a:avLst/>
            </a:prstGeom>
            <a:solidFill>
              <a:srgbClr val="43B02A"/>
            </a:solidFill>
            <a:ln w="15875" algn="ctr">
              <a:solidFill>
                <a:srgbClr val="43B02A"/>
              </a:solidFill>
              <a:miter lim="800000"/>
              <a:headEnd/>
              <a:tailEnd type="none" w="sm" len="med"/>
            </a:ln>
          </p:spPr>
          <p:txBody>
            <a:bodyPr lIns="91440" tIns="91440" rIns="91440" bIns="91440" anchor="ctr" anchorCtr="0"/>
            <a:lstStyle/>
            <a:p>
              <a:pPr algn="ctr" defTabSz="957263"/>
              <a:endParaRPr lang="en-US" sz="1600" b="1">
                <a:solidFill>
                  <a:prstClr val="white"/>
                </a:solidFill>
                <a:latin typeface="Calibri"/>
              </a:endParaRPr>
            </a:p>
          </p:txBody>
        </p:sp>
        <p:sp>
          <p:nvSpPr>
            <p:cNvPr id="10" name="Text Placeholder 21">
              <a:extLst>
                <a:ext uri="{FF2B5EF4-FFF2-40B4-BE49-F238E27FC236}">
                  <a16:creationId xmlns:a16="http://schemas.microsoft.com/office/drawing/2014/main" id="{5D93DE34-9F6C-E613-893A-506E5B00F874}"/>
                </a:ext>
              </a:extLst>
            </p:cNvPr>
            <p:cNvSpPr txBox="1">
              <a:spLocks/>
            </p:cNvSpPr>
            <p:nvPr/>
          </p:nvSpPr>
          <p:spPr>
            <a:xfrm>
              <a:off x="6316839" y="1303970"/>
              <a:ext cx="4895499" cy="338554"/>
            </a:xfrm>
            <a:prstGeom prst="rect">
              <a:avLst/>
            </a:prstGeom>
          </p:spPr>
          <p:txBody>
            <a:bodyPr wrap="square" lIns="91440" tIns="45720" rIns="91440" bIns="45720">
              <a:spAutoFit/>
            </a:bodyPr>
            <a:lstStyle>
              <a:lvl1pPr marL="0" indent="0" algn="ctr" defTabSz="1218957" rtl="0" eaLnBrk="1" latinLnBrk="0" hangingPunct="1">
                <a:lnSpc>
                  <a:spcPct val="100000"/>
                </a:lnSpc>
                <a:spcBef>
                  <a:spcPts val="600"/>
                </a:spcBef>
                <a:spcAft>
                  <a:spcPts val="0"/>
                </a:spcAft>
                <a:buClr>
                  <a:srgbClr val="000000"/>
                </a:buClr>
                <a:buSzPct val="100000"/>
                <a:buFont typeface="Arial" panose="020B0604020202020204" pitchFamily="34" charset="0"/>
                <a:buNone/>
                <a:defRPr lang="en-US" sz="1600" b="1" kern="1200" dirty="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solidFill>
                    <a:prstClr val="black"/>
                  </a:solidFill>
                  <a:latin typeface="Calibri"/>
                </a:rPr>
                <a:t>Object</a:t>
              </a:r>
            </a:p>
          </p:txBody>
        </p:sp>
        <p:sp>
          <p:nvSpPr>
            <p:cNvPr id="12" name="Text Placeholder 11">
              <a:extLst>
                <a:ext uri="{FF2B5EF4-FFF2-40B4-BE49-F238E27FC236}">
                  <a16:creationId xmlns:a16="http://schemas.microsoft.com/office/drawing/2014/main" id="{7BC2489C-79BA-B1AF-A291-2B40DC9BFED3}"/>
                </a:ext>
              </a:extLst>
            </p:cNvPr>
            <p:cNvSpPr txBox="1">
              <a:spLocks/>
            </p:cNvSpPr>
            <p:nvPr/>
          </p:nvSpPr>
          <p:spPr>
            <a:xfrm>
              <a:off x="6226374" y="1685676"/>
              <a:ext cx="4723526" cy="1154162"/>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685680" indent="0" algn="l" defTabSz="1064471" rtl="0" eaLnBrk="1" latinLnBrk="0" hangingPunct="1">
                <a:spcBef>
                  <a:spcPts val="600"/>
                </a:spcBef>
                <a:spcAft>
                  <a:spcPts val="0"/>
                </a:spcAft>
                <a:buClrTx/>
                <a:buSzPct val="100000"/>
                <a:buFont typeface="Arial" panose="020B0604020202020204" pitchFamily="34" charset="0"/>
                <a:buNone/>
                <a:tabLst/>
                <a:defRPr lang="en-US" sz="1600" kern="1200" baseline="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1"/>
              <a:r>
                <a:rPr lang="en-US">
                  <a:solidFill>
                    <a:prstClr val="black"/>
                  </a:solidFill>
                  <a:latin typeface="Calibri"/>
                </a:rPr>
                <a:t>Object is an entity that has attributes and behaviors. </a:t>
              </a:r>
            </a:p>
            <a:p>
              <a:pPr lvl="1"/>
              <a:r>
                <a:rPr lang="en-US">
                  <a:solidFill>
                    <a:prstClr val="black"/>
                  </a:solidFill>
                  <a:latin typeface="Calibri"/>
                </a:rPr>
                <a:t>Taking car as an example, its color is an attribute (something it has), while its movement is a behavior (something it does).</a:t>
              </a:r>
            </a:p>
          </p:txBody>
        </p:sp>
        <p:sp>
          <p:nvSpPr>
            <p:cNvPr id="6" name="Text Box 10">
              <a:extLst>
                <a:ext uri="{FF2B5EF4-FFF2-40B4-BE49-F238E27FC236}">
                  <a16:creationId xmlns:a16="http://schemas.microsoft.com/office/drawing/2014/main" id="{D81C1C46-57E1-EA02-A617-C2EA8B14D8ED}"/>
                </a:ext>
              </a:extLst>
            </p:cNvPr>
            <p:cNvSpPr txBox="1">
              <a:spLocks noChangeArrowheads="1"/>
            </p:cNvSpPr>
            <p:nvPr/>
          </p:nvSpPr>
          <p:spPr bwMode="auto">
            <a:xfrm>
              <a:off x="1054454" y="1640649"/>
              <a:ext cx="4947722" cy="1233527"/>
            </a:xfrm>
            <a:prstGeom prst="rect">
              <a:avLst/>
            </a:prstGeom>
            <a:noFill/>
            <a:ln w="15875" algn="ctr">
              <a:solidFill>
                <a:srgbClr val="00A3E0"/>
              </a:solidFill>
              <a:miter lim="800000"/>
              <a:headEnd/>
              <a:tailEnd type="none" w="sm" len="med"/>
            </a:ln>
          </p:spPr>
          <p:txBody>
            <a:bodyPr lIns="91440" tIns="91440" rIns="91440" bIns="91440" anchor="t" anchorCtr="0"/>
            <a:lstStyle/>
            <a:p>
              <a:pPr marL="0" lvl="2">
                <a:spcBef>
                  <a:spcPts val="600"/>
                </a:spcBef>
                <a:buSzPct val="100000"/>
                <a:defRPr/>
              </a:pPr>
              <a:endParaRPr lang="en-US" sz="1600">
                <a:solidFill>
                  <a:prstClr val="black"/>
                </a:solidFill>
                <a:latin typeface="Calibri"/>
              </a:endParaRPr>
            </a:p>
          </p:txBody>
        </p:sp>
        <p:sp>
          <p:nvSpPr>
            <p:cNvPr id="8" name="Text Box 10">
              <a:extLst>
                <a:ext uri="{FF2B5EF4-FFF2-40B4-BE49-F238E27FC236}">
                  <a16:creationId xmlns:a16="http://schemas.microsoft.com/office/drawing/2014/main" id="{6404C1CB-1F35-19B8-C780-87800CDF1529}"/>
                </a:ext>
              </a:extLst>
            </p:cNvPr>
            <p:cNvSpPr txBox="1">
              <a:spLocks noChangeArrowheads="1"/>
            </p:cNvSpPr>
            <p:nvPr/>
          </p:nvSpPr>
          <p:spPr bwMode="auto">
            <a:xfrm>
              <a:off x="1054454" y="1290367"/>
              <a:ext cx="4947722" cy="365760"/>
            </a:xfrm>
            <a:prstGeom prst="rect">
              <a:avLst/>
            </a:prstGeom>
            <a:solidFill>
              <a:srgbClr val="00A3E0"/>
            </a:solidFill>
            <a:ln w="15875" algn="ctr">
              <a:solidFill>
                <a:srgbClr val="00A3E0"/>
              </a:solidFill>
              <a:miter lim="800000"/>
              <a:headEnd/>
              <a:tailEnd type="none" w="sm" len="med"/>
            </a:ln>
          </p:spPr>
          <p:txBody>
            <a:bodyPr lIns="91440" tIns="91440" rIns="91440" bIns="91440" anchor="ctr" anchorCtr="0"/>
            <a:lstStyle/>
            <a:p>
              <a:pPr algn="ctr" defTabSz="957263"/>
              <a:endParaRPr lang="en-US" sz="1600" b="1">
                <a:solidFill>
                  <a:prstClr val="white"/>
                </a:solidFill>
                <a:latin typeface="Calibri"/>
              </a:endParaRPr>
            </a:p>
          </p:txBody>
        </p:sp>
        <p:sp>
          <p:nvSpPr>
            <p:cNvPr id="11" name="Text Placeholder 21">
              <a:extLst>
                <a:ext uri="{FF2B5EF4-FFF2-40B4-BE49-F238E27FC236}">
                  <a16:creationId xmlns:a16="http://schemas.microsoft.com/office/drawing/2014/main" id="{8DFDBC64-7033-AA09-5EF6-30921D06577E}"/>
                </a:ext>
              </a:extLst>
            </p:cNvPr>
            <p:cNvSpPr txBox="1">
              <a:spLocks/>
            </p:cNvSpPr>
            <p:nvPr/>
          </p:nvSpPr>
          <p:spPr>
            <a:xfrm>
              <a:off x="1170368" y="1303970"/>
              <a:ext cx="4924044" cy="338554"/>
            </a:xfrm>
            <a:prstGeom prst="rect">
              <a:avLst/>
            </a:prstGeom>
          </p:spPr>
          <p:txBody>
            <a:bodyPr wrap="square" lIns="91440" tIns="45720" rIns="91440" bIns="45720">
              <a:spAutoFit/>
            </a:bodyPr>
            <a:lstStyle>
              <a:lvl1pPr marL="0" indent="0" algn="ctr" defTabSz="1218957" rtl="0" eaLnBrk="1" latinLnBrk="0" hangingPunct="1">
                <a:lnSpc>
                  <a:spcPct val="100000"/>
                </a:lnSpc>
                <a:spcBef>
                  <a:spcPts val="600"/>
                </a:spcBef>
                <a:spcAft>
                  <a:spcPts val="0"/>
                </a:spcAft>
                <a:buClr>
                  <a:srgbClr val="000000"/>
                </a:buClr>
                <a:buSzPct val="100000"/>
                <a:buFont typeface="Arial" panose="020B0604020202020204" pitchFamily="34" charset="0"/>
                <a:buNone/>
                <a:defRPr lang="en-US" sz="1600" b="1" kern="1200" dirty="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solidFill>
                    <a:prstClr val="black"/>
                  </a:solidFill>
                  <a:latin typeface="Calibri"/>
                </a:rPr>
                <a:t>Class</a:t>
              </a:r>
            </a:p>
          </p:txBody>
        </p:sp>
        <p:sp>
          <p:nvSpPr>
            <p:cNvPr id="13" name="Text Placeholder 11">
              <a:extLst>
                <a:ext uri="{FF2B5EF4-FFF2-40B4-BE49-F238E27FC236}">
                  <a16:creationId xmlns:a16="http://schemas.microsoft.com/office/drawing/2014/main" id="{691692ED-B23C-2C4F-2B7F-5B7014FD327B}"/>
                </a:ext>
              </a:extLst>
            </p:cNvPr>
            <p:cNvSpPr txBox="1">
              <a:spLocks/>
            </p:cNvSpPr>
            <p:nvPr/>
          </p:nvSpPr>
          <p:spPr>
            <a:xfrm>
              <a:off x="1122752" y="1685676"/>
              <a:ext cx="4711296" cy="584775"/>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685680" indent="0" algn="l" defTabSz="1064471" rtl="0" eaLnBrk="1" latinLnBrk="0" hangingPunct="1">
                <a:spcBef>
                  <a:spcPts val="600"/>
                </a:spcBef>
                <a:spcAft>
                  <a:spcPts val="0"/>
                </a:spcAft>
                <a:buClrTx/>
                <a:buSzPct val="100000"/>
                <a:buFont typeface="Arial" panose="020B0604020202020204" pitchFamily="34" charset="0"/>
                <a:buNone/>
                <a:tabLst/>
                <a:defRPr lang="en-US" sz="1600" kern="1200" baseline="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defTabSz="228600"/>
              <a:r>
                <a:rPr lang="en-IN">
                  <a:solidFill>
                    <a:prstClr val="black"/>
                  </a:solidFill>
                  <a:latin typeface="Calibri"/>
                </a:rPr>
                <a:t>Class is a blueprint for objects defining their common attributes and behaviour</a:t>
              </a:r>
              <a:r>
                <a:rPr lang="en-IN" sz="1200">
                  <a:solidFill>
                    <a:srgbClr val="4A4A4A"/>
                  </a:solidFill>
                  <a:latin typeface="Open Sans"/>
                  <a:cs typeface="Arial" charset="0"/>
                </a:rPr>
                <a:t>.</a:t>
              </a:r>
              <a:endParaRPr lang="en-IN" sz="1000">
                <a:solidFill>
                  <a:srgbClr val="4A4A4A"/>
                </a:solidFill>
                <a:latin typeface="Gill Sans"/>
                <a:cs typeface="Arial" charset="0"/>
              </a:endParaRPr>
            </a:p>
          </p:txBody>
        </p:sp>
      </p:grpSp>
      <p:grpSp>
        <p:nvGrpSpPr>
          <p:cNvPr id="87" name="Group 86">
            <a:extLst>
              <a:ext uri="{FF2B5EF4-FFF2-40B4-BE49-F238E27FC236}">
                <a16:creationId xmlns:a16="http://schemas.microsoft.com/office/drawing/2014/main" id="{E825206B-7584-1004-415C-5D3CC2A0CFAF}"/>
              </a:ext>
            </a:extLst>
          </p:cNvPr>
          <p:cNvGrpSpPr/>
          <p:nvPr/>
        </p:nvGrpSpPr>
        <p:grpSpPr>
          <a:xfrm>
            <a:off x="3302000" y="3092290"/>
            <a:ext cx="5588000" cy="3079910"/>
            <a:chOff x="3300412" y="3092290"/>
            <a:chExt cx="5588000" cy="3079910"/>
          </a:xfrm>
        </p:grpSpPr>
        <p:grpSp>
          <p:nvGrpSpPr>
            <p:cNvPr id="2" name="Group 844">
              <a:extLst>
                <a:ext uri="{FF2B5EF4-FFF2-40B4-BE49-F238E27FC236}">
                  <a16:creationId xmlns:a16="http://schemas.microsoft.com/office/drawing/2014/main" id="{9D26F23B-9A1A-8075-30CD-B1DB3B8E6274}"/>
                </a:ext>
              </a:extLst>
            </p:cNvPr>
            <p:cNvGrpSpPr>
              <a:grpSpLocks noChangeAspect="1"/>
            </p:cNvGrpSpPr>
            <p:nvPr/>
          </p:nvGrpSpPr>
          <p:grpSpPr bwMode="auto">
            <a:xfrm>
              <a:off x="5834048" y="3205718"/>
              <a:ext cx="457200" cy="457200"/>
              <a:chOff x="4857" y="3821"/>
              <a:chExt cx="340" cy="340"/>
            </a:xfrm>
            <a:solidFill>
              <a:srgbClr val="000000"/>
            </a:solidFill>
          </p:grpSpPr>
          <p:sp>
            <p:nvSpPr>
              <p:cNvPr id="4" name="Freeform 845">
                <a:extLst>
                  <a:ext uri="{FF2B5EF4-FFF2-40B4-BE49-F238E27FC236}">
                    <a16:creationId xmlns:a16="http://schemas.microsoft.com/office/drawing/2014/main" id="{FFE92806-F9EA-0FBE-9263-C6803D77558C}"/>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14" name="Freeform 846">
                <a:extLst>
                  <a:ext uri="{FF2B5EF4-FFF2-40B4-BE49-F238E27FC236}">
                    <a16:creationId xmlns:a16="http://schemas.microsoft.com/office/drawing/2014/main" id="{B71561D9-6281-C30E-E1FB-DF5E7CBF7E6E}"/>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16" name="Group 844">
              <a:extLst>
                <a:ext uri="{FF2B5EF4-FFF2-40B4-BE49-F238E27FC236}">
                  <a16:creationId xmlns:a16="http://schemas.microsoft.com/office/drawing/2014/main" id="{C1D3321B-3D1D-49CB-7C1D-0183C10FAEBF}"/>
                </a:ext>
              </a:extLst>
            </p:cNvPr>
            <p:cNvGrpSpPr>
              <a:grpSpLocks noChangeAspect="1"/>
            </p:cNvGrpSpPr>
            <p:nvPr/>
          </p:nvGrpSpPr>
          <p:grpSpPr bwMode="auto">
            <a:xfrm>
              <a:off x="3917259" y="4106454"/>
              <a:ext cx="457200" cy="457200"/>
              <a:chOff x="4857" y="3821"/>
              <a:chExt cx="340" cy="340"/>
            </a:xfrm>
            <a:solidFill>
              <a:srgbClr val="007680"/>
            </a:solidFill>
          </p:grpSpPr>
          <p:sp>
            <p:nvSpPr>
              <p:cNvPr id="17" name="Freeform 845">
                <a:extLst>
                  <a:ext uri="{FF2B5EF4-FFF2-40B4-BE49-F238E27FC236}">
                    <a16:creationId xmlns:a16="http://schemas.microsoft.com/office/drawing/2014/main" id="{226A4AFD-2C30-0879-086B-80DF9B031A35}"/>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18" name="Freeform 846">
                <a:extLst>
                  <a:ext uri="{FF2B5EF4-FFF2-40B4-BE49-F238E27FC236}">
                    <a16:creationId xmlns:a16="http://schemas.microsoft.com/office/drawing/2014/main" id="{57873EC4-E072-ECD6-F36D-37988998B81B}"/>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19" name="Group 844">
              <a:extLst>
                <a:ext uri="{FF2B5EF4-FFF2-40B4-BE49-F238E27FC236}">
                  <a16:creationId xmlns:a16="http://schemas.microsoft.com/office/drawing/2014/main" id="{9F92740C-B8DD-A369-5709-69ABB2381F50}"/>
                </a:ext>
              </a:extLst>
            </p:cNvPr>
            <p:cNvGrpSpPr>
              <a:grpSpLocks noChangeAspect="1"/>
            </p:cNvGrpSpPr>
            <p:nvPr/>
          </p:nvGrpSpPr>
          <p:grpSpPr bwMode="auto">
            <a:xfrm>
              <a:off x="5834048" y="4106454"/>
              <a:ext cx="457200" cy="457200"/>
              <a:chOff x="4857" y="3821"/>
              <a:chExt cx="340" cy="340"/>
            </a:xfrm>
            <a:solidFill>
              <a:srgbClr val="005587"/>
            </a:solidFill>
          </p:grpSpPr>
          <p:sp>
            <p:nvSpPr>
              <p:cNvPr id="20" name="Freeform 845">
                <a:extLst>
                  <a:ext uri="{FF2B5EF4-FFF2-40B4-BE49-F238E27FC236}">
                    <a16:creationId xmlns:a16="http://schemas.microsoft.com/office/drawing/2014/main" id="{4FDCF138-A8C0-234E-0F19-E886DBCDC7DC}"/>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21" name="Freeform 846">
                <a:extLst>
                  <a:ext uri="{FF2B5EF4-FFF2-40B4-BE49-F238E27FC236}">
                    <a16:creationId xmlns:a16="http://schemas.microsoft.com/office/drawing/2014/main" id="{24AEC82C-58D8-2234-06C0-F5F2296A989E}"/>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22" name="Group 844">
              <a:extLst>
                <a:ext uri="{FF2B5EF4-FFF2-40B4-BE49-F238E27FC236}">
                  <a16:creationId xmlns:a16="http://schemas.microsoft.com/office/drawing/2014/main" id="{10293896-5FEA-48EF-210B-3B28157383BB}"/>
                </a:ext>
              </a:extLst>
            </p:cNvPr>
            <p:cNvGrpSpPr>
              <a:grpSpLocks noChangeAspect="1"/>
            </p:cNvGrpSpPr>
            <p:nvPr/>
          </p:nvGrpSpPr>
          <p:grpSpPr bwMode="auto">
            <a:xfrm>
              <a:off x="7750837" y="4106454"/>
              <a:ext cx="457200" cy="457200"/>
              <a:chOff x="4857" y="3821"/>
              <a:chExt cx="340" cy="340"/>
            </a:xfrm>
            <a:solidFill>
              <a:srgbClr val="046A38"/>
            </a:solidFill>
          </p:grpSpPr>
          <p:sp>
            <p:nvSpPr>
              <p:cNvPr id="23" name="Freeform 845">
                <a:extLst>
                  <a:ext uri="{FF2B5EF4-FFF2-40B4-BE49-F238E27FC236}">
                    <a16:creationId xmlns:a16="http://schemas.microsoft.com/office/drawing/2014/main" id="{BE55B74E-34F3-82A4-75A1-33309F67C544}"/>
                  </a:ext>
                </a:extLst>
              </p:cNvPr>
              <p:cNvSpPr>
                <a:spLocks noEditPoints="1"/>
              </p:cNvSpPr>
              <p:nvPr/>
            </p:nvSpPr>
            <p:spPr bwMode="auto">
              <a:xfrm>
                <a:off x="4857" y="3821"/>
                <a:ext cx="340" cy="340"/>
              </a:xfrm>
              <a:custGeom>
                <a:avLst/>
                <a:gdLst>
                  <a:gd name="T0" fmla="*/ 256 w 512"/>
                  <a:gd name="T1" fmla="*/ 21 h 512"/>
                  <a:gd name="T2" fmla="*/ 21 w 512"/>
                  <a:gd name="T3" fmla="*/ 256 h 512"/>
                  <a:gd name="T4" fmla="*/ 256 w 512"/>
                  <a:gd name="T5" fmla="*/ 490 h 512"/>
                  <a:gd name="T6" fmla="*/ 490 w 512"/>
                  <a:gd name="T7" fmla="*/ 256 h 512"/>
                  <a:gd name="T8" fmla="*/ 256 w 512"/>
                  <a:gd name="T9" fmla="*/ 21 h 512"/>
                  <a:gd name="T10" fmla="*/ 256 w 512"/>
                  <a:gd name="T11" fmla="*/ 0 h 512"/>
                  <a:gd name="T12" fmla="*/ 512 w 512"/>
                  <a:gd name="T13" fmla="*/ 256 h 512"/>
                  <a:gd name="T14" fmla="*/ 256 w 512"/>
                  <a:gd name="T15" fmla="*/ 512 h 512"/>
                  <a:gd name="T16" fmla="*/ 0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126" y="21"/>
                      <a:pt x="21" y="126"/>
                      <a:pt x="21" y="256"/>
                    </a:cubicBezTo>
                    <a:cubicBezTo>
                      <a:pt x="21" y="385"/>
                      <a:pt x="126" y="490"/>
                      <a:pt x="256" y="490"/>
                    </a:cubicBezTo>
                    <a:cubicBezTo>
                      <a:pt x="385" y="490"/>
                      <a:pt x="490" y="385"/>
                      <a:pt x="490" y="256"/>
                    </a:cubicBezTo>
                    <a:cubicBezTo>
                      <a:pt x="490" y="126"/>
                      <a:pt x="385" y="21"/>
                      <a:pt x="256" y="21"/>
                    </a:cubicBezTo>
                    <a:moveTo>
                      <a:pt x="256" y="0"/>
                    </a:moveTo>
                    <a:cubicBezTo>
                      <a:pt x="397" y="0"/>
                      <a:pt x="512" y="114"/>
                      <a:pt x="512" y="256"/>
                    </a:cubicBezTo>
                    <a:cubicBezTo>
                      <a:pt x="512" y="397"/>
                      <a:pt x="397" y="512"/>
                      <a:pt x="256" y="512"/>
                    </a:cubicBezTo>
                    <a:cubicBezTo>
                      <a:pt x="114" y="512"/>
                      <a:pt x="0" y="397"/>
                      <a:pt x="0" y="256"/>
                    </a:cubicBezTo>
                    <a:cubicBezTo>
                      <a:pt x="0" y="114"/>
                      <a:pt x="114"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24" name="Freeform 846">
                <a:extLst>
                  <a:ext uri="{FF2B5EF4-FFF2-40B4-BE49-F238E27FC236}">
                    <a16:creationId xmlns:a16="http://schemas.microsoft.com/office/drawing/2014/main" id="{D09C6B26-22F7-631E-76F3-70E383E18CA7}"/>
                  </a:ext>
                </a:extLst>
              </p:cNvPr>
              <p:cNvSpPr>
                <a:spLocks noEditPoints="1"/>
              </p:cNvSpPr>
              <p:nvPr/>
            </p:nvSpPr>
            <p:spPr bwMode="auto">
              <a:xfrm>
                <a:off x="4921" y="3899"/>
                <a:ext cx="212" cy="170"/>
              </a:xfrm>
              <a:custGeom>
                <a:avLst/>
                <a:gdLst>
                  <a:gd name="T0" fmla="*/ 64 w 320"/>
                  <a:gd name="T1" fmla="*/ 171 h 256"/>
                  <a:gd name="T2" fmla="*/ 64 w 320"/>
                  <a:gd name="T3" fmla="*/ 128 h 256"/>
                  <a:gd name="T4" fmla="*/ 256 w 320"/>
                  <a:gd name="T5" fmla="*/ 128 h 256"/>
                  <a:gd name="T6" fmla="*/ 256 w 320"/>
                  <a:gd name="T7" fmla="*/ 171 h 256"/>
                  <a:gd name="T8" fmla="*/ 256 w 320"/>
                  <a:gd name="T9" fmla="*/ 128 h 256"/>
                  <a:gd name="T10" fmla="*/ 309 w 320"/>
                  <a:gd name="T11" fmla="*/ 202 h 256"/>
                  <a:gd name="T12" fmla="*/ 298 w 320"/>
                  <a:gd name="T13" fmla="*/ 256 h 256"/>
                  <a:gd name="T14" fmla="*/ 234 w 320"/>
                  <a:gd name="T15" fmla="*/ 245 h 256"/>
                  <a:gd name="T16" fmla="*/ 165 w 320"/>
                  <a:gd name="T17" fmla="*/ 224 h 256"/>
                  <a:gd name="T18" fmla="*/ 85 w 320"/>
                  <a:gd name="T19" fmla="*/ 245 h 256"/>
                  <a:gd name="T20" fmla="*/ 21 w 320"/>
                  <a:gd name="T21" fmla="*/ 256 h 256"/>
                  <a:gd name="T22" fmla="*/ 10 w 320"/>
                  <a:gd name="T23" fmla="*/ 203 h 256"/>
                  <a:gd name="T24" fmla="*/ 10 w 320"/>
                  <a:gd name="T25" fmla="*/ 203 h 256"/>
                  <a:gd name="T26" fmla="*/ 10 w 320"/>
                  <a:gd name="T27" fmla="*/ 203 h 256"/>
                  <a:gd name="T28" fmla="*/ 10 w 320"/>
                  <a:gd name="T29" fmla="*/ 199 h 256"/>
                  <a:gd name="T30" fmla="*/ 0 w 320"/>
                  <a:gd name="T31" fmla="*/ 181 h 256"/>
                  <a:gd name="T32" fmla="*/ 44 w 320"/>
                  <a:gd name="T33" fmla="*/ 88 h 256"/>
                  <a:gd name="T34" fmla="*/ 32 w 320"/>
                  <a:gd name="T35" fmla="*/ 85 h 256"/>
                  <a:gd name="T36" fmla="*/ 32 w 320"/>
                  <a:gd name="T37" fmla="*/ 64 h 256"/>
                  <a:gd name="T38" fmla="*/ 64 w 320"/>
                  <a:gd name="T39" fmla="*/ 29 h 256"/>
                  <a:gd name="T40" fmla="*/ 106 w 320"/>
                  <a:gd name="T41" fmla="*/ 0 h 256"/>
                  <a:gd name="T42" fmla="*/ 254 w 320"/>
                  <a:gd name="T43" fmla="*/ 27 h 256"/>
                  <a:gd name="T44" fmla="*/ 267 w 320"/>
                  <a:gd name="T45" fmla="*/ 64 h 256"/>
                  <a:gd name="T46" fmla="*/ 298 w 320"/>
                  <a:gd name="T47" fmla="*/ 75 h 256"/>
                  <a:gd name="T48" fmla="*/ 274 w 320"/>
                  <a:gd name="T49" fmla="*/ 85 h 256"/>
                  <a:gd name="T50" fmla="*/ 320 w 320"/>
                  <a:gd name="T51" fmla="*/ 149 h 256"/>
                  <a:gd name="T52" fmla="*/ 316 w 320"/>
                  <a:gd name="T53" fmla="*/ 194 h 256"/>
                  <a:gd name="T54" fmla="*/ 252 w 320"/>
                  <a:gd name="T55" fmla="*/ 85 h 256"/>
                  <a:gd name="T56" fmla="*/ 213 w 320"/>
                  <a:gd name="T57" fmla="*/ 21 h 256"/>
                  <a:gd name="T58" fmla="*/ 84 w 320"/>
                  <a:gd name="T59" fmla="*/ 36 h 256"/>
                  <a:gd name="T60" fmla="*/ 64 w 320"/>
                  <a:gd name="T61" fmla="*/ 217 h 256"/>
                  <a:gd name="T62" fmla="*/ 32 w 320"/>
                  <a:gd name="T63" fmla="*/ 235 h 256"/>
                  <a:gd name="T64" fmla="*/ 64 w 320"/>
                  <a:gd name="T65" fmla="*/ 217 h 256"/>
                  <a:gd name="T66" fmla="*/ 298 w 320"/>
                  <a:gd name="T67" fmla="*/ 183 h 256"/>
                  <a:gd name="T68" fmla="*/ 298 w 320"/>
                  <a:gd name="T69" fmla="*/ 149 h 256"/>
                  <a:gd name="T70" fmla="*/ 62 w 320"/>
                  <a:gd name="T71" fmla="*/ 107 h 256"/>
                  <a:gd name="T72" fmla="*/ 21 w 320"/>
                  <a:gd name="T73" fmla="*/ 180 h 256"/>
                  <a:gd name="T74" fmla="*/ 288 w 320"/>
                  <a:gd name="T75" fmla="*/ 212 h 256"/>
                  <a:gd name="T76" fmla="*/ 256 w 320"/>
                  <a:gd name="T77" fmla="*/ 235 h 256"/>
                  <a:gd name="T78" fmla="*/ 288 w 320"/>
                  <a:gd name="T79" fmla="*/ 212 h 256"/>
                  <a:gd name="T80" fmla="*/ 128 w 320"/>
                  <a:gd name="T81" fmla="*/ 139 h 256"/>
                  <a:gd name="T82" fmla="*/ 128 w 320"/>
                  <a:gd name="T83" fmla="*/ 160 h 256"/>
                  <a:gd name="T84" fmla="*/ 202 w 320"/>
                  <a:gd name="T85" fmla="*/ 149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20" h="256">
                    <a:moveTo>
                      <a:pt x="85" y="149"/>
                    </a:moveTo>
                    <a:cubicBezTo>
                      <a:pt x="85" y="161"/>
                      <a:pt x="75" y="171"/>
                      <a:pt x="64" y="171"/>
                    </a:cubicBezTo>
                    <a:cubicBezTo>
                      <a:pt x="52" y="171"/>
                      <a:pt x="42" y="161"/>
                      <a:pt x="42" y="149"/>
                    </a:cubicBezTo>
                    <a:cubicBezTo>
                      <a:pt x="42" y="138"/>
                      <a:pt x="52" y="128"/>
                      <a:pt x="64" y="128"/>
                    </a:cubicBezTo>
                    <a:cubicBezTo>
                      <a:pt x="75" y="128"/>
                      <a:pt x="85" y="138"/>
                      <a:pt x="85" y="149"/>
                    </a:cubicBezTo>
                    <a:close/>
                    <a:moveTo>
                      <a:pt x="256" y="128"/>
                    </a:moveTo>
                    <a:cubicBezTo>
                      <a:pt x="244" y="128"/>
                      <a:pt x="234" y="138"/>
                      <a:pt x="234" y="149"/>
                    </a:cubicBezTo>
                    <a:cubicBezTo>
                      <a:pt x="234" y="161"/>
                      <a:pt x="244" y="171"/>
                      <a:pt x="256" y="171"/>
                    </a:cubicBezTo>
                    <a:cubicBezTo>
                      <a:pt x="267" y="171"/>
                      <a:pt x="277" y="161"/>
                      <a:pt x="277" y="149"/>
                    </a:cubicBezTo>
                    <a:cubicBezTo>
                      <a:pt x="277" y="138"/>
                      <a:pt x="267" y="128"/>
                      <a:pt x="256" y="128"/>
                    </a:cubicBezTo>
                    <a:close/>
                    <a:moveTo>
                      <a:pt x="316" y="194"/>
                    </a:moveTo>
                    <a:cubicBezTo>
                      <a:pt x="314" y="197"/>
                      <a:pt x="312" y="199"/>
                      <a:pt x="309" y="202"/>
                    </a:cubicBezTo>
                    <a:cubicBezTo>
                      <a:pt x="309" y="202"/>
                      <a:pt x="309" y="245"/>
                      <a:pt x="309" y="245"/>
                    </a:cubicBezTo>
                    <a:cubicBezTo>
                      <a:pt x="309" y="251"/>
                      <a:pt x="304" y="256"/>
                      <a:pt x="298" y="256"/>
                    </a:cubicBezTo>
                    <a:cubicBezTo>
                      <a:pt x="245" y="256"/>
                      <a:pt x="245" y="256"/>
                      <a:pt x="245" y="256"/>
                    </a:cubicBezTo>
                    <a:cubicBezTo>
                      <a:pt x="239" y="256"/>
                      <a:pt x="234" y="251"/>
                      <a:pt x="234" y="245"/>
                    </a:cubicBezTo>
                    <a:cubicBezTo>
                      <a:pt x="234" y="221"/>
                      <a:pt x="234" y="221"/>
                      <a:pt x="234" y="221"/>
                    </a:cubicBezTo>
                    <a:cubicBezTo>
                      <a:pt x="215" y="223"/>
                      <a:pt x="192" y="224"/>
                      <a:pt x="165" y="224"/>
                    </a:cubicBezTo>
                    <a:cubicBezTo>
                      <a:pt x="134" y="224"/>
                      <a:pt x="107" y="223"/>
                      <a:pt x="85" y="220"/>
                    </a:cubicBezTo>
                    <a:cubicBezTo>
                      <a:pt x="85" y="245"/>
                      <a:pt x="85" y="245"/>
                      <a:pt x="85" y="245"/>
                    </a:cubicBezTo>
                    <a:cubicBezTo>
                      <a:pt x="85" y="251"/>
                      <a:pt x="80" y="256"/>
                      <a:pt x="74" y="256"/>
                    </a:cubicBezTo>
                    <a:cubicBezTo>
                      <a:pt x="21" y="256"/>
                      <a:pt x="21" y="256"/>
                      <a:pt x="21" y="256"/>
                    </a:cubicBezTo>
                    <a:cubicBezTo>
                      <a:pt x="15" y="256"/>
                      <a:pt x="10" y="251"/>
                      <a:pt x="10" y="245"/>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203"/>
                      <a:pt x="10" y="203"/>
                      <a:pt x="10" y="203"/>
                    </a:cubicBezTo>
                    <a:cubicBezTo>
                      <a:pt x="10" y="199"/>
                      <a:pt x="10" y="199"/>
                      <a:pt x="10" y="199"/>
                    </a:cubicBezTo>
                    <a:cubicBezTo>
                      <a:pt x="10" y="199"/>
                      <a:pt x="7" y="197"/>
                      <a:pt x="6" y="195"/>
                    </a:cubicBezTo>
                    <a:cubicBezTo>
                      <a:pt x="0" y="189"/>
                      <a:pt x="0" y="183"/>
                      <a:pt x="0" y="181"/>
                    </a:cubicBezTo>
                    <a:cubicBezTo>
                      <a:pt x="0" y="149"/>
                      <a:pt x="0" y="149"/>
                      <a:pt x="0" y="149"/>
                    </a:cubicBezTo>
                    <a:cubicBezTo>
                      <a:pt x="0" y="120"/>
                      <a:pt x="19" y="96"/>
                      <a:pt x="44" y="88"/>
                    </a:cubicBezTo>
                    <a:cubicBezTo>
                      <a:pt x="45" y="85"/>
                      <a:pt x="45" y="85"/>
                      <a:pt x="45" y="85"/>
                    </a:cubicBezTo>
                    <a:cubicBezTo>
                      <a:pt x="32" y="85"/>
                      <a:pt x="32" y="85"/>
                      <a:pt x="32" y="85"/>
                    </a:cubicBezTo>
                    <a:cubicBezTo>
                      <a:pt x="26" y="85"/>
                      <a:pt x="21" y="81"/>
                      <a:pt x="21" y="75"/>
                    </a:cubicBezTo>
                    <a:cubicBezTo>
                      <a:pt x="21" y="69"/>
                      <a:pt x="26" y="64"/>
                      <a:pt x="32" y="64"/>
                    </a:cubicBezTo>
                    <a:cubicBezTo>
                      <a:pt x="52" y="64"/>
                      <a:pt x="52" y="64"/>
                      <a:pt x="52" y="64"/>
                    </a:cubicBezTo>
                    <a:cubicBezTo>
                      <a:pt x="64" y="29"/>
                      <a:pt x="64" y="29"/>
                      <a:pt x="64" y="29"/>
                    </a:cubicBezTo>
                    <a:cubicBezTo>
                      <a:pt x="64" y="28"/>
                      <a:pt x="65" y="28"/>
                      <a:pt x="65" y="27"/>
                    </a:cubicBezTo>
                    <a:cubicBezTo>
                      <a:pt x="65" y="26"/>
                      <a:pt x="80" y="0"/>
                      <a:pt x="106" y="0"/>
                    </a:cubicBezTo>
                    <a:cubicBezTo>
                      <a:pt x="213" y="0"/>
                      <a:pt x="213" y="0"/>
                      <a:pt x="213" y="0"/>
                    </a:cubicBezTo>
                    <a:cubicBezTo>
                      <a:pt x="240" y="0"/>
                      <a:pt x="254" y="26"/>
                      <a:pt x="254" y="27"/>
                    </a:cubicBezTo>
                    <a:cubicBezTo>
                      <a:pt x="255" y="28"/>
                      <a:pt x="255" y="28"/>
                      <a:pt x="255" y="29"/>
                    </a:cubicBezTo>
                    <a:cubicBezTo>
                      <a:pt x="267" y="64"/>
                      <a:pt x="267" y="64"/>
                      <a:pt x="267" y="64"/>
                    </a:cubicBezTo>
                    <a:cubicBezTo>
                      <a:pt x="288" y="64"/>
                      <a:pt x="288" y="64"/>
                      <a:pt x="288" y="64"/>
                    </a:cubicBezTo>
                    <a:cubicBezTo>
                      <a:pt x="294" y="64"/>
                      <a:pt x="298" y="69"/>
                      <a:pt x="298" y="75"/>
                    </a:cubicBezTo>
                    <a:cubicBezTo>
                      <a:pt x="298" y="81"/>
                      <a:pt x="294" y="85"/>
                      <a:pt x="288" y="85"/>
                    </a:cubicBezTo>
                    <a:cubicBezTo>
                      <a:pt x="274" y="85"/>
                      <a:pt x="274" y="85"/>
                      <a:pt x="274" y="85"/>
                    </a:cubicBezTo>
                    <a:cubicBezTo>
                      <a:pt x="275" y="88"/>
                      <a:pt x="275" y="88"/>
                      <a:pt x="275" y="88"/>
                    </a:cubicBezTo>
                    <a:cubicBezTo>
                      <a:pt x="301" y="96"/>
                      <a:pt x="320" y="120"/>
                      <a:pt x="320" y="149"/>
                    </a:cubicBezTo>
                    <a:cubicBezTo>
                      <a:pt x="320" y="180"/>
                      <a:pt x="320" y="180"/>
                      <a:pt x="320" y="180"/>
                    </a:cubicBezTo>
                    <a:cubicBezTo>
                      <a:pt x="320" y="184"/>
                      <a:pt x="320" y="189"/>
                      <a:pt x="316" y="194"/>
                    </a:cubicBezTo>
                    <a:close/>
                    <a:moveTo>
                      <a:pt x="68" y="85"/>
                    </a:moveTo>
                    <a:cubicBezTo>
                      <a:pt x="252" y="85"/>
                      <a:pt x="252" y="85"/>
                      <a:pt x="252" y="85"/>
                    </a:cubicBezTo>
                    <a:cubicBezTo>
                      <a:pt x="235" y="36"/>
                      <a:pt x="235" y="36"/>
                      <a:pt x="235" y="36"/>
                    </a:cubicBezTo>
                    <a:cubicBezTo>
                      <a:pt x="233" y="34"/>
                      <a:pt x="225" y="21"/>
                      <a:pt x="213" y="21"/>
                    </a:cubicBezTo>
                    <a:cubicBezTo>
                      <a:pt x="106" y="21"/>
                      <a:pt x="106" y="21"/>
                      <a:pt x="106" y="21"/>
                    </a:cubicBezTo>
                    <a:cubicBezTo>
                      <a:pt x="94" y="21"/>
                      <a:pt x="86" y="33"/>
                      <a:pt x="84" y="36"/>
                    </a:cubicBezTo>
                    <a:lnTo>
                      <a:pt x="68" y="85"/>
                    </a:lnTo>
                    <a:close/>
                    <a:moveTo>
                      <a:pt x="64" y="217"/>
                    </a:moveTo>
                    <a:cubicBezTo>
                      <a:pt x="51" y="215"/>
                      <a:pt x="41" y="213"/>
                      <a:pt x="32" y="210"/>
                    </a:cubicBezTo>
                    <a:cubicBezTo>
                      <a:pt x="32" y="235"/>
                      <a:pt x="32" y="235"/>
                      <a:pt x="32" y="235"/>
                    </a:cubicBezTo>
                    <a:cubicBezTo>
                      <a:pt x="64" y="235"/>
                      <a:pt x="64" y="235"/>
                      <a:pt x="64" y="235"/>
                    </a:cubicBezTo>
                    <a:lnTo>
                      <a:pt x="64" y="217"/>
                    </a:lnTo>
                    <a:close/>
                    <a:moveTo>
                      <a:pt x="165" y="203"/>
                    </a:moveTo>
                    <a:cubicBezTo>
                      <a:pt x="278" y="203"/>
                      <a:pt x="296" y="185"/>
                      <a:pt x="298" y="183"/>
                    </a:cubicBezTo>
                    <a:cubicBezTo>
                      <a:pt x="298" y="182"/>
                      <a:pt x="298" y="182"/>
                      <a:pt x="298" y="181"/>
                    </a:cubicBezTo>
                    <a:cubicBezTo>
                      <a:pt x="298" y="149"/>
                      <a:pt x="298" y="149"/>
                      <a:pt x="298" y="149"/>
                    </a:cubicBezTo>
                    <a:cubicBezTo>
                      <a:pt x="298" y="126"/>
                      <a:pt x="280" y="107"/>
                      <a:pt x="258" y="107"/>
                    </a:cubicBezTo>
                    <a:cubicBezTo>
                      <a:pt x="62" y="107"/>
                      <a:pt x="62" y="107"/>
                      <a:pt x="62" y="107"/>
                    </a:cubicBezTo>
                    <a:cubicBezTo>
                      <a:pt x="39" y="107"/>
                      <a:pt x="21" y="126"/>
                      <a:pt x="21" y="149"/>
                    </a:cubicBezTo>
                    <a:cubicBezTo>
                      <a:pt x="21" y="180"/>
                      <a:pt x="21" y="180"/>
                      <a:pt x="21" y="180"/>
                    </a:cubicBezTo>
                    <a:cubicBezTo>
                      <a:pt x="23" y="183"/>
                      <a:pt x="43" y="203"/>
                      <a:pt x="165" y="203"/>
                    </a:cubicBezTo>
                    <a:close/>
                    <a:moveTo>
                      <a:pt x="288" y="212"/>
                    </a:moveTo>
                    <a:cubicBezTo>
                      <a:pt x="279" y="215"/>
                      <a:pt x="268" y="217"/>
                      <a:pt x="256" y="219"/>
                    </a:cubicBezTo>
                    <a:cubicBezTo>
                      <a:pt x="256" y="235"/>
                      <a:pt x="256" y="235"/>
                      <a:pt x="256" y="235"/>
                    </a:cubicBezTo>
                    <a:cubicBezTo>
                      <a:pt x="288" y="235"/>
                      <a:pt x="288" y="235"/>
                      <a:pt x="288" y="235"/>
                    </a:cubicBezTo>
                    <a:lnTo>
                      <a:pt x="288" y="212"/>
                    </a:lnTo>
                    <a:close/>
                    <a:moveTo>
                      <a:pt x="192" y="139"/>
                    </a:moveTo>
                    <a:cubicBezTo>
                      <a:pt x="128" y="139"/>
                      <a:pt x="128" y="139"/>
                      <a:pt x="128" y="139"/>
                    </a:cubicBezTo>
                    <a:cubicBezTo>
                      <a:pt x="122" y="139"/>
                      <a:pt x="117" y="143"/>
                      <a:pt x="117" y="149"/>
                    </a:cubicBezTo>
                    <a:cubicBezTo>
                      <a:pt x="117" y="155"/>
                      <a:pt x="122" y="160"/>
                      <a:pt x="128" y="160"/>
                    </a:cubicBezTo>
                    <a:cubicBezTo>
                      <a:pt x="192" y="160"/>
                      <a:pt x="192" y="160"/>
                      <a:pt x="192" y="160"/>
                    </a:cubicBezTo>
                    <a:cubicBezTo>
                      <a:pt x="198" y="160"/>
                      <a:pt x="202" y="155"/>
                      <a:pt x="202" y="149"/>
                    </a:cubicBezTo>
                    <a:cubicBezTo>
                      <a:pt x="202" y="143"/>
                      <a:pt x="198" y="139"/>
                      <a:pt x="192" y="1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cxnSp>
          <p:nvCxnSpPr>
            <p:cNvPr id="26" name="Straight Connector 25">
              <a:extLst>
                <a:ext uri="{FF2B5EF4-FFF2-40B4-BE49-F238E27FC236}">
                  <a16:creationId xmlns:a16="http://schemas.microsoft.com/office/drawing/2014/main" id="{92DAE660-8F6B-2450-CA87-944D6D903AE9}"/>
                </a:ext>
              </a:extLst>
            </p:cNvPr>
            <p:cNvCxnSpPr>
              <a:cxnSpLocks/>
            </p:cNvCxnSpPr>
            <p:nvPr/>
          </p:nvCxnSpPr>
          <p:spPr>
            <a:xfrm flipH="1">
              <a:off x="4145859" y="3884686"/>
              <a:ext cx="3833578"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E13672D-D722-6F55-B047-A0EF551ED7BB}"/>
                </a:ext>
              </a:extLst>
            </p:cNvPr>
            <p:cNvCxnSpPr>
              <a:cxnSpLocks/>
              <a:endCxn id="20" idx="5"/>
            </p:cNvCxnSpPr>
            <p:nvPr/>
          </p:nvCxnSpPr>
          <p:spPr>
            <a:xfrm>
              <a:off x="6062648" y="3662918"/>
              <a:ext cx="0" cy="443536"/>
            </a:xfrm>
            <a:prstGeom prst="line">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3DA67C54-A6D6-9204-385E-78895DCD5FEA}"/>
                </a:ext>
              </a:extLst>
            </p:cNvPr>
            <p:cNvCxnSpPr>
              <a:cxnSpLocks/>
            </p:cNvCxnSpPr>
            <p:nvPr/>
          </p:nvCxnSpPr>
          <p:spPr>
            <a:xfrm>
              <a:off x="4145859" y="3884686"/>
              <a:ext cx="0" cy="221768"/>
            </a:xfrm>
            <a:prstGeom prst="line">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3F2CDA23-BDB9-3834-20F4-974435F160AC}"/>
                </a:ext>
              </a:extLst>
            </p:cNvPr>
            <p:cNvCxnSpPr>
              <a:cxnSpLocks/>
              <a:endCxn id="23" idx="5"/>
            </p:cNvCxnSpPr>
            <p:nvPr/>
          </p:nvCxnSpPr>
          <p:spPr>
            <a:xfrm>
              <a:off x="7979437" y="3884686"/>
              <a:ext cx="0" cy="221768"/>
            </a:xfrm>
            <a:prstGeom prst="line">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89CBA2D0-13B2-8C58-F348-F48A235D5262}"/>
                </a:ext>
              </a:extLst>
            </p:cNvPr>
            <p:cNvSpPr/>
            <p:nvPr/>
          </p:nvSpPr>
          <p:spPr bwMode="gray">
            <a:xfrm>
              <a:off x="3488297" y="4765773"/>
              <a:ext cx="1316023" cy="274319"/>
            </a:xfrm>
            <a:prstGeom prst="rect">
              <a:avLst/>
            </a:prstGeom>
            <a:noFill/>
            <a:ln w="19050" algn="ctr">
              <a:solidFill>
                <a:srgbClr val="0097A9"/>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34" name="Rectangle 33">
              <a:extLst>
                <a:ext uri="{FF2B5EF4-FFF2-40B4-BE49-F238E27FC236}">
                  <a16:creationId xmlns:a16="http://schemas.microsoft.com/office/drawing/2014/main" id="{104D4EDA-2108-4F1C-E00A-8E7A40DD944F}"/>
                </a:ext>
              </a:extLst>
            </p:cNvPr>
            <p:cNvSpPr/>
            <p:nvPr/>
          </p:nvSpPr>
          <p:spPr bwMode="gray">
            <a:xfrm>
              <a:off x="3610725" y="4628613"/>
              <a:ext cx="1071166" cy="274320"/>
            </a:xfrm>
            <a:prstGeom prst="rect">
              <a:avLst/>
            </a:prstGeom>
            <a:solidFill>
              <a:srgbClr val="0097A9"/>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Red</a:t>
              </a:r>
              <a:endParaRPr lang="en-IN" sz="1400" b="1">
                <a:solidFill>
                  <a:srgbClr val="000000"/>
                </a:solidFill>
                <a:latin typeface="Calibri"/>
              </a:endParaRPr>
            </a:p>
          </p:txBody>
        </p:sp>
        <p:sp>
          <p:nvSpPr>
            <p:cNvPr id="38" name="Rectangle 37">
              <a:extLst>
                <a:ext uri="{FF2B5EF4-FFF2-40B4-BE49-F238E27FC236}">
                  <a16:creationId xmlns:a16="http://schemas.microsoft.com/office/drawing/2014/main" id="{C9B29CE0-9E64-75A1-D33E-7F96F31AFBFA}"/>
                </a:ext>
              </a:extLst>
            </p:cNvPr>
            <p:cNvSpPr/>
            <p:nvPr/>
          </p:nvSpPr>
          <p:spPr bwMode="gray">
            <a:xfrm>
              <a:off x="3488297" y="5263816"/>
              <a:ext cx="1316023" cy="274319"/>
            </a:xfrm>
            <a:prstGeom prst="rect">
              <a:avLst/>
            </a:prstGeom>
            <a:noFill/>
            <a:ln w="19050" algn="ctr">
              <a:solidFill>
                <a:srgbClr val="00ABAB"/>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39" name="Rectangle 38">
              <a:extLst>
                <a:ext uri="{FF2B5EF4-FFF2-40B4-BE49-F238E27FC236}">
                  <a16:creationId xmlns:a16="http://schemas.microsoft.com/office/drawing/2014/main" id="{C8A28C83-8A0E-D766-99B6-6C560575EDC9}"/>
                </a:ext>
              </a:extLst>
            </p:cNvPr>
            <p:cNvSpPr/>
            <p:nvPr/>
          </p:nvSpPr>
          <p:spPr bwMode="gray">
            <a:xfrm>
              <a:off x="3610725" y="5126656"/>
              <a:ext cx="1071166" cy="274320"/>
            </a:xfrm>
            <a:prstGeom prst="rect">
              <a:avLst/>
            </a:prstGeom>
            <a:solidFill>
              <a:srgbClr val="00ABAB"/>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Ford</a:t>
              </a:r>
              <a:endParaRPr lang="en-IN" sz="1400" b="1">
                <a:solidFill>
                  <a:srgbClr val="000000"/>
                </a:solidFill>
                <a:latin typeface="Calibri"/>
              </a:endParaRPr>
            </a:p>
          </p:txBody>
        </p:sp>
        <p:sp>
          <p:nvSpPr>
            <p:cNvPr id="41" name="Rectangle 40">
              <a:extLst>
                <a:ext uri="{FF2B5EF4-FFF2-40B4-BE49-F238E27FC236}">
                  <a16:creationId xmlns:a16="http://schemas.microsoft.com/office/drawing/2014/main" id="{56E8FAD6-2894-481C-3A2B-BB9ED158527A}"/>
                </a:ext>
              </a:extLst>
            </p:cNvPr>
            <p:cNvSpPr/>
            <p:nvPr/>
          </p:nvSpPr>
          <p:spPr bwMode="gray">
            <a:xfrm>
              <a:off x="3488297" y="5761859"/>
              <a:ext cx="1316023" cy="274319"/>
            </a:xfrm>
            <a:prstGeom prst="rect">
              <a:avLst/>
            </a:prstGeom>
            <a:noFill/>
            <a:ln w="19050" algn="ctr">
              <a:solidFill>
                <a:srgbClr val="6FC2B4"/>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42" name="Rectangle 41">
              <a:extLst>
                <a:ext uri="{FF2B5EF4-FFF2-40B4-BE49-F238E27FC236}">
                  <a16:creationId xmlns:a16="http://schemas.microsoft.com/office/drawing/2014/main" id="{46A6225C-7D3E-3F95-9B39-09B1794AD66B}"/>
                </a:ext>
              </a:extLst>
            </p:cNvPr>
            <p:cNvSpPr/>
            <p:nvPr/>
          </p:nvSpPr>
          <p:spPr bwMode="gray">
            <a:xfrm>
              <a:off x="3610725" y="5624699"/>
              <a:ext cx="1071166" cy="274320"/>
            </a:xfrm>
            <a:prstGeom prst="rect">
              <a:avLst/>
            </a:prstGeom>
            <a:solidFill>
              <a:srgbClr val="6FC2B4"/>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Mustang</a:t>
              </a:r>
              <a:endParaRPr lang="en-IN" sz="1400" b="1">
                <a:solidFill>
                  <a:srgbClr val="000000"/>
                </a:solidFill>
                <a:latin typeface="Calibri"/>
              </a:endParaRPr>
            </a:p>
          </p:txBody>
        </p:sp>
        <p:sp>
          <p:nvSpPr>
            <p:cNvPr id="62" name="Rectangle 61">
              <a:extLst>
                <a:ext uri="{FF2B5EF4-FFF2-40B4-BE49-F238E27FC236}">
                  <a16:creationId xmlns:a16="http://schemas.microsoft.com/office/drawing/2014/main" id="{8662525B-EB82-3E31-D3DC-55E72833E712}"/>
                </a:ext>
              </a:extLst>
            </p:cNvPr>
            <p:cNvSpPr/>
            <p:nvPr/>
          </p:nvSpPr>
          <p:spPr bwMode="gray">
            <a:xfrm>
              <a:off x="5403976" y="4765773"/>
              <a:ext cx="1316023" cy="274319"/>
            </a:xfrm>
            <a:prstGeom prst="rect">
              <a:avLst/>
            </a:prstGeom>
            <a:noFill/>
            <a:ln w="19050" algn="ctr">
              <a:solidFill>
                <a:srgbClr val="0076A8"/>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63" name="Rectangle 62">
              <a:extLst>
                <a:ext uri="{FF2B5EF4-FFF2-40B4-BE49-F238E27FC236}">
                  <a16:creationId xmlns:a16="http://schemas.microsoft.com/office/drawing/2014/main" id="{E638F803-D506-DF0E-A3C4-96C64C7A4788}"/>
                </a:ext>
              </a:extLst>
            </p:cNvPr>
            <p:cNvSpPr/>
            <p:nvPr/>
          </p:nvSpPr>
          <p:spPr bwMode="gray">
            <a:xfrm>
              <a:off x="5526404" y="4628613"/>
              <a:ext cx="1071166" cy="274320"/>
            </a:xfrm>
            <a:prstGeom prst="rect">
              <a:avLst/>
            </a:prstGeom>
            <a:solidFill>
              <a:srgbClr val="00A3E0"/>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Blue</a:t>
              </a:r>
              <a:endParaRPr lang="en-IN" sz="1400" b="1">
                <a:solidFill>
                  <a:srgbClr val="000000"/>
                </a:solidFill>
                <a:latin typeface="Calibri"/>
              </a:endParaRPr>
            </a:p>
          </p:txBody>
        </p:sp>
        <p:sp>
          <p:nvSpPr>
            <p:cNvPr id="60" name="Rectangle 59">
              <a:extLst>
                <a:ext uri="{FF2B5EF4-FFF2-40B4-BE49-F238E27FC236}">
                  <a16:creationId xmlns:a16="http://schemas.microsoft.com/office/drawing/2014/main" id="{AB12FCA5-38E9-0BCE-F95D-81D45800664E}"/>
                </a:ext>
              </a:extLst>
            </p:cNvPr>
            <p:cNvSpPr/>
            <p:nvPr/>
          </p:nvSpPr>
          <p:spPr bwMode="gray">
            <a:xfrm>
              <a:off x="5403976" y="5263816"/>
              <a:ext cx="1316023" cy="274319"/>
            </a:xfrm>
            <a:prstGeom prst="rect">
              <a:avLst/>
            </a:prstGeom>
            <a:noFill/>
            <a:ln w="19050" algn="ctr">
              <a:solidFill>
                <a:srgbClr val="00A3E0"/>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61" name="Rectangle 60">
              <a:extLst>
                <a:ext uri="{FF2B5EF4-FFF2-40B4-BE49-F238E27FC236}">
                  <a16:creationId xmlns:a16="http://schemas.microsoft.com/office/drawing/2014/main" id="{FD66F791-05B4-F9B2-099C-D20033BD7F32}"/>
                </a:ext>
              </a:extLst>
            </p:cNvPr>
            <p:cNvSpPr/>
            <p:nvPr/>
          </p:nvSpPr>
          <p:spPr bwMode="gray">
            <a:xfrm>
              <a:off x="5526404" y="5126656"/>
              <a:ext cx="1071166" cy="274320"/>
            </a:xfrm>
            <a:prstGeom prst="rect">
              <a:avLst/>
            </a:prstGeom>
            <a:solidFill>
              <a:srgbClr val="62B5E5"/>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Toyota</a:t>
              </a:r>
              <a:endParaRPr lang="en-IN" sz="1400" b="1">
                <a:solidFill>
                  <a:srgbClr val="000000"/>
                </a:solidFill>
                <a:latin typeface="Calibri"/>
              </a:endParaRPr>
            </a:p>
          </p:txBody>
        </p:sp>
        <p:sp>
          <p:nvSpPr>
            <p:cNvPr id="58" name="Rectangle 57">
              <a:extLst>
                <a:ext uri="{FF2B5EF4-FFF2-40B4-BE49-F238E27FC236}">
                  <a16:creationId xmlns:a16="http://schemas.microsoft.com/office/drawing/2014/main" id="{3D320E4B-EB58-ED4D-DFE8-6E4FA7CB32E7}"/>
                </a:ext>
              </a:extLst>
            </p:cNvPr>
            <p:cNvSpPr/>
            <p:nvPr/>
          </p:nvSpPr>
          <p:spPr bwMode="gray">
            <a:xfrm>
              <a:off x="5403976" y="5761859"/>
              <a:ext cx="1316023" cy="274319"/>
            </a:xfrm>
            <a:prstGeom prst="rect">
              <a:avLst/>
            </a:prstGeom>
            <a:noFill/>
            <a:ln w="19050" algn="ctr">
              <a:solidFill>
                <a:srgbClr val="0097A9"/>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59" name="Rectangle 58">
              <a:extLst>
                <a:ext uri="{FF2B5EF4-FFF2-40B4-BE49-F238E27FC236}">
                  <a16:creationId xmlns:a16="http://schemas.microsoft.com/office/drawing/2014/main" id="{A3B42C19-9325-D3E2-E4CC-4B7FC6FB69A9}"/>
                </a:ext>
              </a:extLst>
            </p:cNvPr>
            <p:cNvSpPr/>
            <p:nvPr/>
          </p:nvSpPr>
          <p:spPr bwMode="gray">
            <a:xfrm>
              <a:off x="5526404" y="5624699"/>
              <a:ext cx="1071166" cy="274320"/>
            </a:xfrm>
            <a:prstGeom prst="rect">
              <a:avLst/>
            </a:prstGeom>
            <a:solidFill>
              <a:srgbClr val="A0DCFF"/>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Prius</a:t>
              </a:r>
              <a:endParaRPr lang="en-IN" sz="1400" b="1">
                <a:solidFill>
                  <a:srgbClr val="000000"/>
                </a:solidFill>
                <a:latin typeface="Calibri"/>
              </a:endParaRPr>
            </a:p>
          </p:txBody>
        </p:sp>
        <p:sp>
          <p:nvSpPr>
            <p:cNvPr id="72" name="Rectangle 71">
              <a:extLst>
                <a:ext uri="{FF2B5EF4-FFF2-40B4-BE49-F238E27FC236}">
                  <a16:creationId xmlns:a16="http://schemas.microsoft.com/office/drawing/2014/main" id="{DBCD66E5-8FF2-0D61-6723-175825ED7A81}"/>
                </a:ext>
              </a:extLst>
            </p:cNvPr>
            <p:cNvSpPr/>
            <p:nvPr/>
          </p:nvSpPr>
          <p:spPr bwMode="gray">
            <a:xfrm>
              <a:off x="7321426" y="4765773"/>
              <a:ext cx="1316023" cy="274319"/>
            </a:xfrm>
            <a:prstGeom prst="rect">
              <a:avLst/>
            </a:prstGeom>
            <a:noFill/>
            <a:ln w="19050" algn="ctr">
              <a:solidFill>
                <a:srgbClr val="009A44"/>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73" name="Rectangle 72">
              <a:extLst>
                <a:ext uri="{FF2B5EF4-FFF2-40B4-BE49-F238E27FC236}">
                  <a16:creationId xmlns:a16="http://schemas.microsoft.com/office/drawing/2014/main" id="{84A20D46-1153-104A-5550-699B502307FB}"/>
                </a:ext>
              </a:extLst>
            </p:cNvPr>
            <p:cNvSpPr/>
            <p:nvPr/>
          </p:nvSpPr>
          <p:spPr bwMode="gray">
            <a:xfrm>
              <a:off x="7443854" y="4628613"/>
              <a:ext cx="1071166" cy="274320"/>
            </a:xfrm>
            <a:prstGeom prst="rect">
              <a:avLst/>
            </a:prstGeom>
            <a:solidFill>
              <a:srgbClr val="009A44"/>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Green</a:t>
              </a:r>
              <a:endParaRPr lang="en-IN" sz="1400" b="1">
                <a:solidFill>
                  <a:srgbClr val="000000"/>
                </a:solidFill>
                <a:latin typeface="Calibri"/>
              </a:endParaRPr>
            </a:p>
          </p:txBody>
        </p:sp>
        <p:sp>
          <p:nvSpPr>
            <p:cNvPr id="70" name="Rectangle 69">
              <a:extLst>
                <a:ext uri="{FF2B5EF4-FFF2-40B4-BE49-F238E27FC236}">
                  <a16:creationId xmlns:a16="http://schemas.microsoft.com/office/drawing/2014/main" id="{08145412-7F00-F007-23E3-2E1A77CFFBC7}"/>
                </a:ext>
              </a:extLst>
            </p:cNvPr>
            <p:cNvSpPr/>
            <p:nvPr/>
          </p:nvSpPr>
          <p:spPr bwMode="gray">
            <a:xfrm>
              <a:off x="7321426" y="5263816"/>
              <a:ext cx="1316023" cy="274319"/>
            </a:xfrm>
            <a:prstGeom prst="rect">
              <a:avLst/>
            </a:prstGeom>
            <a:noFill/>
            <a:ln w="19050" algn="ctr">
              <a:solidFill>
                <a:srgbClr val="43B02A"/>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71" name="Rectangle 70">
              <a:extLst>
                <a:ext uri="{FF2B5EF4-FFF2-40B4-BE49-F238E27FC236}">
                  <a16:creationId xmlns:a16="http://schemas.microsoft.com/office/drawing/2014/main" id="{EB3A9A77-4390-2217-B927-64276D023D75}"/>
                </a:ext>
              </a:extLst>
            </p:cNvPr>
            <p:cNvSpPr/>
            <p:nvPr/>
          </p:nvSpPr>
          <p:spPr bwMode="gray">
            <a:xfrm>
              <a:off x="7443854" y="5126656"/>
              <a:ext cx="1071166" cy="274320"/>
            </a:xfrm>
            <a:prstGeom prst="rect">
              <a:avLst/>
            </a:prstGeom>
            <a:solidFill>
              <a:srgbClr val="43B02A"/>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Volkswagen</a:t>
              </a:r>
              <a:endParaRPr lang="en-IN" sz="1400" b="1">
                <a:solidFill>
                  <a:srgbClr val="000000"/>
                </a:solidFill>
                <a:latin typeface="Calibri"/>
              </a:endParaRPr>
            </a:p>
          </p:txBody>
        </p:sp>
        <p:sp>
          <p:nvSpPr>
            <p:cNvPr id="68" name="Rectangle 67">
              <a:extLst>
                <a:ext uri="{FF2B5EF4-FFF2-40B4-BE49-F238E27FC236}">
                  <a16:creationId xmlns:a16="http://schemas.microsoft.com/office/drawing/2014/main" id="{992BEE36-E3A5-6224-9F6B-A7D917EDAD38}"/>
                </a:ext>
              </a:extLst>
            </p:cNvPr>
            <p:cNvSpPr/>
            <p:nvPr/>
          </p:nvSpPr>
          <p:spPr bwMode="gray">
            <a:xfrm>
              <a:off x="7321426" y="5761859"/>
              <a:ext cx="1316023" cy="274319"/>
            </a:xfrm>
            <a:prstGeom prst="rect">
              <a:avLst/>
            </a:prstGeom>
            <a:noFill/>
            <a:ln w="19050" algn="ctr">
              <a:solidFill>
                <a:srgbClr val="86BC25"/>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69" name="Rectangle 68">
              <a:extLst>
                <a:ext uri="{FF2B5EF4-FFF2-40B4-BE49-F238E27FC236}">
                  <a16:creationId xmlns:a16="http://schemas.microsoft.com/office/drawing/2014/main" id="{6363544B-7563-837D-B904-755EA0366EA4}"/>
                </a:ext>
              </a:extLst>
            </p:cNvPr>
            <p:cNvSpPr/>
            <p:nvPr/>
          </p:nvSpPr>
          <p:spPr bwMode="gray">
            <a:xfrm>
              <a:off x="7443854" y="5624699"/>
              <a:ext cx="1071166" cy="274320"/>
            </a:xfrm>
            <a:prstGeom prst="rect">
              <a:avLst/>
            </a:prstGeom>
            <a:solidFill>
              <a:srgbClr val="86BC25"/>
            </a:solidFill>
            <a:ln w="19050" algn="ctr">
              <a:noFill/>
              <a:miter lim="800000"/>
              <a:headEnd/>
              <a:tailEnd/>
            </a:ln>
          </p:spPr>
          <p:txBody>
            <a:bodyPr wrap="square" lIns="88900" tIns="88900" rIns="88900" bIns="88900" rtlCol="0" anchor="ctr"/>
            <a:lstStyle/>
            <a:p>
              <a:pPr algn="ctr" defTabSz="1218957">
                <a:lnSpc>
                  <a:spcPct val="106000"/>
                </a:lnSpc>
              </a:pPr>
              <a:r>
                <a:rPr lang="en-US" sz="1400" b="1">
                  <a:solidFill>
                    <a:srgbClr val="000000"/>
                  </a:solidFill>
                  <a:latin typeface="Calibri"/>
                </a:rPr>
                <a:t>Golf</a:t>
              </a:r>
              <a:endParaRPr lang="en-IN" sz="1400" b="1">
                <a:solidFill>
                  <a:srgbClr val="000000"/>
                </a:solidFill>
                <a:latin typeface="Calibri"/>
              </a:endParaRPr>
            </a:p>
          </p:txBody>
        </p:sp>
        <p:sp>
          <p:nvSpPr>
            <p:cNvPr id="74" name="Rectangle 73">
              <a:extLst>
                <a:ext uri="{FF2B5EF4-FFF2-40B4-BE49-F238E27FC236}">
                  <a16:creationId xmlns:a16="http://schemas.microsoft.com/office/drawing/2014/main" id="{574199CD-2022-ACEB-C6F9-76CAAB14EB41}"/>
                </a:ext>
              </a:extLst>
            </p:cNvPr>
            <p:cNvSpPr/>
            <p:nvPr/>
          </p:nvSpPr>
          <p:spPr bwMode="gray">
            <a:xfrm>
              <a:off x="3300412" y="3092290"/>
              <a:ext cx="5588000" cy="3079910"/>
            </a:xfrm>
            <a:prstGeom prst="rect">
              <a:avLst/>
            </a:prstGeom>
            <a:noFill/>
            <a:ln w="12700" algn="ctr">
              <a:solidFill>
                <a:srgbClr val="BBBCBC"/>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81" name="Text Placeholder 11">
              <a:extLst>
                <a:ext uri="{FF2B5EF4-FFF2-40B4-BE49-F238E27FC236}">
                  <a16:creationId xmlns:a16="http://schemas.microsoft.com/office/drawing/2014/main" id="{765E6666-739B-F87D-C3ED-96152C25C4A0}"/>
                </a:ext>
              </a:extLst>
            </p:cNvPr>
            <p:cNvSpPr txBox="1">
              <a:spLocks/>
            </p:cNvSpPr>
            <p:nvPr/>
          </p:nvSpPr>
          <p:spPr>
            <a:xfrm>
              <a:off x="6297105" y="3245210"/>
              <a:ext cx="993945" cy="338554"/>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685680" indent="0" algn="l" defTabSz="1064471" rtl="0" eaLnBrk="1" latinLnBrk="0" hangingPunct="1">
                <a:spcBef>
                  <a:spcPts val="600"/>
                </a:spcBef>
                <a:spcAft>
                  <a:spcPts val="0"/>
                </a:spcAft>
                <a:buClrTx/>
                <a:buSzPct val="100000"/>
                <a:buFont typeface="Arial" panose="020B0604020202020204" pitchFamily="34" charset="0"/>
                <a:buNone/>
                <a:tabLst/>
                <a:defRPr lang="en-US" sz="1600" kern="1200" baseline="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defTabSz="228600"/>
              <a:r>
                <a:rPr lang="en-IN">
                  <a:solidFill>
                    <a:srgbClr val="000000"/>
                  </a:solidFill>
                  <a:latin typeface="Calibri"/>
                </a:rPr>
                <a:t>Car Class</a:t>
              </a:r>
              <a:endParaRPr lang="en-IN" sz="1000">
                <a:solidFill>
                  <a:srgbClr val="000000"/>
                </a:solidFill>
                <a:latin typeface="Gill Sans"/>
                <a:cs typeface="Arial" charset="0"/>
              </a:endParaRPr>
            </a:p>
          </p:txBody>
        </p:sp>
      </p:grpSp>
      <p:sp>
        <p:nvSpPr>
          <p:cNvPr id="3" name="Slide Number Placeholder 2">
            <a:extLst>
              <a:ext uri="{FF2B5EF4-FFF2-40B4-BE49-F238E27FC236}">
                <a16:creationId xmlns:a16="http://schemas.microsoft.com/office/drawing/2014/main" id="{9703F851-D345-FB34-9564-43C33EC8C651}"/>
              </a:ext>
            </a:extLst>
          </p:cNvPr>
          <p:cNvSpPr>
            <a:spLocks noGrp="1"/>
          </p:cNvSpPr>
          <p:nvPr>
            <p:ph type="sldNum" sz="quarter" idx="10"/>
          </p:nvPr>
        </p:nvSpPr>
        <p:spPr>
          <a:xfrm>
            <a:off x="11419738" y="6379700"/>
            <a:ext cx="521311" cy="230832"/>
          </a:xfrm>
        </p:spPr>
        <p:txBody>
          <a:bodyPr/>
          <a:lstStyle/>
          <a:p>
            <a:pPr algn="ctr" defTabSz="1218957">
              <a:defRPr/>
            </a:pPr>
            <a:fld id="{95CC1D26-A9BD-4BDE-BDD9-08EDBAE96860}" type="slidenum">
              <a:rPr lang="en-IN">
                <a:solidFill>
                  <a:srgbClr val="000000"/>
                </a:solidFill>
              </a:rPr>
              <a:pPr algn="ctr" defTabSz="1218957">
                <a:defRPr/>
              </a:pPr>
              <a:t>15</a:t>
            </a:fld>
            <a:endParaRPr lang="en-IN">
              <a:solidFill>
                <a:srgbClr val="000000"/>
              </a:solidFill>
            </a:endParaRPr>
          </a:p>
        </p:txBody>
      </p:sp>
    </p:spTree>
    <p:custDataLst>
      <p:tags r:id="rId1"/>
    </p:custDataLst>
    <p:extLst>
      <p:ext uri="{BB962C8B-B14F-4D97-AF65-F5344CB8AC3E}">
        <p14:creationId xmlns:p14="http://schemas.microsoft.com/office/powerpoint/2010/main" val="312891160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981C-850D-AEB3-919E-1FE7FA3D139B}"/>
              </a:ext>
            </a:extLst>
          </p:cNvPr>
          <p:cNvSpPr>
            <a:spLocks noGrp="1"/>
          </p:cNvSpPr>
          <p:nvPr>
            <p:ph type="title"/>
          </p:nvPr>
        </p:nvSpPr>
        <p:spPr/>
        <p:txBody>
          <a:bodyPr/>
          <a:lstStyle/>
          <a:p>
            <a:r>
              <a:rPr lang="en-US"/>
              <a:t>Class</a:t>
            </a:r>
            <a:endParaRPr lang="en-IN"/>
          </a:p>
        </p:txBody>
      </p:sp>
      <p:sp>
        <p:nvSpPr>
          <p:cNvPr id="3" name="Slide Number Placeholder 2">
            <a:extLst>
              <a:ext uri="{FF2B5EF4-FFF2-40B4-BE49-F238E27FC236}">
                <a16:creationId xmlns:a16="http://schemas.microsoft.com/office/drawing/2014/main" id="{3FC5A8F3-DD63-9BB8-ECF4-3272CBB62911}"/>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16</a:t>
            </a:fld>
            <a:endParaRPr lang="en-IN">
              <a:solidFill>
                <a:prstClr val="black"/>
              </a:solidFill>
            </a:endParaRPr>
          </a:p>
        </p:txBody>
      </p:sp>
      <p:sp>
        <p:nvSpPr>
          <p:cNvPr id="5" name="Text Placeholder 18">
            <a:extLst>
              <a:ext uri="{FF2B5EF4-FFF2-40B4-BE49-F238E27FC236}">
                <a16:creationId xmlns:a16="http://schemas.microsoft.com/office/drawing/2014/main" id="{6D567187-63AE-15C2-5DC7-9D93ED468C11}"/>
              </a:ext>
            </a:extLst>
          </p:cNvPr>
          <p:cNvSpPr txBox="1">
            <a:spLocks/>
          </p:cNvSpPr>
          <p:nvPr/>
        </p:nvSpPr>
        <p:spPr>
          <a:xfrm>
            <a:off x="897701" y="1234441"/>
            <a:ext cx="10396601" cy="1800493"/>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Is a user-defined data structure containing data members and member functions that can be accessed and used by creating an instance of the class</a:t>
            </a:r>
          </a:p>
          <a:p>
            <a:pPr marL="173736" indent="-173736">
              <a:buFont typeface="Arial" panose="020B0604020202020204" pitchFamily="34" charset="0"/>
              <a:buChar char="•"/>
            </a:pPr>
            <a:r>
              <a:rPr lang="en-US">
                <a:solidFill>
                  <a:srgbClr val="000000"/>
                </a:solidFill>
                <a:latin typeface="Calibri"/>
              </a:rPr>
              <a:t>Is created by the keyword ‘class’. Its data members are called attributes and are always public. Attributes are accessed using the dot </a:t>
            </a:r>
            <a:r>
              <a:rPr lang="en-US" sz="1400">
                <a:solidFill>
                  <a:srgbClr val="000000"/>
                </a:solidFill>
                <a:latin typeface="Consolas" panose="020B0609020204030204" pitchFamily="49" charset="0"/>
              </a:rPr>
              <a:t>(.)</a:t>
            </a:r>
            <a:r>
              <a:rPr lang="en-US">
                <a:solidFill>
                  <a:srgbClr val="000000"/>
                </a:solidFill>
                <a:latin typeface="Calibri"/>
              </a:rPr>
              <a:t> operator</a:t>
            </a:r>
          </a:p>
          <a:p>
            <a:pPr marL="173736"/>
            <a:r>
              <a:rPr lang="en-US">
                <a:solidFill>
                  <a:srgbClr val="000000"/>
                </a:solidFill>
                <a:latin typeface="Calibri"/>
              </a:rPr>
              <a:t>Example: </a:t>
            </a:r>
            <a:r>
              <a:rPr lang="en-US" sz="1400" err="1">
                <a:solidFill>
                  <a:srgbClr val="000000"/>
                </a:solidFill>
                <a:latin typeface="Consolas" panose="020B0609020204030204" pitchFamily="49" charset="0"/>
              </a:rPr>
              <a:t>Myclass.Myattribute</a:t>
            </a:r>
            <a:endParaRPr lang="en-US">
              <a:solidFill>
                <a:srgbClr val="000000"/>
              </a:solidFill>
              <a:latin typeface="Calibri"/>
            </a:endParaRPr>
          </a:p>
          <a:p>
            <a:r>
              <a:rPr lang="en-US" b="1">
                <a:solidFill>
                  <a:srgbClr val="000000"/>
                </a:solidFill>
                <a:latin typeface="Calibri"/>
              </a:rPr>
              <a:t>Class Definition Syntax:</a:t>
            </a:r>
          </a:p>
        </p:txBody>
      </p:sp>
      <p:sp>
        <p:nvSpPr>
          <p:cNvPr id="6" name="Text Placeholder 21">
            <a:extLst>
              <a:ext uri="{FF2B5EF4-FFF2-40B4-BE49-F238E27FC236}">
                <a16:creationId xmlns:a16="http://schemas.microsoft.com/office/drawing/2014/main" id="{C6AAD291-3B6B-931B-F8F7-854115B44A37}"/>
              </a:ext>
            </a:extLst>
          </p:cNvPr>
          <p:cNvSpPr txBox="1">
            <a:spLocks/>
          </p:cNvSpPr>
          <p:nvPr/>
        </p:nvSpPr>
        <p:spPr>
          <a:xfrm>
            <a:off x="1000189" y="3037571"/>
            <a:ext cx="2001774" cy="1873598"/>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5992D517-B12C-240A-90BC-86352C7E9337}"/>
              </a:ext>
            </a:extLst>
          </p:cNvPr>
          <p:cNvSpPr txBox="1">
            <a:spLocks/>
          </p:cNvSpPr>
          <p:nvPr/>
        </p:nvSpPr>
        <p:spPr>
          <a:xfrm>
            <a:off x="1047814" y="3085196"/>
            <a:ext cx="2001774" cy="1725650"/>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class </a:t>
            </a:r>
            <a:r>
              <a:rPr lang="en-US" err="1">
                <a:solidFill>
                  <a:prstClr val="black"/>
                </a:solidFill>
              </a:rPr>
              <a:t>ClassName</a:t>
            </a:r>
            <a:r>
              <a:rPr lang="en-US">
                <a:solidFill>
                  <a:prstClr val="black"/>
                </a:solidFill>
              </a:rPr>
              <a:t>:</a:t>
            </a:r>
          </a:p>
          <a:p>
            <a:r>
              <a:rPr lang="en-US">
                <a:solidFill>
                  <a:prstClr val="black"/>
                </a:solidFill>
              </a:rPr>
              <a:t>    # Statement-1</a:t>
            </a:r>
          </a:p>
          <a:p>
            <a:r>
              <a:rPr lang="en-US">
                <a:solidFill>
                  <a:prstClr val="black"/>
                </a:solidFill>
              </a:rPr>
              <a:t>    .</a:t>
            </a:r>
          </a:p>
          <a:p>
            <a:r>
              <a:rPr lang="en-US">
                <a:solidFill>
                  <a:prstClr val="black"/>
                </a:solidFill>
              </a:rPr>
              <a:t>.</a:t>
            </a:r>
          </a:p>
          <a:p>
            <a:r>
              <a:rPr lang="en-US">
                <a:solidFill>
                  <a:prstClr val="black"/>
                </a:solidFill>
              </a:rPr>
              <a:t>.</a:t>
            </a:r>
          </a:p>
          <a:p>
            <a:r>
              <a:rPr lang="en-US">
                <a:solidFill>
                  <a:prstClr val="black"/>
                </a:solidFill>
              </a:rPr>
              <a:t># Statement-N</a:t>
            </a:r>
          </a:p>
        </p:txBody>
      </p:sp>
    </p:spTree>
    <p:custDataLst>
      <p:tags r:id="rId1"/>
    </p:custDataLst>
    <p:extLst>
      <p:ext uri="{BB962C8B-B14F-4D97-AF65-F5344CB8AC3E}">
        <p14:creationId xmlns:p14="http://schemas.microsoft.com/office/powerpoint/2010/main" val="161255375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16CD1-1606-3432-BC07-6ECCD27F4866}"/>
              </a:ext>
            </a:extLst>
          </p:cNvPr>
          <p:cNvSpPr>
            <a:spLocks noGrp="1"/>
          </p:cNvSpPr>
          <p:nvPr>
            <p:ph type="title"/>
          </p:nvPr>
        </p:nvSpPr>
        <p:spPr/>
        <p:txBody>
          <a:bodyPr/>
          <a:lstStyle/>
          <a:p>
            <a:r>
              <a:rPr lang="en-US"/>
              <a:t>Object</a:t>
            </a:r>
            <a:endParaRPr lang="en-IN"/>
          </a:p>
        </p:txBody>
      </p:sp>
      <p:sp>
        <p:nvSpPr>
          <p:cNvPr id="3" name="Slide Number Placeholder 2">
            <a:extLst>
              <a:ext uri="{FF2B5EF4-FFF2-40B4-BE49-F238E27FC236}">
                <a16:creationId xmlns:a16="http://schemas.microsoft.com/office/drawing/2014/main" id="{6C15A070-F490-C813-5380-42CCB3D7C48F}"/>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17</a:t>
            </a:fld>
            <a:endParaRPr lang="en-IN">
              <a:solidFill>
                <a:prstClr val="black"/>
              </a:solidFill>
            </a:endParaRPr>
          </a:p>
        </p:txBody>
      </p:sp>
      <p:sp>
        <p:nvSpPr>
          <p:cNvPr id="5" name="Text Placeholder 18">
            <a:extLst>
              <a:ext uri="{FF2B5EF4-FFF2-40B4-BE49-F238E27FC236}">
                <a16:creationId xmlns:a16="http://schemas.microsoft.com/office/drawing/2014/main" id="{910D4980-B080-7ABA-8894-E3C729E97C87}"/>
              </a:ext>
            </a:extLst>
          </p:cNvPr>
          <p:cNvSpPr txBox="1">
            <a:spLocks/>
          </p:cNvSpPr>
          <p:nvPr/>
        </p:nvSpPr>
        <p:spPr>
          <a:xfrm>
            <a:off x="897701" y="1234440"/>
            <a:ext cx="10396601" cy="338554"/>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srgbClr val="000000"/>
                </a:solidFill>
                <a:latin typeface="Calibri"/>
              </a:rPr>
              <a:t>Object is an instance of a Class. Object consists of the following:</a:t>
            </a:r>
          </a:p>
        </p:txBody>
      </p:sp>
      <p:graphicFrame>
        <p:nvGraphicFramePr>
          <p:cNvPr id="7" name="Table 6">
            <a:extLst>
              <a:ext uri="{FF2B5EF4-FFF2-40B4-BE49-F238E27FC236}">
                <a16:creationId xmlns:a16="http://schemas.microsoft.com/office/drawing/2014/main" id="{BF332C48-25B1-F248-7BB2-C32DE22FC5BD}"/>
              </a:ext>
            </a:extLst>
          </p:cNvPr>
          <p:cNvGraphicFramePr>
            <a:graphicFrameLocks noGrp="1"/>
          </p:cNvGraphicFramePr>
          <p:nvPr/>
        </p:nvGraphicFramePr>
        <p:xfrm>
          <a:off x="1002476" y="1704579"/>
          <a:ext cx="10187049" cy="1401104"/>
        </p:xfrm>
        <a:graphic>
          <a:graphicData uri="http://schemas.openxmlformats.org/drawingml/2006/table">
            <a:tbl>
              <a:tblPr firstRow="1" bandRow="1">
                <a:tableStyleId>{5C22544A-7EE6-4342-B048-85BDC9FD1C3A}</a:tableStyleId>
              </a:tblPr>
              <a:tblGrid>
                <a:gridCol w="1751838">
                  <a:extLst>
                    <a:ext uri="{9D8B030D-6E8A-4147-A177-3AD203B41FA5}">
                      <a16:colId xmlns:a16="http://schemas.microsoft.com/office/drawing/2014/main" val="2577666466"/>
                    </a:ext>
                  </a:extLst>
                </a:gridCol>
                <a:gridCol w="8435211">
                  <a:extLst>
                    <a:ext uri="{9D8B030D-6E8A-4147-A177-3AD203B41FA5}">
                      <a16:colId xmlns:a16="http://schemas.microsoft.com/office/drawing/2014/main" val="20000"/>
                    </a:ext>
                  </a:extLst>
                </a:gridCol>
              </a:tblGrid>
              <a:tr h="438424">
                <a:tc>
                  <a:txBody>
                    <a:bodyPr/>
                    <a:lstStyle/>
                    <a:p>
                      <a:pPr algn="l"/>
                      <a:r>
                        <a:rPr lang="en-US" sz="1800" b="0">
                          <a:solidFill>
                            <a:srgbClr val="FFFFFF"/>
                          </a:solidFill>
                          <a:latin typeface="Calibri" panose="020F0502020204030204" pitchFamily="34" charset="0"/>
                          <a:cs typeface="Calibri" panose="020F0502020204030204" pitchFamily="34" charset="0"/>
                        </a:rPr>
                        <a:t>State</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b="0">
                          <a:solidFill>
                            <a:schemeClr val="tx1"/>
                          </a:solidFill>
                        </a:rPr>
                        <a:t>Refers to properties of an object and represented by its attributes</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38424">
                <a:tc>
                  <a:txBody>
                    <a:bodyPr/>
                    <a:lstStyle/>
                    <a:p>
                      <a:pPr algn="l"/>
                      <a:r>
                        <a:rPr lang="en-US" sz="1800" b="0">
                          <a:solidFill>
                            <a:srgbClr val="FFFFFF"/>
                          </a:solidFill>
                          <a:latin typeface="Calibri" panose="020F0502020204030204" pitchFamily="34" charset="0"/>
                          <a:cs typeface="Calibri" panose="020F0502020204030204" pitchFamily="34" charset="0"/>
                        </a:rPr>
                        <a:t>Behavior</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a:solidFill>
                            <a:schemeClr val="tx1"/>
                          </a:solidFill>
                        </a:rPr>
                        <a:t>Is represented by the methods of an object and reflects the interactions between an object and other objects</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38424">
                <a:tc>
                  <a:txBody>
                    <a:bodyPr/>
                    <a:lstStyle/>
                    <a:p>
                      <a:pPr algn="l"/>
                      <a:r>
                        <a:rPr lang="en-GB" sz="1800">
                          <a:solidFill>
                            <a:srgbClr val="FFFFFF"/>
                          </a:solidFill>
                          <a:latin typeface="Calibri" panose="020F0502020204030204" pitchFamily="34" charset="0"/>
                          <a:cs typeface="Calibri" panose="020F0502020204030204" pitchFamily="34" charset="0"/>
                        </a:rPr>
                        <a:t>Identity</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a:solidFill>
                            <a:schemeClr val="tx1"/>
                          </a:solidFill>
                        </a:rPr>
                        <a:t>Is the unique name of an object and differentiates the object from other objects</a:t>
                      </a:r>
                      <a:endParaRPr lang="en-GB" sz="1600">
                        <a:solidFill>
                          <a:schemeClr val="tx1"/>
                        </a:solidFill>
                      </a:endParaRP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grpSp>
        <p:nvGrpSpPr>
          <p:cNvPr id="21" name="Group 20">
            <a:extLst>
              <a:ext uri="{FF2B5EF4-FFF2-40B4-BE49-F238E27FC236}">
                <a16:creationId xmlns:a16="http://schemas.microsoft.com/office/drawing/2014/main" id="{69EE652E-AD41-38C8-55D0-3B44CCFB6FB0}"/>
              </a:ext>
            </a:extLst>
          </p:cNvPr>
          <p:cNvGrpSpPr/>
          <p:nvPr/>
        </p:nvGrpSpPr>
        <p:grpSpPr>
          <a:xfrm>
            <a:off x="2858309" y="3612968"/>
            <a:ext cx="6475385" cy="1667021"/>
            <a:chOff x="192114" y="4495653"/>
            <a:chExt cx="6475385" cy="1667021"/>
          </a:xfrm>
        </p:grpSpPr>
        <p:sp>
          <p:nvSpPr>
            <p:cNvPr id="19" name="Rectangle 18">
              <a:extLst>
                <a:ext uri="{FF2B5EF4-FFF2-40B4-BE49-F238E27FC236}">
                  <a16:creationId xmlns:a16="http://schemas.microsoft.com/office/drawing/2014/main" id="{52948681-61BC-4F43-DAC2-FF572956E4D9}"/>
                </a:ext>
              </a:extLst>
            </p:cNvPr>
            <p:cNvSpPr/>
            <p:nvPr/>
          </p:nvSpPr>
          <p:spPr bwMode="gray">
            <a:xfrm>
              <a:off x="192114" y="4495653"/>
              <a:ext cx="6475385" cy="1667021"/>
            </a:xfrm>
            <a:prstGeom prst="rect">
              <a:avLst/>
            </a:prstGeom>
            <a:solidFill>
              <a:srgbClr val="DDEFE8"/>
            </a:solidFill>
            <a:ln w="19050" algn="ctr">
              <a:no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grpSp>
          <p:nvGrpSpPr>
            <p:cNvPr id="20" name="Group 19">
              <a:extLst>
                <a:ext uri="{FF2B5EF4-FFF2-40B4-BE49-F238E27FC236}">
                  <a16:creationId xmlns:a16="http://schemas.microsoft.com/office/drawing/2014/main" id="{86250655-87B6-D06E-C289-B647626DA8FE}"/>
                </a:ext>
              </a:extLst>
            </p:cNvPr>
            <p:cNvGrpSpPr/>
            <p:nvPr/>
          </p:nvGrpSpPr>
          <p:grpSpPr>
            <a:xfrm>
              <a:off x="329038" y="4643363"/>
              <a:ext cx="6201537" cy="1371600"/>
              <a:chOff x="343288" y="4646370"/>
              <a:chExt cx="6201537" cy="1371600"/>
            </a:xfrm>
          </p:grpSpPr>
          <p:grpSp>
            <p:nvGrpSpPr>
              <p:cNvPr id="16" name="Group 15">
                <a:extLst>
                  <a:ext uri="{FF2B5EF4-FFF2-40B4-BE49-F238E27FC236}">
                    <a16:creationId xmlns:a16="http://schemas.microsoft.com/office/drawing/2014/main" id="{C82DD2FD-348B-DDBC-86F3-67D74E260C20}"/>
                  </a:ext>
                </a:extLst>
              </p:cNvPr>
              <p:cNvGrpSpPr/>
              <p:nvPr/>
            </p:nvGrpSpPr>
            <p:grpSpPr>
              <a:xfrm>
                <a:off x="343288" y="4646370"/>
                <a:ext cx="1828800" cy="1371600"/>
                <a:chOff x="343288" y="4646370"/>
                <a:chExt cx="1828800" cy="1371600"/>
              </a:xfrm>
            </p:grpSpPr>
            <p:sp>
              <p:nvSpPr>
                <p:cNvPr id="13" name="Rectangle 12">
                  <a:extLst>
                    <a:ext uri="{FF2B5EF4-FFF2-40B4-BE49-F238E27FC236}">
                      <a16:creationId xmlns:a16="http://schemas.microsoft.com/office/drawing/2014/main" id="{892766D7-F98C-4E97-A1B9-1512AC48B161}"/>
                    </a:ext>
                  </a:extLst>
                </p:cNvPr>
                <p:cNvSpPr/>
                <p:nvPr/>
              </p:nvSpPr>
              <p:spPr bwMode="gray">
                <a:xfrm>
                  <a:off x="343288" y="4646370"/>
                  <a:ext cx="1828800" cy="1371600"/>
                </a:xfrm>
                <a:prstGeom prst="rect">
                  <a:avLst/>
                </a:prstGeom>
                <a:solidFill>
                  <a:srgbClr val="6FC2B4"/>
                </a:solidFill>
                <a:ln w="19050" algn="ctr">
                  <a:no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0" name="Text Placeholder 18">
                  <a:extLst>
                    <a:ext uri="{FF2B5EF4-FFF2-40B4-BE49-F238E27FC236}">
                      <a16:creationId xmlns:a16="http://schemas.microsoft.com/office/drawing/2014/main" id="{C6F17446-8AEE-6811-E63A-99FA8BCAC252}"/>
                    </a:ext>
                  </a:extLst>
                </p:cNvPr>
                <p:cNvSpPr txBox="1">
                  <a:spLocks/>
                </p:cNvSpPr>
                <p:nvPr/>
              </p:nvSpPr>
              <p:spPr>
                <a:xfrm>
                  <a:off x="591319" y="4678145"/>
                  <a:ext cx="1332738" cy="661720"/>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b="1">
                      <a:solidFill>
                        <a:srgbClr val="000000"/>
                      </a:solidFill>
                      <a:latin typeface="Calibri"/>
                    </a:rPr>
                    <a:t>Identity</a:t>
                  </a:r>
                </a:p>
                <a:p>
                  <a:pPr algn="ctr"/>
                  <a:r>
                    <a:rPr lang="en-US" i="1">
                      <a:solidFill>
                        <a:srgbClr val="000000"/>
                      </a:solidFill>
                      <a:latin typeface="Calibri"/>
                    </a:rPr>
                    <a:t>Name of dog</a:t>
                  </a:r>
                </a:p>
              </p:txBody>
            </p:sp>
          </p:grpSp>
          <p:grpSp>
            <p:nvGrpSpPr>
              <p:cNvPr id="17" name="Group 16">
                <a:extLst>
                  <a:ext uri="{FF2B5EF4-FFF2-40B4-BE49-F238E27FC236}">
                    <a16:creationId xmlns:a16="http://schemas.microsoft.com/office/drawing/2014/main" id="{F593713B-97DA-638F-7C83-C3817282B0C6}"/>
                  </a:ext>
                </a:extLst>
              </p:cNvPr>
              <p:cNvGrpSpPr/>
              <p:nvPr/>
            </p:nvGrpSpPr>
            <p:grpSpPr>
              <a:xfrm>
                <a:off x="2466169" y="4646370"/>
                <a:ext cx="1828800" cy="1371600"/>
                <a:chOff x="2466169" y="4646370"/>
                <a:chExt cx="1828800" cy="1371600"/>
              </a:xfrm>
            </p:grpSpPr>
            <p:sp>
              <p:nvSpPr>
                <p:cNvPr id="14" name="Rectangle 13">
                  <a:extLst>
                    <a:ext uri="{FF2B5EF4-FFF2-40B4-BE49-F238E27FC236}">
                      <a16:creationId xmlns:a16="http://schemas.microsoft.com/office/drawing/2014/main" id="{51E3C129-E2C8-2969-6474-9F6E1AA4ED61}"/>
                    </a:ext>
                  </a:extLst>
                </p:cNvPr>
                <p:cNvSpPr/>
                <p:nvPr/>
              </p:nvSpPr>
              <p:spPr bwMode="gray">
                <a:xfrm>
                  <a:off x="2466169" y="4646370"/>
                  <a:ext cx="1828800" cy="1371600"/>
                </a:xfrm>
                <a:prstGeom prst="rect">
                  <a:avLst/>
                </a:prstGeom>
                <a:solidFill>
                  <a:srgbClr val="6FC2B4"/>
                </a:solidFill>
                <a:ln w="19050" algn="ctr">
                  <a:no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1" name="Text Placeholder 18">
                  <a:extLst>
                    <a:ext uri="{FF2B5EF4-FFF2-40B4-BE49-F238E27FC236}">
                      <a16:creationId xmlns:a16="http://schemas.microsoft.com/office/drawing/2014/main" id="{DCF2DB57-BC9B-6E3D-417E-4444CA7EA47E}"/>
                    </a:ext>
                  </a:extLst>
                </p:cNvPr>
                <p:cNvSpPr txBox="1">
                  <a:spLocks/>
                </p:cNvSpPr>
                <p:nvPr/>
              </p:nvSpPr>
              <p:spPr>
                <a:xfrm>
                  <a:off x="2555137" y="4678145"/>
                  <a:ext cx="1650865" cy="1308050"/>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b="1">
                      <a:solidFill>
                        <a:srgbClr val="000000"/>
                      </a:solidFill>
                      <a:latin typeface="Calibri"/>
                    </a:rPr>
                    <a:t>State/Attributes</a:t>
                  </a:r>
                </a:p>
                <a:p>
                  <a:pPr algn="ctr"/>
                  <a:r>
                    <a:rPr lang="en-US" i="1">
                      <a:solidFill>
                        <a:srgbClr val="000000"/>
                      </a:solidFill>
                      <a:latin typeface="Calibri"/>
                    </a:rPr>
                    <a:t>Breed</a:t>
                  </a:r>
                </a:p>
                <a:p>
                  <a:pPr algn="ctr"/>
                  <a:r>
                    <a:rPr lang="en-US" i="1">
                      <a:solidFill>
                        <a:srgbClr val="000000"/>
                      </a:solidFill>
                      <a:latin typeface="Calibri"/>
                    </a:rPr>
                    <a:t>Age</a:t>
                  </a:r>
                </a:p>
                <a:p>
                  <a:pPr algn="ctr"/>
                  <a:r>
                    <a:rPr lang="en-US" i="1">
                      <a:solidFill>
                        <a:srgbClr val="000000"/>
                      </a:solidFill>
                      <a:latin typeface="Calibri"/>
                    </a:rPr>
                    <a:t>Color</a:t>
                  </a:r>
                </a:p>
              </p:txBody>
            </p:sp>
          </p:grpSp>
          <p:grpSp>
            <p:nvGrpSpPr>
              <p:cNvPr id="18" name="Group 17">
                <a:extLst>
                  <a:ext uri="{FF2B5EF4-FFF2-40B4-BE49-F238E27FC236}">
                    <a16:creationId xmlns:a16="http://schemas.microsoft.com/office/drawing/2014/main" id="{F2230E88-DFA4-9655-3576-63248F308F94}"/>
                  </a:ext>
                </a:extLst>
              </p:cNvPr>
              <p:cNvGrpSpPr/>
              <p:nvPr/>
            </p:nvGrpSpPr>
            <p:grpSpPr>
              <a:xfrm>
                <a:off x="4716025" y="4646370"/>
                <a:ext cx="1828800" cy="1371600"/>
                <a:chOff x="4716025" y="4646370"/>
                <a:chExt cx="1828800" cy="1371600"/>
              </a:xfrm>
            </p:grpSpPr>
            <p:sp>
              <p:nvSpPr>
                <p:cNvPr id="15" name="Rectangle 14">
                  <a:extLst>
                    <a:ext uri="{FF2B5EF4-FFF2-40B4-BE49-F238E27FC236}">
                      <a16:creationId xmlns:a16="http://schemas.microsoft.com/office/drawing/2014/main" id="{F10DDB22-3E7C-8555-BB21-752253111A2B}"/>
                    </a:ext>
                  </a:extLst>
                </p:cNvPr>
                <p:cNvSpPr/>
                <p:nvPr/>
              </p:nvSpPr>
              <p:spPr bwMode="gray">
                <a:xfrm>
                  <a:off x="4716025" y="4646370"/>
                  <a:ext cx="1828800" cy="1371600"/>
                </a:xfrm>
                <a:prstGeom prst="rect">
                  <a:avLst/>
                </a:prstGeom>
                <a:solidFill>
                  <a:srgbClr val="6FC2B4"/>
                </a:solidFill>
                <a:ln w="19050" algn="ctr">
                  <a:no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2" name="Text Placeholder 18">
                  <a:extLst>
                    <a:ext uri="{FF2B5EF4-FFF2-40B4-BE49-F238E27FC236}">
                      <a16:creationId xmlns:a16="http://schemas.microsoft.com/office/drawing/2014/main" id="{967B9F02-0F40-104D-7818-0302FA836DE5}"/>
                    </a:ext>
                  </a:extLst>
                </p:cNvPr>
                <p:cNvSpPr txBox="1">
                  <a:spLocks/>
                </p:cNvSpPr>
                <p:nvPr/>
              </p:nvSpPr>
              <p:spPr>
                <a:xfrm>
                  <a:off x="4929338" y="4678145"/>
                  <a:ext cx="1402175" cy="1308050"/>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b="1">
                      <a:solidFill>
                        <a:srgbClr val="000000"/>
                      </a:solidFill>
                      <a:latin typeface="Calibri"/>
                    </a:rPr>
                    <a:t>Behaviors</a:t>
                  </a:r>
                </a:p>
                <a:p>
                  <a:pPr algn="ctr"/>
                  <a:r>
                    <a:rPr lang="en-US">
                      <a:solidFill>
                        <a:srgbClr val="000000"/>
                      </a:solidFill>
                      <a:latin typeface="Calibri"/>
                    </a:rPr>
                    <a:t> </a:t>
                  </a:r>
                  <a:r>
                    <a:rPr lang="en-US" i="1">
                      <a:solidFill>
                        <a:srgbClr val="000000"/>
                      </a:solidFill>
                      <a:latin typeface="Calibri"/>
                    </a:rPr>
                    <a:t>Bark</a:t>
                  </a:r>
                </a:p>
                <a:p>
                  <a:pPr algn="ctr"/>
                  <a:r>
                    <a:rPr lang="en-US" i="1">
                      <a:solidFill>
                        <a:srgbClr val="000000"/>
                      </a:solidFill>
                      <a:latin typeface="Calibri"/>
                    </a:rPr>
                    <a:t>Sleep</a:t>
                  </a:r>
                </a:p>
                <a:p>
                  <a:pPr algn="ctr"/>
                  <a:r>
                    <a:rPr lang="en-US" i="1">
                      <a:solidFill>
                        <a:srgbClr val="000000"/>
                      </a:solidFill>
                      <a:latin typeface="Calibri"/>
                    </a:rPr>
                    <a:t>Eat</a:t>
                  </a:r>
                </a:p>
              </p:txBody>
            </p:sp>
          </p:grpSp>
        </p:grpSp>
      </p:grpSp>
    </p:spTree>
    <p:custDataLst>
      <p:tags r:id="rId1"/>
    </p:custDataLst>
    <p:extLst>
      <p:ext uri="{BB962C8B-B14F-4D97-AF65-F5344CB8AC3E}">
        <p14:creationId xmlns:p14="http://schemas.microsoft.com/office/powerpoint/2010/main" val="105904164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5BD66-5C00-9B74-F080-2B56B5DC22A8}"/>
              </a:ext>
            </a:extLst>
          </p:cNvPr>
          <p:cNvSpPr>
            <a:spLocks noGrp="1"/>
          </p:cNvSpPr>
          <p:nvPr>
            <p:ph type="title"/>
          </p:nvPr>
        </p:nvSpPr>
        <p:spPr/>
        <p:txBody>
          <a:bodyPr/>
          <a:lstStyle/>
          <a:p>
            <a:r>
              <a:rPr lang="en-US"/>
              <a:t>Method</a:t>
            </a:r>
            <a:endParaRPr lang="en-IN"/>
          </a:p>
        </p:txBody>
      </p:sp>
      <p:sp>
        <p:nvSpPr>
          <p:cNvPr id="3" name="Slide Number Placeholder 2">
            <a:extLst>
              <a:ext uri="{FF2B5EF4-FFF2-40B4-BE49-F238E27FC236}">
                <a16:creationId xmlns:a16="http://schemas.microsoft.com/office/drawing/2014/main" id="{DE0194C5-003C-0BB4-7E85-7962C0E15ADD}"/>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18</a:t>
            </a:fld>
            <a:endParaRPr lang="en-IN">
              <a:solidFill>
                <a:prstClr val="black"/>
              </a:solidFill>
            </a:endParaRPr>
          </a:p>
        </p:txBody>
      </p:sp>
      <p:grpSp>
        <p:nvGrpSpPr>
          <p:cNvPr id="65" name="Group 64">
            <a:extLst>
              <a:ext uri="{FF2B5EF4-FFF2-40B4-BE49-F238E27FC236}">
                <a16:creationId xmlns:a16="http://schemas.microsoft.com/office/drawing/2014/main" id="{23A53AA0-6EB0-7321-782C-C1BE5B665E8E}"/>
              </a:ext>
            </a:extLst>
          </p:cNvPr>
          <p:cNvGrpSpPr/>
          <p:nvPr/>
        </p:nvGrpSpPr>
        <p:grpSpPr>
          <a:xfrm>
            <a:off x="2673954" y="1317379"/>
            <a:ext cx="6844095" cy="4926739"/>
            <a:chOff x="1809010" y="1401400"/>
            <a:chExt cx="6844095" cy="4926739"/>
          </a:xfrm>
        </p:grpSpPr>
        <p:sp>
          <p:nvSpPr>
            <p:cNvPr id="44" name="Hexagon 10">
              <a:extLst>
                <a:ext uri="{FF2B5EF4-FFF2-40B4-BE49-F238E27FC236}">
                  <a16:creationId xmlns:a16="http://schemas.microsoft.com/office/drawing/2014/main" id="{6DB87E27-9AF6-B3C4-E47A-1F380E807813}"/>
                </a:ext>
              </a:extLst>
            </p:cNvPr>
            <p:cNvSpPr/>
            <p:nvPr/>
          </p:nvSpPr>
          <p:spPr bwMode="gray">
            <a:xfrm rot="5400000">
              <a:off x="2023894" y="2729254"/>
              <a:ext cx="1714260" cy="1488201"/>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86BC25"/>
              </a:solidFill>
              <a:miter lim="800000"/>
              <a:headEnd type="triangle" w="lg" len="lg"/>
              <a:tailEnd type="oval"/>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45" name="Hexagon 10">
              <a:extLst>
                <a:ext uri="{FF2B5EF4-FFF2-40B4-BE49-F238E27FC236}">
                  <a16:creationId xmlns:a16="http://schemas.microsoft.com/office/drawing/2014/main" id="{DD78F547-D580-4899-CEDB-0C49DDD8E1C5}"/>
                </a:ext>
              </a:extLst>
            </p:cNvPr>
            <p:cNvSpPr/>
            <p:nvPr/>
          </p:nvSpPr>
          <p:spPr bwMode="gray">
            <a:xfrm rot="5400000" flipH="1">
              <a:off x="3669112" y="3586384"/>
              <a:ext cx="1714260" cy="1488201"/>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00A3E0"/>
              </a:solidFill>
              <a:miter lim="800000"/>
              <a:headEnd type="triangle" w="lg" len="lg"/>
              <a:tailEnd type="oval"/>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46" name="Hexagon 10">
              <a:extLst>
                <a:ext uri="{FF2B5EF4-FFF2-40B4-BE49-F238E27FC236}">
                  <a16:creationId xmlns:a16="http://schemas.microsoft.com/office/drawing/2014/main" id="{D8CE898D-D785-BAC8-AE07-1AAB0400B8D5}"/>
                </a:ext>
              </a:extLst>
            </p:cNvPr>
            <p:cNvSpPr/>
            <p:nvPr/>
          </p:nvSpPr>
          <p:spPr bwMode="gray">
            <a:xfrm rot="5400000">
              <a:off x="5285468" y="2729254"/>
              <a:ext cx="1714260" cy="1488201"/>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009A44"/>
              </a:solidFill>
              <a:miter lim="800000"/>
              <a:headEnd type="triangle" w="lg" len="lg"/>
              <a:tailEnd type="oval"/>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47" name="Hexagon 10">
              <a:extLst>
                <a:ext uri="{FF2B5EF4-FFF2-40B4-BE49-F238E27FC236}">
                  <a16:creationId xmlns:a16="http://schemas.microsoft.com/office/drawing/2014/main" id="{9F177B41-9189-D028-E8BE-5EF0C31DCCAA}"/>
                </a:ext>
              </a:extLst>
            </p:cNvPr>
            <p:cNvSpPr/>
            <p:nvPr/>
          </p:nvSpPr>
          <p:spPr bwMode="gray">
            <a:xfrm rot="5400000" flipH="1">
              <a:off x="6930686" y="3586384"/>
              <a:ext cx="1714260" cy="1488201"/>
            </a:xfrm>
            <a:custGeom>
              <a:avLst/>
              <a:gdLst>
                <a:gd name="connsiteX0" fmla="*/ 0 w 1414272"/>
                <a:gd name="connsiteY0" fmla="*/ 609600 h 1219200"/>
                <a:gd name="connsiteX1" fmla="*/ 304800 w 1414272"/>
                <a:gd name="connsiteY1" fmla="*/ 0 h 1219200"/>
                <a:gd name="connsiteX2" fmla="*/ 1109472 w 1414272"/>
                <a:gd name="connsiteY2" fmla="*/ 0 h 1219200"/>
                <a:gd name="connsiteX3" fmla="*/ 1414272 w 1414272"/>
                <a:gd name="connsiteY3" fmla="*/ 609600 h 1219200"/>
                <a:gd name="connsiteX4" fmla="*/ 1109472 w 1414272"/>
                <a:gd name="connsiteY4" fmla="*/ 1219200 h 1219200"/>
                <a:gd name="connsiteX5" fmla="*/ 304800 w 1414272"/>
                <a:gd name="connsiteY5" fmla="*/ 1219200 h 1219200"/>
                <a:gd name="connsiteX6" fmla="*/ 0 w 1414272"/>
                <a:gd name="connsiteY6" fmla="*/ 609600 h 1219200"/>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1200912 w 1414272"/>
                <a:gd name="connsiteY6" fmla="*/ 91440 h 1219200"/>
                <a:gd name="connsiteX0" fmla="*/ 1109472 w 1414272"/>
                <a:gd name="connsiteY0" fmla="*/ 13335 h 1232535"/>
                <a:gd name="connsiteX1" fmla="*/ 1414272 w 1414272"/>
                <a:gd name="connsiteY1" fmla="*/ 622935 h 1232535"/>
                <a:gd name="connsiteX2" fmla="*/ 1109472 w 1414272"/>
                <a:gd name="connsiteY2" fmla="*/ 1232535 h 1232535"/>
                <a:gd name="connsiteX3" fmla="*/ 304800 w 1414272"/>
                <a:gd name="connsiteY3" fmla="*/ 1232535 h 1232535"/>
                <a:gd name="connsiteX4" fmla="*/ 0 w 1414272"/>
                <a:gd name="connsiteY4" fmla="*/ 622935 h 1232535"/>
                <a:gd name="connsiteX5" fmla="*/ 304800 w 1414272"/>
                <a:gd name="connsiteY5" fmla="*/ 13335 h 1232535"/>
                <a:gd name="connsiteX6" fmla="*/ 958024 w 1414272"/>
                <a:gd name="connsiteY6" fmla="*/ 0 h 1232535"/>
                <a:gd name="connsiteX0" fmla="*/ 1109472 w 1414272"/>
                <a:gd name="connsiteY0" fmla="*/ 0 h 1219200"/>
                <a:gd name="connsiteX1" fmla="*/ 1414272 w 1414272"/>
                <a:gd name="connsiteY1" fmla="*/ 609600 h 1219200"/>
                <a:gd name="connsiteX2" fmla="*/ 1109472 w 1414272"/>
                <a:gd name="connsiteY2" fmla="*/ 1219200 h 1219200"/>
                <a:gd name="connsiteX3" fmla="*/ 304800 w 1414272"/>
                <a:gd name="connsiteY3" fmla="*/ 1219200 h 1219200"/>
                <a:gd name="connsiteX4" fmla="*/ 0 w 1414272"/>
                <a:gd name="connsiteY4" fmla="*/ 609600 h 1219200"/>
                <a:gd name="connsiteX5" fmla="*/ 304800 w 1414272"/>
                <a:gd name="connsiteY5" fmla="*/ 0 h 1219200"/>
                <a:gd name="connsiteX6" fmla="*/ 858015 w 1414272"/>
                <a:gd name="connsiteY6" fmla="*/ 10478 h 1219200"/>
                <a:gd name="connsiteX0" fmla="*/ 1109472 w 1414272"/>
                <a:gd name="connsiteY0" fmla="*/ 8572 h 1227772"/>
                <a:gd name="connsiteX1" fmla="*/ 1414272 w 1414272"/>
                <a:gd name="connsiteY1" fmla="*/ 618172 h 1227772"/>
                <a:gd name="connsiteX2" fmla="*/ 1109472 w 1414272"/>
                <a:gd name="connsiteY2" fmla="*/ 1227772 h 1227772"/>
                <a:gd name="connsiteX3" fmla="*/ 304800 w 1414272"/>
                <a:gd name="connsiteY3" fmla="*/ 1227772 h 1227772"/>
                <a:gd name="connsiteX4" fmla="*/ 0 w 1414272"/>
                <a:gd name="connsiteY4" fmla="*/ 618172 h 1227772"/>
                <a:gd name="connsiteX5" fmla="*/ 304800 w 1414272"/>
                <a:gd name="connsiteY5" fmla="*/ 8572 h 1227772"/>
                <a:gd name="connsiteX6" fmla="*/ 848490 w 1414272"/>
                <a:gd name="connsiteY6" fmla="*/ 0 h 122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4272" h="1227772">
                  <a:moveTo>
                    <a:pt x="1109472" y="8572"/>
                  </a:moveTo>
                  <a:lnTo>
                    <a:pt x="1414272" y="618172"/>
                  </a:lnTo>
                  <a:lnTo>
                    <a:pt x="1109472" y="1227772"/>
                  </a:lnTo>
                  <a:lnTo>
                    <a:pt x="304800" y="1227772"/>
                  </a:lnTo>
                  <a:lnTo>
                    <a:pt x="0" y="618172"/>
                  </a:lnTo>
                  <a:lnTo>
                    <a:pt x="304800" y="8572"/>
                  </a:lnTo>
                  <a:cubicBezTo>
                    <a:pt x="573024" y="8572"/>
                    <a:pt x="848490" y="0"/>
                    <a:pt x="848490" y="0"/>
                  </a:cubicBezTo>
                </a:path>
              </a:pathLst>
            </a:custGeom>
            <a:noFill/>
            <a:ln w="19050" algn="ctr">
              <a:solidFill>
                <a:srgbClr val="041E42"/>
              </a:solidFill>
              <a:miter lim="800000"/>
              <a:headEnd type="triangle" w="lg" len="lg"/>
              <a:tailEnd type="oval"/>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48" name="Hexagon 47">
              <a:extLst>
                <a:ext uri="{FF2B5EF4-FFF2-40B4-BE49-F238E27FC236}">
                  <a16:creationId xmlns:a16="http://schemas.microsoft.com/office/drawing/2014/main" id="{72C2A7F7-2C30-3211-9FC7-93BF1B7B2906}"/>
                </a:ext>
              </a:extLst>
            </p:cNvPr>
            <p:cNvSpPr/>
            <p:nvPr/>
          </p:nvSpPr>
          <p:spPr bwMode="gray">
            <a:xfrm rot="16200000">
              <a:off x="2151926" y="2855826"/>
              <a:ext cx="1446375" cy="1246875"/>
            </a:xfrm>
            <a:prstGeom prst="hexagon">
              <a:avLst/>
            </a:prstGeom>
            <a:solidFill>
              <a:srgbClr val="E3E48D"/>
            </a:solidFill>
            <a:ln w="19050" algn="ctr">
              <a:noFill/>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49" name="Hexagon 48">
              <a:extLst>
                <a:ext uri="{FF2B5EF4-FFF2-40B4-BE49-F238E27FC236}">
                  <a16:creationId xmlns:a16="http://schemas.microsoft.com/office/drawing/2014/main" id="{BE169513-5335-3EBC-D030-6F19247EFD04}"/>
                </a:ext>
              </a:extLst>
            </p:cNvPr>
            <p:cNvSpPr/>
            <p:nvPr/>
          </p:nvSpPr>
          <p:spPr bwMode="gray">
            <a:xfrm rot="16200000">
              <a:off x="3803054" y="3707047"/>
              <a:ext cx="1446375" cy="1246875"/>
            </a:xfrm>
            <a:prstGeom prst="hexagon">
              <a:avLst/>
            </a:prstGeom>
            <a:solidFill>
              <a:srgbClr val="DDEFE8"/>
            </a:solidFill>
            <a:ln w="19050" algn="ctr">
              <a:noFill/>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50" name="Hexagon 49">
              <a:extLst>
                <a:ext uri="{FF2B5EF4-FFF2-40B4-BE49-F238E27FC236}">
                  <a16:creationId xmlns:a16="http://schemas.microsoft.com/office/drawing/2014/main" id="{897A9E9A-109E-B36C-D4F8-678EF719D7F1}"/>
                </a:ext>
              </a:extLst>
            </p:cNvPr>
            <p:cNvSpPr/>
            <p:nvPr/>
          </p:nvSpPr>
          <p:spPr bwMode="gray">
            <a:xfrm rot="16200000">
              <a:off x="5419409" y="2849916"/>
              <a:ext cx="1446375" cy="1246875"/>
            </a:xfrm>
            <a:prstGeom prst="hexagon">
              <a:avLst/>
            </a:prstGeom>
            <a:solidFill>
              <a:srgbClr val="DDEFE8"/>
            </a:solidFill>
            <a:ln w="19050" algn="ctr">
              <a:noFill/>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51" name="Hexagon 50">
              <a:extLst>
                <a:ext uri="{FF2B5EF4-FFF2-40B4-BE49-F238E27FC236}">
                  <a16:creationId xmlns:a16="http://schemas.microsoft.com/office/drawing/2014/main" id="{C27AC116-D813-AABA-E676-CD535E0E5459}"/>
                </a:ext>
              </a:extLst>
            </p:cNvPr>
            <p:cNvSpPr/>
            <p:nvPr/>
          </p:nvSpPr>
          <p:spPr bwMode="gray">
            <a:xfrm rot="16200000">
              <a:off x="7064627" y="3707047"/>
              <a:ext cx="1446375" cy="1246875"/>
            </a:xfrm>
            <a:prstGeom prst="hexagon">
              <a:avLst/>
            </a:prstGeom>
            <a:solidFill>
              <a:srgbClr val="A0DCFF"/>
            </a:solidFill>
            <a:ln w="19050" algn="ctr">
              <a:noFill/>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cxnSp>
          <p:nvCxnSpPr>
            <p:cNvPr id="52" name="Straight Connector 51">
              <a:extLst>
                <a:ext uri="{FF2B5EF4-FFF2-40B4-BE49-F238E27FC236}">
                  <a16:creationId xmlns:a16="http://schemas.microsoft.com/office/drawing/2014/main" id="{5EB758B3-080E-C085-B25C-A2BCBAF05306}"/>
                </a:ext>
              </a:extLst>
            </p:cNvPr>
            <p:cNvCxnSpPr>
              <a:cxnSpLocks/>
            </p:cNvCxnSpPr>
            <p:nvPr/>
          </p:nvCxnSpPr>
          <p:spPr>
            <a:xfrm flipH="1" flipV="1">
              <a:off x="2869205" y="2026110"/>
              <a:ext cx="716" cy="596023"/>
            </a:xfrm>
            <a:prstGeom prst="line">
              <a:avLst/>
            </a:prstGeom>
            <a:ln w="15875">
              <a:solidFill>
                <a:srgbClr val="000000"/>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55D40420-AA7D-E64E-E940-3A4F9E5B7C03}"/>
                </a:ext>
              </a:extLst>
            </p:cNvPr>
            <p:cNvCxnSpPr>
              <a:cxnSpLocks/>
            </p:cNvCxnSpPr>
            <p:nvPr/>
          </p:nvCxnSpPr>
          <p:spPr>
            <a:xfrm flipH="1" flipV="1">
              <a:off x="6137081" y="2026110"/>
              <a:ext cx="716" cy="596023"/>
            </a:xfrm>
            <a:prstGeom prst="line">
              <a:avLst/>
            </a:prstGeom>
            <a:ln w="15875">
              <a:solidFill>
                <a:srgbClr val="000000"/>
              </a:solidFill>
              <a:prstDash val="sysDot"/>
              <a:tailEnd type="diamond"/>
            </a:ln>
          </p:spPr>
          <p:style>
            <a:lnRef idx="1">
              <a:schemeClr val="accent1"/>
            </a:lnRef>
            <a:fillRef idx="0">
              <a:schemeClr val="accent1"/>
            </a:fillRef>
            <a:effectRef idx="0">
              <a:schemeClr val="accent1"/>
            </a:effectRef>
            <a:fontRef idx="minor">
              <a:schemeClr val="tx1"/>
            </a:fontRef>
          </p:style>
        </p:cxnSp>
        <p:grpSp>
          <p:nvGrpSpPr>
            <p:cNvPr id="54" name="Group 53">
              <a:extLst>
                <a:ext uri="{FF2B5EF4-FFF2-40B4-BE49-F238E27FC236}">
                  <a16:creationId xmlns:a16="http://schemas.microsoft.com/office/drawing/2014/main" id="{2385D91D-8188-7D72-73B5-3EC575520E48}"/>
                </a:ext>
              </a:extLst>
            </p:cNvPr>
            <p:cNvGrpSpPr/>
            <p:nvPr/>
          </p:nvGrpSpPr>
          <p:grpSpPr>
            <a:xfrm>
              <a:off x="4520516" y="5194183"/>
              <a:ext cx="3256772" cy="508326"/>
              <a:chOff x="3013013" y="5005847"/>
              <a:chExt cx="3130094" cy="938942"/>
            </a:xfrm>
          </p:grpSpPr>
          <p:cxnSp>
            <p:nvCxnSpPr>
              <p:cNvPr id="55" name="Straight Connector 54">
                <a:extLst>
                  <a:ext uri="{FF2B5EF4-FFF2-40B4-BE49-F238E27FC236}">
                    <a16:creationId xmlns:a16="http://schemas.microsoft.com/office/drawing/2014/main" id="{A3D24999-8FC1-AE48-4AC9-EA55DC9A7ECF}"/>
                  </a:ext>
                </a:extLst>
              </p:cNvPr>
              <p:cNvCxnSpPr>
                <a:cxnSpLocks/>
              </p:cNvCxnSpPr>
              <p:nvPr/>
            </p:nvCxnSpPr>
            <p:spPr>
              <a:xfrm flipH="1">
                <a:off x="6142419" y="5005849"/>
                <a:ext cx="688" cy="938940"/>
              </a:xfrm>
              <a:prstGeom prst="line">
                <a:avLst/>
              </a:prstGeom>
              <a:ln w="22225">
                <a:solidFill>
                  <a:srgbClr val="000000"/>
                </a:solidFill>
                <a:prstDash val="sysDot"/>
                <a:tailEnd type="diamon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AB6E3E4-E909-7A74-4CD1-E8013794E52B}"/>
                  </a:ext>
                </a:extLst>
              </p:cNvPr>
              <p:cNvCxnSpPr>
                <a:cxnSpLocks/>
              </p:cNvCxnSpPr>
              <p:nvPr/>
            </p:nvCxnSpPr>
            <p:spPr>
              <a:xfrm flipH="1">
                <a:off x="3013013" y="5005847"/>
                <a:ext cx="688" cy="938939"/>
              </a:xfrm>
              <a:prstGeom prst="line">
                <a:avLst/>
              </a:prstGeom>
              <a:ln w="22225">
                <a:solidFill>
                  <a:srgbClr val="000000"/>
                </a:solidFill>
                <a:prstDash val="sysDot"/>
                <a:tailEnd type="diamond"/>
              </a:ln>
            </p:spPr>
            <p:style>
              <a:lnRef idx="1">
                <a:schemeClr val="accent1"/>
              </a:lnRef>
              <a:fillRef idx="0">
                <a:schemeClr val="accent1"/>
              </a:fillRef>
              <a:effectRef idx="0">
                <a:schemeClr val="accent1"/>
              </a:effectRef>
              <a:fontRef idx="minor">
                <a:schemeClr val="tx1"/>
              </a:fontRef>
            </p:style>
          </p:cxnSp>
        </p:grpSp>
        <p:sp>
          <p:nvSpPr>
            <p:cNvPr id="57" name="Hexagon 58">
              <a:extLst>
                <a:ext uri="{FF2B5EF4-FFF2-40B4-BE49-F238E27FC236}">
                  <a16:creationId xmlns:a16="http://schemas.microsoft.com/office/drawing/2014/main" id="{797DECC4-D20B-A62A-C92B-FDB80A63943C}"/>
                </a:ext>
              </a:extLst>
            </p:cNvPr>
            <p:cNvSpPr/>
            <p:nvPr/>
          </p:nvSpPr>
          <p:spPr bwMode="gray">
            <a:xfrm rot="16200000">
              <a:off x="2692434" y="3574019"/>
              <a:ext cx="377180" cy="1508719"/>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5875" algn="ctr">
              <a:solidFill>
                <a:srgbClr val="000000"/>
              </a:solidFill>
              <a:prstDash val="sysDot"/>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58" name="Hexagon 58">
              <a:extLst>
                <a:ext uri="{FF2B5EF4-FFF2-40B4-BE49-F238E27FC236}">
                  <a16:creationId xmlns:a16="http://schemas.microsoft.com/office/drawing/2014/main" id="{A5E3D88E-DB80-86C6-84AF-B8FCFE028199}"/>
                </a:ext>
              </a:extLst>
            </p:cNvPr>
            <p:cNvSpPr/>
            <p:nvPr/>
          </p:nvSpPr>
          <p:spPr bwMode="gray">
            <a:xfrm rot="16200000">
              <a:off x="5948020" y="3568109"/>
              <a:ext cx="377180" cy="1508719"/>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5875" algn="ctr">
              <a:solidFill>
                <a:srgbClr val="000000"/>
              </a:solidFill>
              <a:prstDash val="sysDot"/>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59" name="Hexagon 58">
              <a:extLst>
                <a:ext uri="{FF2B5EF4-FFF2-40B4-BE49-F238E27FC236}">
                  <a16:creationId xmlns:a16="http://schemas.microsoft.com/office/drawing/2014/main" id="{CBA5E5C3-2183-FDBF-DD70-4FB38B35947E}"/>
                </a:ext>
              </a:extLst>
            </p:cNvPr>
            <p:cNvSpPr/>
            <p:nvPr/>
          </p:nvSpPr>
          <p:spPr bwMode="gray">
            <a:xfrm rot="5400000" flipV="1">
              <a:off x="7573130" y="2701670"/>
              <a:ext cx="377180" cy="1508719"/>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5875" algn="ctr">
              <a:solidFill>
                <a:srgbClr val="000000"/>
              </a:solidFill>
              <a:prstDash val="sysDot"/>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60" name="Hexagon 58">
              <a:extLst>
                <a:ext uri="{FF2B5EF4-FFF2-40B4-BE49-F238E27FC236}">
                  <a16:creationId xmlns:a16="http://schemas.microsoft.com/office/drawing/2014/main" id="{7E06509C-13AA-2A6F-0AD0-ED52E202DDA9}"/>
                </a:ext>
              </a:extLst>
            </p:cNvPr>
            <p:cNvSpPr/>
            <p:nvPr/>
          </p:nvSpPr>
          <p:spPr bwMode="gray">
            <a:xfrm rot="5400000" flipV="1">
              <a:off x="4334883" y="2718994"/>
              <a:ext cx="377180" cy="1508719"/>
            </a:xfrm>
            <a:custGeom>
              <a:avLst/>
              <a:gdLst>
                <a:gd name="connsiteX0" fmla="*/ 0 w 1682040"/>
                <a:gd name="connsiteY0" fmla="*/ 725017 h 1450034"/>
                <a:gd name="connsiteX1" fmla="*/ 362509 w 1682040"/>
                <a:gd name="connsiteY1" fmla="*/ 0 h 1450034"/>
                <a:gd name="connsiteX2" fmla="*/ 1319532 w 1682040"/>
                <a:gd name="connsiteY2" fmla="*/ 0 h 1450034"/>
                <a:gd name="connsiteX3" fmla="*/ 1682040 w 1682040"/>
                <a:gd name="connsiteY3" fmla="*/ 725017 h 1450034"/>
                <a:gd name="connsiteX4" fmla="*/ 1319532 w 1682040"/>
                <a:gd name="connsiteY4" fmla="*/ 1450034 h 1450034"/>
                <a:gd name="connsiteX5" fmla="*/ 362509 w 1682040"/>
                <a:gd name="connsiteY5" fmla="*/ 1450034 h 1450034"/>
                <a:gd name="connsiteX6" fmla="*/ 0 w 1682040"/>
                <a:gd name="connsiteY6" fmla="*/ 725017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6" fmla="*/ 1410972 w 1682040"/>
                <a:gd name="connsiteY6" fmla="*/ 91440 h 1450034"/>
                <a:gd name="connsiteX0" fmla="*/ 1319532 w 1682040"/>
                <a:gd name="connsiteY0" fmla="*/ 0 h 1450034"/>
                <a:gd name="connsiteX1" fmla="*/ 1682040 w 1682040"/>
                <a:gd name="connsiteY1" fmla="*/ 725017 h 1450034"/>
                <a:gd name="connsiteX2" fmla="*/ 1319532 w 1682040"/>
                <a:gd name="connsiteY2" fmla="*/ 1450034 h 1450034"/>
                <a:gd name="connsiteX3" fmla="*/ 362509 w 1682040"/>
                <a:gd name="connsiteY3" fmla="*/ 1450034 h 1450034"/>
                <a:gd name="connsiteX4" fmla="*/ 0 w 1682040"/>
                <a:gd name="connsiteY4" fmla="*/ 725017 h 1450034"/>
                <a:gd name="connsiteX5" fmla="*/ 362509 w 1682040"/>
                <a:gd name="connsiteY5" fmla="*/ 0 h 1450034"/>
                <a:gd name="connsiteX0" fmla="*/ 1319532 w 1319532"/>
                <a:gd name="connsiteY0" fmla="*/ 0 h 1450034"/>
                <a:gd name="connsiteX1" fmla="*/ 1319532 w 1319532"/>
                <a:gd name="connsiteY1" fmla="*/ 1450034 h 1450034"/>
                <a:gd name="connsiteX2" fmla="*/ 362509 w 1319532"/>
                <a:gd name="connsiteY2" fmla="*/ 1450034 h 1450034"/>
                <a:gd name="connsiteX3" fmla="*/ 0 w 1319532"/>
                <a:gd name="connsiteY3" fmla="*/ 725017 h 1450034"/>
                <a:gd name="connsiteX4" fmla="*/ 362509 w 1319532"/>
                <a:gd name="connsiteY4" fmla="*/ 0 h 1450034"/>
                <a:gd name="connsiteX0" fmla="*/ 1319532 w 1319532"/>
                <a:gd name="connsiteY0" fmla="*/ 0 h 1450034"/>
                <a:gd name="connsiteX1" fmla="*/ 362509 w 1319532"/>
                <a:gd name="connsiteY1" fmla="*/ 1450034 h 1450034"/>
                <a:gd name="connsiteX2" fmla="*/ 0 w 1319532"/>
                <a:gd name="connsiteY2" fmla="*/ 725017 h 1450034"/>
                <a:gd name="connsiteX3" fmla="*/ 362509 w 1319532"/>
                <a:gd name="connsiteY3" fmla="*/ 0 h 1450034"/>
                <a:gd name="connsiteX0" fmla="*/ 362509 w 362509"/>
                <a:gd name="connsiteY0" fmla="*/ 1450034 h 1450034"/>
                <a:gd name="connsiteX1" fmla="*/ 0 w 362509"/>
                <a:gd name="connsiteY1" fmla="*/ 725017 h 1450034"/>
                <a:gd name="connsiteX2" fmla="*/ 362509 w 362509"/>
                <a:gd name="connsiteY2" fmla="*/ 0 h 1450034"/>
              </a:gdLst>
              <a:ahLst/>
              <a:cxnLst>
                <a:cxn ang="0">
                  <a:pos x="connsiteX0" y="connsiteY0"/>
                </a:cxn>
                <a:cxn ang="0">
                  <a:pos x="connsiteX1" y="connsiteY1"/>
                </a:cxn>
                <a:cxn ang="0">
                  <a:pos x="connsiteX2" y="connsiteY2"/>
                </a:cxn>
              </a:cxnLst>
              <a:rect l="l" t="t" r="r" b="b"/>
              <a:pathLst>
                <a:path w="362509" h="1450034">
                  <a:moveTo>
                    <a:pt x="362509" y="1450034"/>
                  </a:moveTo>
                  <a:lnTo>
                    <a:pt x="0" y="725017"/>
                  </a:lnTo>
                  <a:lnTo>
                    <a:pt x="362509" y="0"/>
                  </a:lnTo>
                </a:path>
              </a:pathLst>
            </a:custGeom>
            <a:noFill/>
            <a:ln w="15875" algn="ctr">
              <a:solidFill>
                <a:srgbClr val="000000"/>
              </a:solidFill>
              <a:prstDash val="sysDot"/>
              <a:miter lim="800000"/>
              <a:headEnd/>
              <a:tailEnd/>
            </a:ln>
          </p:spPr>
          <p:txBody>
            <a:bodyPr wrap="square" lIns="88900" tIns="88900" rIns="88900" bIns="88900" rtlCol="0" anchor="ctr"/>
            <a:lstStyle/>
            <a:p>
              <a:pPr algn="ctr">
                <a:lnSpc>
                  <a:spcPct val="106000"/>
                </a:lnSpc>
                <a:defRPr/>
              </a:pPr>
              <a:endParaRPr lang="en-US" sz="1600" b="1">
                <a:solidFill>
                  <a:prstClr val="white"/>
                </a:solidFill>
                <a:latin typeface="Calibri Light"/>
              </a:endParaRPr>
            </a:p>
          </p:txBody>
        </p:sp>
        <p:sp>
          <p:nvSpPr>
            <p:cNvPr id="61" name="Text Placeholder 44">
              <a:extLst>
                <a:ext uri="{FF2B5EF4-FFF2-40B4-BE49-F238E27FC236}">
                  <a16:creationId xmlns:a16="http://schemas.microsoft.com/office/drawing/2014/main" id="{8BC478A2-CDE5-1ABB-1C40-868B3A9F117F}"/>
                </a:ext>
              </a:extLst>
            </p:cNvPr>
            <p:cNvSpPr txBox="1">
              <a:spLocks/>
            </p:cNvSpPr>
            <p:nvPr/>
          </p:nvSpPr>
          <p:spPr>
            <a:xfrm>
              <a:off x="3645897" y="5743364"/>
              <a:ext cx="1752600" cy="584775"/>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a:solidFill>
                    <a:prstClr val="black"/>
                  </a:solidFill>
                  <a:latin typeface="Calibri"/>
                </a:rPr>
                <a:t>Is defined inside </a:t>
              </a:r>
              <a:br>
                <a:rPr lang="en-US">
                  <a:solidFill>
                    <a:prstClr val="black"/>
                  </a:solidFill>
                  <a:latin typeface="Calibri"/>
                </a:rPr>
              </a:br>
              <a:r>
                <a:rPr lang="en-US">
                  <a:solidFill>
                    <a:prstClr val="black"/>
                  </a:solidFill>
                  <a:latin typeface="Calibri"/>
                </a:rPr>
                <a:t>a class</a:t>
              </a:r>
              <a:endParaRPr lang="en-IN">
                <a:solidFill>
                  <a:prstClr val="black"/>
                </a:solidFill>
                <a:latin typeface="Calibri"/>
              </a:endParaRPr>
            </a:p>
          </p:txBody>
        </p:sp>
        <p:sp>
          <p:nvSpPr>
            <p:cNvPr id="62" name="Text Placeholder 45">
              <a:extLst>
                <a:ext uri="{FF2B5EF4-FFF2-40B4-BE49-F238E27FC236}">
                  <a16:creationId xmlns:a16="http://schemas.microsoft.com/office/drawing/2014/main" id="{53D158F9-0FFA-96C5-7114-1EBEB2D5F653}"/>
                </a:ext>
              </a:extLst>
            </p:cNvPr>
            <p:cNvSpPr txBox="1">
              <a:spLocks/>
            </p:cNvSpPr>
            <p:nvPr/>
          </p:nvSpPr>
          <p:spPr>
            <a:xfrm>
              <a:off x="6900505" y="5743364"/>
              <a:ext cx="1752600" cy="584775"/>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a:solidFill>
                    <a:prstClr val="black"/>
                  </a:solidFill>
                  <a:latin typeface="Calibri"/>
                </a:rPr>
                <a:t>Is called on </a:t>
              </a:r>
              <a:br>
                <a:rPr lang="en-US">
                  <a:solidFill>
                    <a:prstClr val="black"/>
                  </a:solidFill>
                  <a:latin typeface="Calibri"/>
                </a:rPr>
              </a:br>
              <a:r>
                <a:rPr lang="en-US">
                  <a:solidFill>
                    <a:prstClr val="black"/>
                  </a:solidFill>
                  <a:latin typeface="Calibri"/>
                </a:rPr>
                <a:t>an object</a:t>
              </a:r>
            </a:p>
          </p:txBody>
        </p:sp>
        <p:sp>
          <p:nvSpPr>
            <p:cNvPr id="63" name="Text Placeholder 47">
              <a:extLst>
                <a:ext uri="{FF2B5EF4-FFF2-40B4-BE49-F238E27FC236}">
                  <a16:creationId xmlns:a16="http://schemas.microsoft.com/office/drawing/2014/main" id="{AE91BA04-6892-5E1B-9685-757B6AD0CDCE}"/>
                </a:ext>
              </a:extLst>
            </p:cNvPr>
            <p:cNvSpPr txBox="1">
              <a:spLocks/>
            </p:cNvSpPr>
            <p:nvPr/>
          </p:nvSpPr>
          <p:spPr>
            <a:xfrm>
              <a:off x="5059274" y="1401400"/>
              <a:ext cx="2154671" cy="584775"/>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a:solidFill>
                    <a:prstClr val="black"/>
                  </a:solidFill>
                  <a:latin typeface="Calibri"/>
                </a:rPr>
                <a:t>Includes both attributes and behaviors </a:t>
              </a:r>
            </a:p>
          </p:txBody>
        </p:sp>
        <p:sp>
          <p:nvSpPr>
            <p:cNvPr id="64" name="Text Placeholder 48">
              <a:extLst>
                <a:ext uri="{FF2B5EF4-FFF2-40B4-BE49-F238E27FC236}">
                  <a16:creationId xmlns:a16="http://schemas.microsoft.com/office/drawing/2014/main" id="{49E9EF5A-FD34-52AC-6973-28E7AAEB6A47}"/>
                </a:ext>
              </a:extLst>
            </p:cNvPr>
            <p:cNvSpPr txBox="1">
              <a:spLocks/>
            </p:cNvSpPr>
            <p:nvPr/>
          </p:nvSpPr>
          <p:spPr>
            <a:xfrm>
              <a:off x="1809010" y="1401400"/>
              <a:ext cx="2093794" cy="584775"/>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US">
                  <a:solidFill>
                    <a:prstClr val="black"/>
                  </a:solidFill>
                  <a:latin typeface="Calibri"/>
                </a:rPr>
                <a:t>Implements functionality for a class</a:t>
              </a:r>
            </a:p>
          </p:txBody>
        </p:sp>
      </p:grpSp>
      <p:grpSp>
        <p:nvGrpSpPr>
          <p:cNvPr id="4" name="Group 285">
            <a:extLst>
              <a:ext uri="{FF2B5EF4-FFF2-40B4-BE49-F238E27FC236}">
                <a16:creationId xmlns:a16="http://schemas.microsoft.com/office/drawing/2014/main" id="{2767B2C9-D047-2FE2-F2FC-678A7CC1C7DA}"/>
              </a:ext>
            </a:extLst>
          </p:cNvPr>
          <p:cNvGrpSpPr>
            <a:grpSpLocks noChangeAspect="1"/>
          </p:cNvGrpSpPr>
          <p:nvPr/>
        </p:nvGrpSpPr>
        <p:grpSpPr bwMode="auto">
          <a:xfrm>
            <a:off x="3408474" y="3131310"/>
            <a:ext cx="651349" cy="649439"/>
            <a:chOff x="388" y="758"/>
            <a:chExt cx="341" cy="340"/>
          </a:xfrm>
          <a:solidFill>
            <a:srgbClr val="86BC25"/>
          </a:solidFill>
        </p:grpSpPr>
        <p:sp>
          <p:nvSpPr>
            <p:cNvPr id="5" name="Freeform 286">
              <a:extLst>
                <a:ext uri="{FF2B5EF4-FFF2-40B4-BE49-F238E27FC236}">
                  <a16:creationId xmlns:a16="http://schemas.microsoft.com/office/drawing/2014/main" id="{F95F7153-0B5F-F5D6-F45F-FE0027E1D1BC}"/>
                </a:ext>
              </a:extLst>
            </p:cNvPr>
            <p:cNvSpPr>
              <a:spLocks noEditPoints="1"/>
            </p:cNvSpPr>
            <p:nvPr/>
          </p:nvSpPr>
          <p:spPr bwMode="auto">
            <a:xfrm>
              <a:off x="462" y="834"/>
              <a:ext cx="192" cy="192"/>
            </a:xfrm>
            <a:custGeom>
              <a:avLst/>
              <a:gdLst>
                <a:gd name="T0" fmla="*/ 43 w 289"/>
                <a:gd name="T1" fmla="*/ 289 h 289"/>
                <a:gd name="T2" fmla="*/ 13 w 289"/>
                <a:gd name="T3" fmla="*/ 276 h 289"/>
                <a:gd name="T4" fmla="*/ 0 w 289"/>
                <a:gd name="T5" fmla="*/ 246 h 289"/>
                <a:gd name="T6" fmla="*/ 13 w 289"/>
                <a:gd name="T7" fmla="*/ 216 h 289"/>
                <a:gd name="T8" fmla="*/ 118 w 289"/>
                <a:gd name="T9" fmla="*/ 111 h 289"/>
                <a:gd name="T10" fmla="*/ 140 w 289"/>
                <a:gd name="T11" fmla="*/ 29 h 289"/>
                <a:gd name="T12" fmla="*/ 156 w 289"/>
                <a:gd name="T13" fmla="*/ 16 h 289"/>
                <a:gd name="T14" fmla="*/ 229 w 289"/>
                <a:gd name="T15" fmla="*/ 9 h 289"/>
                <a:gd name="T16" fmla="*/ 235 w 289"/>
                <a:gd name="T17" fmla="*/ 16 h 289"/>
                <a:gd name="T18" fmla="*/ 233 w 289"/>
                <a:gd name="T19" fmla="*/ 26 h 289"/>
                <a:gd name="T20" fmla="*/ 194 w 289"/>
                <a:gd name="T21" fmla="*/ 65 h 289"/>
                <a:gd name="T22" fmla="*/ 208 w 289"/>
                <a:gd name="T23" fmla="*/ 81 h 289"/>
                <a:gd name="T24" fmla="*/ 224 w 289"/>
                <a:gd name="T25" fmla="*/ 95 h 289"/>
                <a:gd name="T26" fmla="*/ 263 w 289"/>
                <a:gd name="T27" fmla="*/ 56 h 289"/>
                <a:gd name="T28" fmla="*/ 273 w 289"/>
                <a:gd name="T29" fmla="*/ 54 h 289"/>
                <a:gd name="T30" fmla="*/ 280 w 289"/>
                <a:gd name="T31" fmla="*/ 60 h 289"/>
                <a:gd name="T32" fmla="*/ 273 w 289"/>
                <a:gd name="T33" fmla="*/ 133 h 289"/>
                <a:gd name="T34" fmla="*/ 273 w 289"/>
                <a:gd name="T35" fmla="*/ 133 h 289"/>
                <a:gd name="T36" fmla="*/ 260 w 289"/>
                <a:gd name="T37" fmla="*/ 149 h 289"/>
                <a:gd name="T38" fmla="*/ 178 w 289"/>
                <a:gd name="T39" fmla="*/ 171 h 289"/>
                <a:gd name="T40" fmla="*/ 73 w 289"/>
                <a:gd name="T41" fmla="*/ 276 h 289"/>
                <a:gd name="T42" fmla="*/ 43 w 289"/>
                <a:gd name="T43" fmla="*/ 289 h 289"/>
                <a:gd name="T44" fmla="*/ 200 w 289"/>
                <a:gd name="T45" fmla="*/ 25 h 289"/>
                <a:gd name="T46" fmla="*/ 167 w 289"/>
                <a:gd name="T47" fmla="*/ 34 h 289"/>
                <a:gd name="T48" fmla="*/ 155 w 289"/>
                <a:gd name="T49" fmla="*/ 44 h 289"/>
                <a:gd name="T50" fmla="*/ 140 w 289"/>
                <a:gd name="T51" fmla="*/ 110 h 289"/>
                <a:gd name="T52" fmla="*/ 137 w 289"/>
                <a:gd name="T53" fmla="*/ 122 h 289"/>
                <a:gd name="T54" fmla="*/ 28 w 289"/>
                <a:gd name="T55" fmla="*/ 231 h 289"/>
                <a:gd name="T56" fmla="*/ 22 w 289"/>
                <a:gd name="T57" fmla="*/ 246 h 289"/>
                <a:gd name="T58" fmla="*/ 28 w 289"/>
                <a:gd name="T59" fmla="*/ 261 h 289"/>
                <a:gd name="T60" fmla="*/ 58 w 289"/>
                <a:gd name="T61" fmla="*/ 261 h 289"/>
                <a:gd name="T62" fmla="*/ 167 w 289"/>
                <a:gd name="T63" fmla="*/ 152 h 289"/>
                <a:gd name="T64" fmla="*/ 179 w 289"/>
                <a:gd name="T65" fmla="*/ 149 h 289"/>
                <a:gd name="T66" fmla="*/ 245 w 289"/>
                <a:gd name="T67" fmla="*/ 134 h 289"/>
                <a:gd name="T68" fmla="*/ 255 w 289"/>
                <a:gd name="T69" fmla="*/ 122 h 289"/>
                <a:gd name="T70" fmla="*/ 255 w 289"/>
                <a:gd name="T71" fmla="*/ 122 h 289"/>
                <a:gd name="T72" fmla="*/ 264 w 289"/>
                <a:gd name="T73" fmla="*/ 85 h 289"/>
                <a:gd name="T74" fmla="*/ 232 w 289"/>
                <a:gd name="T75" fmla="*/ 117 h 289"/>
                <a:gd name="T76" fmla="*/ 219 w 289"/>
                <a:gd name="T77" fmla="*/ 118 h 289"/>
                <a:gd name="T78" fmla="*/ 192 w 289"/>
                <a:gd name="T79" fmla="*/ 96 h 289"/>
                <a:gd name="T80" fmla="*/ 171 w 289"/>
                <a:gd name="T81" fmla="*/ 70 h 289"/>
                <a:gd name="T82" fmla="*/ 172 w 289"/>
                <a:gd name="T83" fmla="*/ 56 h 289"/>
                <a:gd name="T84" fmla="*/ 204 w 289"/>
                <a:gd name="T85" fmla="*/ 25 h 289"/>
                <a:gd name="T86" fmla="*/ 200 w 289"/>
                <a:gd name="T87" fmla="*/ 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89" h="289">
                  <a:moveTo>
                    <a:pt x="43" y="289"/>
                  </a:moveTo>
                  <a:cubicBezTo>
                    <a:pt x="32" y="289"/>
                    <a:pt x="21" y="284"/>
                    <a:pt x="13" y="276"/>
                  </a:cubicBezTo>
                  <a:cubicBezTo>
                    <a:pt x="5" y="268"/>
                    <a:pt x="0" y="257"/>
                    <a:pt x="0" y="246"/>
                  </a:cubicBezTo>
                  <a:cubicBezTo>
                    <a:pt x="0" y="235"/>
                    <a:pt x="5" y="224"/>
                    <a:pt x="13" y="216"/>
                  </a:cubicBezTo>
                  <a:cubicBezTo>
                    <a:pt x="118" y="111"/>
                    <a:pt x="118" y="111"/>
                    <a:pt x="118" y="111"/>
                  </a:cubicBezTo>
                  <a:cubicBezTo>
                    <a:pt x="110" y="82"/>
                    <a:pt x="118" y="50"/>
                    <a:pt x="140" y="29"/>
                  </a:cubicBezTo>
                  <a:cubicBezTo>
                    <a:pt x="144" y="24"/>
                    <a:pt x="150" y="20"/>
                    <a:pt x="156" y="16"/>
                  </a:cubicBezTo>
                  <a:cubicBezTo>
                    <a:pt x="178" y="3"/>
                    <a:pt x="204" y="0"/>
                    <a:pt x="229" y="9"/>
                  </a:cubicBezTo>
                  <a:cubicBezTo>
                    <a:pt x="232" y="10"/>
                    <a:pt x="235" y="13"/>
                    <a:pt x="235" y="16"/>
                  </a:cubicBezTo>
                  <a:cubicBezTo>
                    <a:pt x="236" y="20"/>
                    <a:pt x="235" y="24"/>
                    <a:pt x="233" y="26"/>
                  </a:cubicBezTo>
                  <a:cubicBezTo>
                    <a:pt x="194" y="65"/>
                    <a:pt x="194" y="65"/>
                    <a:pt x="194" y="65"/>
                  </a:cubicBezTo>
                  <a:cubicBezTo>
                    <a:pt x="198" y="71"/>
                    <a:pt x="203" y="76"/>
                    <a:pt x="208" y="81"/>
                  </a:cubicBezTo>
                  <a:cubicBezTo>
                    <a:pt x="213" y="86"/>
                    <a:pt x="218" y="91"/>
                    <a:pt x="224" y="95"/>
                  </a:cubicBezTo>
                  <a:cubicBezTo>
                    <a:pt x="263" y="56"/>
                    <a:pt x="263" y="56"/>
                    <a:pt x="263" y="56"/>
                  </a:cubicBezTo>
                  <a:cubicBezTo>
                    <a:pt x="265" y="54"/>
                    <a:pt x="269" y="53"/>
                    <a:pt x="273" y="54"/>
                  </a:cubicBezTo>
                  <a:cubicBezTo>
                    <a:pt x="276" y="54"/>
                    <a:pt x="279" y="57"/>
                    <a:pt x="280" y="60"/>
                  </a:cubicBezTo>
                  <a:cubicBezTo>
                    <a:pt x="289" y="85"/>
                    <a:pt x="286" y="111"/>
                    <a:pt x="273" y="133"/>
                  </a:cubicBezTo>
                  <a:cubicBezTo>
                    <a:pt x="273" y="133"/>
                    <a:pt x="273" y="133"/>
                    <a:pt x="273" y="133"/>
                  </a:cubicBezTo>
                  <a:cubicBezTo>
                    <a:pt x="269" y="139"/>
                    <a:pt x="265" y="145"/>
                    <a:pt x="260" y="149"/>
                  </a:cubicBezTo>
                  <a:cubicBezTo>
                    <a:pt x="239" y="171"/>
                    <a:pt x="207" y="179"/>
                    <a:pt x="178" y="171"/>
                  </a:cubicBezTo>
                  <a:cubicBezTo>
                    <a:pt x="73" y="276"/>
                    <a:pt x="73" y="276"/>
                    <a:pt x="73" y="276"/>
                  </a:cubicBezTo>
                  <a:cubicBezTo>
                    <a:pt x="65" y="284"/>
                    <a:pt x="54" y="289"/>
                    <a:pt x="43" y="289"/>
                  </a:cubicBezTo>
                  <a:close/>
                  <a:moveTo>
                    <a:pt x="200" y="25"/>
                  </a:moveTo>
                  <a:cubicBezTo>
                    <a:pt x="188" y="25"/>
                    <a:pt x="177" y="28"/>
                    <a:pt x="167" y="34"/>
                  </a:cubicBezTo>
                  <a:cubicBezTo>
                    <a:pt x="162" y="37"/>
                    <a:pt x="158" y="40"/>
                    <a:pt x="155" y="44"/>
                  </a:cubicBezTo>
                  <a:cubicBezTo>
                    <a:pt x="137" y="61"/>
                    <a:pt x="132" y="87"/>
                    <a:pt x="140" y="110"/>
                  </a:cubicBezTo>
                  <a:cubicBezTo>
                    <a:pt x="141" y="114"/>
                    <a:pt x="140" y="119"/>
                    <a:pt x="137" y="122"/>
                  </a:cubicBezTo>
                  <a:cubicBezTo>
                    <a:pt x="28" y="231"/>
                    <a:pt x="28" y="231"/>
                    <a:pt x="28" y="231"/>
                  </a:cubicBezTo>
                  <a:cubicBezTo>
                    <a:pt x="24" y="235"/>
                    <a:pt x="22" y="240"/>
                    <a:pt x="22" y="246"/>
                  </a:cubicBezTo>
                  <a:cubicBezTo>
                    <a:pt x="22" y="252"/>
                    <a:pt x="24" y="257"/>
                    <a:pt x="28" y="261"/>
                  </a:cubicBezTo>
                  <a:cubicBezTo>
                    <a:pt x="36" y="269"/>
                    <a:pt x="50" y="269"/>
                    <a:pt x="58" y="261"/>
                  </a:cubicBezTo>
                  <a:cubicBezTo>
                    <a:pt x="167" y="152"/>
                    <a:pt x="167" y="152"/>
                    <a:pt x="167" y="152"/>
                  </a:cubicBezTo>
                  <a:cubicBezTo>
                    <a:pt x="170" y="149"/>
                    <a:pt x="175" y="148"/>
                    <a:pt x="179" y="149"/>
                  </a:cubicBezTo>
                  <a:cubicBezTo>
                    <a:pt x="202" y="157"/>
                    <a:pt x="228" y="152"/>
                    <a:pt x="245" y="134"/>
                  </a:cubicBezTo>
                  <a:cubicBezTo>
                    <a:pt x="249" y="131"/>
                    <a:pt x="252" y="127"/>
                    <a:pt x="255" y="122"/>
                  </a:cubicBezTo>
                  <a:cubicBezTo>
                    <a:pt x="255" y="122"/>
                    <a:pt x="255" y="122"/>
                    <a:pt x="255" y="122"/>
                  </a:cubicBezTo>
                  <a:cubicBezTo>
                    <a:pt x="261" y="111"/>
                    <a:pt x="265" y="98"/>
                    <a:pt x="264" y="85"/>
                  </a:cubicBezTo>
                  <a:cubicBezTo>
                    <a:pt x="232" y="117"/>
                    <a:pt x="232" y="117"/>
                    <a:pt x="232" y="117"/>
                  </a:cubicBezTo>
                  <a:cubicBezTo>
                    <a:pt x="229" y="120"/>
                    <a:pt x="223" y="121"/>
                    <a:pt x="219" y="118"/>
                  </a:cubicBezTo>
                  <a:cubicBezTo>
                    <a:pt x="210" y="112"/>
                    <a:pt x="201" y="105"/>
                    <a:pt x="192" y="96"/>
                  </a:cubicBezTo>
                  <a:cubicBezTo>
                    <a:pt x="184" y="88"/>
                    <a:pt x="177" y="79"/>
                    <a:pt x="171" y="70"/>
                  </a:cubicBezTo>
                  <a:cubicBezTo>
                    <a:pt x="168" y="66"/>
                    <a:pt x="169" y="60"/>
                    <a:pt x="172" y="56"/>
                  </a:cubicBezTo>
                  <a:cubicBezTo>
                    <a:pt x="204" y="25"/>
                    <a:pt x="204" y="25"/>
                    <a:pt x="204" y="25"/>
                  </a:cubicBezTo>
                  <a:cubicBezTo>
                    <a:pt x="202" y="25"/>
                    <a:pt x="201" y="25"/>
                    <a:pt x="200" y="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6" name="Freeform 287">
              <a:extLst>
                <a:ext uri="{FF2B5EF4-FFF2-40B4-BE49-F238E27FC236}">
                  <a16:creationId xmlns:a16="http://schemas.microsoft.com/office/drawing/2014/main" id="{B33CAA02-CF5E-D7A9-C287-F302E096C925}"/>
                </a:ext>
              </a:extLst>
            </p:cNvPr>
            <p:cNvSpPr>
              <a:spLocks noEditPoints="1"/>
            </p:cNvSpPr>
            <p:nvPr/>
          </p:nvSpPr>
          <p:spPr bwMode="auto">
            <a:xfrm>
              <a:off x="388" y="758"/>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7" name="Group 387">
            <a:extLst>
              <a:ext uri="{FF2B5EF4-FFF2-40B4-BE49-F238E27FC236}">
                <a16:creationId xmlns:a16="http://schemas.microsoft.com/office/drawing/2014/main" id="{F6EF00EA-CE2E-D59C-631D-D3F8A4071527}"/>
              </a:ext>
            </a:extLst>
          </p:cNvPr>
          <p:cNvGrpSpPr>
            <a:grpSpLocks noChangeAspect="1"/>
          </p:cNvGrpSpPr>
          <p:nvPr/>
        </p:nvGrpSpPr>
        <p:grpSpPr bwMode="auto">
          <a:xfrm>
            <a:off x="5036179" y="3981205"/>
            <a:ext cx="698560" cy="698560"/>
            <a:chOff x="7355" y="1558"/>
            <a:chExt cx="340" cy="340"/>
          </a:xfrm>
          <a:solidFill>
            <a:srgbClr val="00A3E0"/>
          </a:solidFill>
        </p:grpSpPr>
        <p:sp>
          <p:nvSpPr>
            <p:cNvPr id="8" name="Freeform 388">
              <a:extLst>
                <a:ext uri="{FF2B5EF4-FFF2-40B4-BE49-F238E27FC236}">
                  <a16:creationId xmlns:a16="http://schemas.microsoft.com/office/drawing/2014/main" id="{EC2AF5C6-F8B4-2F00-1372-B9A6FEDBFA4D}"/>
                </a:ext>
              </a:extLst>
            </p:cNvPr>
            <p:cNvSpPr>
              <a:spLocks noEditPoints="1"/>
            </p:cNvSpPr>
            <p:nvPr/>
          </p:nvSpPr>
          <p:spPr bwMode="auto">
            <a:xfrm>
              <a:off x="7355" y="1558"/>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9" name="Freeform 389">
              <a:extLst>
                <a:ext uri="{FF2B5EF4-FFF2-40B4-BE49-F238E27FC236}">
                  <a16:creationId xmlns:a16="http://schemas.microsoft.com/office/drawing/2014/main" id="{A631FFD4-0205-754F-21EE-909D094150F3}"/>
                </a:ext>
              </a:extLst>
            </p:cNvPr>
            <p:cNvSpPr>
              <a:spLocks noEditPoints="1"/>
            </p:cNvSpPr>
            <p:nvPr/>
          </p:nvSpPr>
          <p:spPr bwMode="auto">
            <a:xfrm>
              <a:off x="7418" y="1664"/>
              <a:ext cx="213" cy="149"/>
            </a:xfrm>
            <a:custGeom>
              <a:avLst/>
              <a:gdLst>
                <a:gd name="T0" fmla="*/ 321 w 321"/>
                <a:gd name="T1" fmla="*/ 160 h 224"/>
                <a:gd name="T2" fmla="*/ 129 w 321"/>
                <a:gd name="T3" fmla="*/ 170 h 224"/>
                <a:gd name="T4" fmla="*/ 129 w 321"/>
                <a:gd name="T5" fmla="*/ 149 h 224"/>
                <a:gd name="T6" fmla="*/ 299 w 321"/>
                <a:gd name="T7" fmla="*/ 21 h 224"/>
                <a:gd name="T8" fmla="*/ 75 w 321"/>
                <a:gd name="T9" fmla="*/ 32 h 224"/>
                <a:gd name="T10" fmla="*/ 54 w 321"/>
                <a:gd name="T11" fmla="*/ 32 h 224"/>
                <a:gd name="T12" fmla="*/ 65 w 321"/>
                <a:gd name="T13" fmla="*/ 0 h 224"/>
                <a:gd name="T14" fmla="*/ 321 w 321"/>
                <a:gd name="T15" fmla="*/ 10 h 224"/>
                <a:gd name="T16" fmla="*/ 90 w 321"/>
                <a:gd name="T17" fmla="*/ 193 h 224"/>
                <a:gd name="T18" fmla="*/ 101 w 321"/>
                <a:gd name="T19" fmla="*/ 136 h 224"/>
                <a:gd name="T20" fmla="*/ 54 w 321"/>
                <a:gd name="T21" fmla="*/ 58 h 224"/>
                <a:gd name="T22" fmla="*/ 54 w 321"/>
                <a:gd name="T23" fmla="*/ 58 h 224"/>
                <a:gd name="T24" fmla="*/ 54 w 321"/>
                <a:gd name="T25" fmla="*/ 58 h 224"/>
                <a:gd name="T26" fmla="*/ 6 w 321"/>
                <a:gd name="T27" fmla="*/ 136 h 224"/>
                <a:gd name="T28" fmla="*/ 18 w 321"/>
                <a:gd name="T29" fmla="*/ 192 h 224"/>
                <a:gd name="T30" fmla="*/ 22 w 321"/>
                <a:gd name="T31" fmla="*/ 213 h 224"/>
                <a:gd name="T32" fmla="*/ 42 w 321"/>
                <a:gd name="T33" fmla="*/ 190 h 224"/>
                <a:gd name="T34" fmla="*/ 27 w 321"/>
                <a:gd name="T35" fmla="*/ 131 h 224"/>
                <a:gd name="T36" fmla="*/ 54 w 321"/>
                <a:gd name="T37" fmla="*/ 80 h 224"/>
                <a:gd name="T38" fmla="*/ 54 w 321"/>
                <a:gd name="T39" fmla="*/ 80 h 224"/>
                <a:gd name="T40" fmla="*/ 81 w 321"/>
                <a:gd name="T41" fmla="*/ 131 h 224"/>
                <a:gd name="T42" fmla="*/ 65 w 321"/>
                <a:gd name="T43" fmla="*/ 190 h 224"/>
                <a:gd name="T44" fmla="*/ 99 w 321"/>
                <a:gd name="T45" fmla="*/ 216 h 224"/>
                <a:gd name="T46" fmla="*/ 128 w 321"/>
                <a:gd name="T47" fmla="*/ 224 h 224"/>
                <a:gd name="T48" fmla="*/ 135 w 321"/>
                <a:gd name="T49" fmla="*/ 206 h 224"/>
                <a:gd name="T50" fmla="*/ 139 w 321"/>
                <a:gd name="T51" fmla="*/ 74 h 224"/>
                <a:gd name="T52" fmla="*/ 278 w 321"/>
                <a:gd name="T53" fmla="*/ 64 h 224"/>
                <a:gd name="T54" fmla="*/ 139 w 321"/>
                <a:gd name="T55" fmla="*/ 53 h 224"/>
                <a:gd name="T56" fmla="*/ 139 w 321"/>
                <a:gd name="T57" fmla="*/ 74 h 224"/>
                <a:gd name="T58" fmla="*/ 267 w 321"/>
                <a:gd name="T59" fmla="*/ 117 h 224"/>
                <a:gd name="T60" fmla="*/ 267 w 321"/>
                <a:gd name="T61" fmla="*/ 96 h 224"/>
                <a:gd name="T62" fmla="*/ 129 w 321"/>
                <a:gd name="T6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1" h="224">
                  <a:moveTo>
                    <a:pt x="321" y="10"/>
                  </a:moveTo>
                  <a:cubicBezTo>
                    <a:pt x="321" y="160"/>
                    <a:pt x="321" y="160"/>
                    <a:pt x="321" y="160"/>
                  </a:cubicBezTo>
                  <a:cubicBezTo>
                    <a:pt x="321" y="166"/>
                    <a:pt x="316" y="170"/>
                    <a:pt x="310" y="170"/>
                  </a:cubicBezTo>
                  <a:cubicBezTo>
                    <a:pt x="129" y="170"/>
                    <a:pt x="129" y="170"/>
                    <a:pt x="129" y="170"/>
                  </a:cubicBezTo>
                  <a:cubicBezTo>
                    <a:pt x="123" y="170"/>
                    <a:pt x="118" y="166"/>
                    <a:pt x="118" y="160"/>
                  </a:cubicBezTo>
                  <a:cubicBezTo>
                    <a:pt x="118" y="154"/>
                    <a:pt x="123" y="149"/>
                    <a:pt x="129" y="149"/>
                  </a:cubicBezTo>
                  <a:cubicBezTo>
                    <a:pt x="299" y="149"/>
                    <a:pt x="299" y="149"/>
                    <a:pt x="299" y="149"/>
                  </a:cubicBezTo>
                  <a:cubicBezTo>
                    <a:pt x="299" y="21"/>
                    <a:pt x="299" y="21"/>
                    <a:pt x="299" y="21"/>
                  </a:cubicBezTo>
                  <a:cubicBezTo>
                    <a:pt x="75" y="21"/>
                    <a:pt x="75" y="21"/>
                    <a:pt x="75" y="21"/>
                  </a:cubicBezTo>
                  <a:cubicBezTo>
                    <a:pt x="75" y="32"/>
                    <a:pt x="75" y="32"/>
                    <a:pt x="75" y="32"/>
                  </a:cubicBezTo>
                  <a:cubicBezTo>
                    <a:pt x="75" y="38"/>
                    <a:pt x="71" y="42"/>
                    <a:pt x="65" y="42"/>
                  </a:cubicBezTo>
                  <a:cubicBezTo>
                    <a:pt x="59" y="42"/>
                    <a:pt x="54" y="38"/>
                    <a:pt x="54" y="32"/>
                  </a:cubicBezTo>
                  <a:cubicBezTo>
                    <a:pt x="54" y="10"/>
                    <a:pt x="54" y="10"/>
                    <a:pt x="54" y="10"/>
                  </a:cubicBezTo>
                  <a:cubicBezTo>
                    <a:pt x="54" y="4"/>
                    <a:pt x="59" y="0"/>
                    <a:pt x="65" y="0"/>
                  </a:cubicBezTo>
                  <a:cubicBezTo>
                    <a:pt x="310" y="0"/>
                    <a:pt x="310" y="0"/>
                    <a:pt x="310" y="0"/>
                  </a:cubicBezTo>
                  <a:cubicBezTo>
                    <a:pt x="316" y="0"/>
                    <a:pt x="321" y="4"/>
                    <a:pt x="321" y="10"/>
                  </a:cubicBezTo>
                  <a:close/>
                  <a:moveTo>
                    <a:pt x="103" y="195"/>
                  </a:moveTo>
                  <a:cubicBezTo>
                    <a:pt x="98" y="194"/>
                    <a:pt x="92" y="193"/>
                    <a:pt x="90" y="193"/>
                  </a:cubicBezTo>
                  <a:cubicBezTo>
                    <a:pt x="88" y="191"/>
                    <a:pt x="84" y="180"/>
                    <a:pt x="85" y="176"/>
                  </a:cubicBezTo>
                  <a:cubicBezTo>
                    <a:pt x="91" y="166"/>
                    <a:pt x="98" y="150"/>
                    <a:pt x="101" y="136"/>
                  </a:cubicBezTo>
                  <a:cubicBezTo>
                    <a:pt x="108" y="110"/>
                    <a:pt x="105" y="90"/>
                    <a:pt x="94" y="77"/>
                  </a:cubicBezTo>
                  <a:cubicBezTo>
                    <a:pt x="80" y="59"/>
                    <a:pt x="58" y="58"/>
                    <a:pt x="54" y="58"/>
                  </a:cubicBezTo>
                  <a:cubicBezTo>
                    <a:pt x="54" y="58"/>
                    <a:pt x="54" y="58"/>
                    <a:pt x="54" y="58"/>
                  </a:cubicBezTo>
                  <a:cubicBezTo>
                    <a:pt x="54" y="58"/>
                    <a:pt x="54" y="58"/>
                    <a:pt x="54" y="58"/>
                  </a:cubicBezTo>
                  <a:cubicBezTo>
                    <a:pt x="54" y="58"/>
                    <a:pt x="54" y="58"/>
                    <a:pt x="54" y="58"/>
                  </a:cubicBezTo>
                  <a:cubicBezTo>
                    <a:pt x="54" y="58"/>
                    <a:pt x="54" y="58"/>
                    <a:pt x="54" y="58"/>
                  </a:cubicBezTo>
                  <a:cubicBezTo>
                    <a:pt x="51" y="58"/>
                    <a:pt x="28" y="59"/>
                    <a:pt x="14" y="77"/>
                  </a:cubicBezTo>
                  <a:cubicBezTo>
                    <a:pt x="3" y="90"/>
                    <a:pt x="0" y="110"/>
                    <a:pt x="6" y="136"/>
                  </a:cubicBezTo>
                  <a:cubicBezTo>
                    <a:pt x="10" y="150"/>
                    <a:pt x="17" y="166"/>
                    <a:pt x="23" y="176"/>
                  </a:cubicBezTo>
                  <a:cubicBezTo>
                    <a:pt x="24" y="180"/>
                    <a:pt x="20" y="191"/>
                    <a:pt x="18" y="192"/>
                  </a:cubicBezTo>
                  <a:cubicBezTo>
                    <a:pt x="13" y="194"/>
                    <a:pt x="10" y="201"/>
                    <a:pt x="12" y="206"/>
                  </a:cubicBezTo>
                  <a:cubicBezTo>
                    <a:pt x="14" y="210"/>
                    <a:pt x="18" y="213"/>
                    <a:pt x="22" y="213"/>
                  </a:cubicBezTo>
                  <a:cubicBezTo>
                    <a:pt x="23" y="213"/>
                    <a:pt x="25" y="213"/>
                    <a:pt x="26" y="212"/>
                  </a:cubicBezTo>
                  <a:cubicBezTo>
                    <a:pt x="36" y="209"/>
                    <a:pt x="40" y="197"/>
                    <a:pt x="42" y="190"/>
                  </a:cubicBezTo>
                  <a:cubicBezTo>
                    <a:pt x="44" y="184"/>
                    <a:pt x="47" y="172"/>
                    <a:pt x="41" y="164"/>
                  </a:cubicBezTo>
                  <a:cubicBezTo>
                    <a:pt x="36" y="157"/>
                    <a:pt x="30" y="142"/>
                    <a:pt x="27" y="131"/>
                  </a:cubicBezTo>
                  <a:cubicBezTo>
                    <a:pt x="23" y="112"/>
                    <a:pt x="24" y="99"/>
                    <a:pt x="30" y="90"/>
                  </a:cubicBezTo>
                  <a:cubicBezTo>
                    <a:pt x="39" y="80"/>
                    <a:pt x="53" y="80"/>
                    <a:pt x="54" y="80"/>
                  </a:cubicBezTo>
                  <a:cubicBezTo>
                    <a:pt x="54" y="80"/>
                    <a:pt x="54" y="80"/>
                    <a:pt x="54" y="80"/>
                  </a:cubicBezTo>
                  <a:cubicBezTo>
                    <a:pt x="54" y="80"/>
                    <a:pt x="54" y="80"/>
                    <a:pt x="54" y="80"/>
                  </a:cubicBezTo>
                  <a:cubicBezTo>
                    <a:pt x="54" y="80"/>
                    <a:pt x="69" y="80"/>
                    <a:pt x="77" y="90"/>
                  </a:cubicBezTo>
                  <a:cubicBezTo>
                    <a:pt x="84" y="98"/>
                    <a:pt x="85" y="112"/>
                    <a:pt x="81" y="131"/>
                  </a:cubicBezTo>
                  <a:cubicBezTo>
                    <a:pt x="78" y="142"/>
                    <a:pt x="72" y="157"/>
                    <a:pt x="66" y="164"/>
                  </a:cubicBezTo>
                  <a:cubicBezTo>
                    <a:pt x="61" y="172"/>
                    <a:pt x="64" y="183"/>
                    <a:pt x="65" y="190"/>
                  </a:cubicBezTo>
                  <a:cubicBezTo>
                    <a:pt x="67" y="197"/>
                    <a:pt x="72" y="209"/>
                    <a:pt x="82" y="212"/>
                  </a:cubicBezTo>
                  <a:cubicBezTo>
                    <a:pt x="86" y="214"/>
                    <a:pt x="92" y="215"/>
                    <a:pt x="99" y="216"/>
                  </a:cubicBezTo>
                  <a:cubicBezTo>
                    <a:pt x="105" y="217"/>
                    <a:pt x="118" y="219"/>
                    <a:pt x="121" y="222"/>
                  </a:cubicBezTo>
                  <a:cubicBezTo>
                    <a:pt x="123" y="223"/>
                    <a:pt x="126" y="224"/>
                    <a:pt x="128" y="224"/>
                  </a:cubicBezTo>
                  <a:cubicBezTo>
                    <a:pt x="131" y="224"/>
                    <a:pt x="134" y="223"/>
                    <a:pt x="136" y="221"/>
                  </a:cubicBezTo>
                  <a:cubicBezTo>
                    <a:pt x="140" y="216"/>
                    <a:pt x="140" y="210"/>
                    <a:pt x="135" y="206"/>
                  </a:cubicBezTo>
                  <a:cubicBezTo>
                    <a:pt x="128" y="199"/>
                    <a:pt x="115" y="197"/>
                    <a:pt x="103" y="195"/>
                  </a:cubicBezTo>
                  <a:close/>
                  <a:moveTo>
                    <a:pt x="139" y="74"/>
                  </a:moveTo>
                  <a:cubicBezTo>
                    <a:pt x="267" y="74"/>
                    <a:pt x="267" y="74"/>
                    <a:pt x="267" y="74"/>
                  </a:cubicBezTo>
                  <a:cubicBezTo>
                    <a:pt x="273" y="74"/>
                    <a:pt x="278" y="70"/>
                    <a:pt x="278" y="64"/>
                  </a:cubicBezTo>
                  <a:cubicBezTo>
                    <a:pt x="278" y="58"/>
                    <a:pt x="273" y="53"/>
                    <a:pt x="267" y="53"/>
                  </a:cubicBezTo>
                  <a:cubicBezTo>
                    <a:pt x="139" y="53"/>
                    <a:pt x="139" y="53"/>
                    <a:pt x="139" y="53"/>
                  </a:cubicBezTo>
                  <a:cubicBezTo>
                    <a:pt x="133" y="53"/>
                    <a:pt x="129" y="58"/>
                    <a:pt x="129" y="64"/>
                  </a:cubicBezTo>
                  <a:cubicBezTo>
                    <a:pt x="129" y="70"/>
                    <a:pt x="133" y="74"/>
                    <a:pt x="139" y="74"/>
                  </a:cubicBezTo>
                  <a:close/>
                  <a:moveTo>
                    <a:pt x="139" y="117"/>
                  </a:moveTo>
                  <a:cubicBezTo>
                    <a:pt x="267" y="117"/>
                    <a:pt x="267" y="117"/>
                    <a:pt x="267" y="117"/>
                  </a:cubicBezTo>
                  <a:cubicBezTo>
                    <a:pt x="273" y="117"/>
                    <a:pt x="278" y="112"/>
                    <a:pt x="278" y="106"/>
                  </a:cubicBezTo>
                  <a:cubicBezTo>
                    <a:pt x="278" y="100"/>
                    <a:pt x="273" y="96"/>
                    <a:pt x="267" y="96"/>
                  </a:cubicBezTo>
                  <a:cubicBezTo>
                    <a:pt x="139" y="96"/>
                    <a:pt x="139" y="96"/>
                    <a:pt x="139" y="96"/>
                  </a:cubicBezTo>
                  <a:cubicBezTo>
                    <a:pt x="133" y="96"/>
                    <a:pt x="129" y="100"/>
                    <a:pt x="129" y="106"/>
                  </a:cubicBezTo>
                  <a:cubicBezTo>
                    <a:pt x="129" y="112"/>
                    <a:pt x="133" y="117"/>
                    <a:pt x="139" y="11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10" name="Group 39">
            <a:extLst>
              <a:ext uri="{FF2B5EF4-FFF2-40B4-BE49-F238E27FC236}">
                <a16:creationId xmlns:a16="http://schemas.microsoft.com/office/drawing/2014/main" id="{98C21B27-6E87-294F-0E43-D62EF88A7ACE}"/>
              </a:ext>
            </a:extLst>
          </p:cNvPr>
          <p:cNvGrpSpPr>
            <a:grpSpLocks noChangeAspect="1"/>
          </p:cNvGrpSpPr>
          <p:nvPr/>
        </p:nvGrpSpPr>
        <p:grpSpPr bwMode="auto">
          <a:xfrm>
            <a:off x="6657538" y="3125934"/>
            <a:ext cx="688973" cy="688973"/>
            <a:chOff x="3987" y="1509"/>
            <a:chExt cx="340" cy="340"/>
          </a:xfrm>
          <a:solidFill>
            <a:srgbClr val="009A44"/>
          </a:solidFill>
        </p:grpSpPr>
        <p:sp>
          <p:nvSpPr>
            <p:cNvPr id="11" name="Freeform 40">
              <a:extLst>
                <a:ext uri="{FF2B5EF4-FFF2-40B4-BE49-F238E27FC236}">
                  <a16:creationId xmlns:a16="http://schemas.microsoft.com/office/drawing/2014/main" id="{9171585D-FC66-F71E-5ECA-0DFDBA56D1D5}"/>
                </a:ext>
              </a:extLst>
            </p:cNvPr>
            <p:cNvSpPr>
              <a:spLocks noEditPoints="1"/>
            </p:cNvSpPr>
            <p:nvPr/>
          </p:nvSpPr>
          <p:spPr bwMode="auto">
            <a:xfrm>
              <a:off x="3987" y="1509"/>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12" name="Freeform 41">
              <a:extLst>
                <a:ext uri="{FF2B5EF4-FFF2-40B4-BE49-F238E27FC236}">
                  <a16:creationId xmlns:a16="http://schemas.microsoft.com/office/drawing/2014/main" id="{C62BFA85-F6CD-4EEB-4753-8EC04E2C9190}"/>
                </a:ext>
              </a:extLst>
            </p:cNvPr>
            <p:cNvSpPr>
              <a:spLocks noEditPoints="1"/>
            </p:cNvSpPr>
            <p:nvPr/>
          </p:nvSpPr>
          <p:spPr bwMode="auto">
            <a:xfrm>
              <a:off x="4053" y="1568"/>
              <a:ext cx="215" cy="214"/>
            </a:xfrm>
            <a:custGeom>
              <a:avLst/>
              <a:gdLst>
                <a:gd name="T0" fmla="*/ 168 w 324"/>
                <a:gd name="T1" fmla="*/ 177 h 322"/>
                <a:gd name="T2" fmla="*/ 123 w 324"/>
                <a:gd name="T3" fmla="*/ 143 h 322"/>
                <a:gd name="T4" fmla="*/ 65 w 324"/>
                <a:gd name="T5" fmla="*/ 142 h 322"/>
                <a:gd name="T6" fmla="*/ 18 w 324"/>
                <a:gd name="T7" fmla="*/ 175 h 322"/>
                <a:gd name="T8" fmla="*/ 0 w 324"/>
                <a:gd name="T9" fmla="*/ 229 h 322"/>
                <a:gd name="T10" fmla="*/ 17 w 324"/>
                <a:gd name="T11" fmla="*/ 284 h 322"/>
                <a:gd name="T12" fmla="*/ 63 w 324"/>
                <a:gd name="T13" fmla="*/ 319 h 322"/>
                <a:gd name="T14" fmla="*/ 115 w 324"/>
                <a:gd name="T15" fmla="*/ 320 h 322"/>
                <a:gd name="T16" fmla="*/ 145 w 324"/>
                <a:gd name="T17" fmla="*/ 294 h 322"/>
                <a:gd name="T18" fmla="*/ 172 w 324"/>
                <a:gd name="T19" fmla="*/ 252 h 322"/>
                <a:gd name="T20" fmla="*/ 146 w 324"/>
                <a:gd name="T21" fmla="*/ 249 h 322"/>
                <a:gd name="T22" fmla="*/ 125 w 324"/>
                <a:gd name="T23" fmla="*/ 277 h 322"/>
                <a:gd name="T24" fmla="*/ 92 w 324"/>
                <a:gd name="T25" fmla="*/ 284 h 322"/>
                <a:gd name="T26" fmla="*/ 69 w 324"/>
                <a:gd name="T27" fmla="*/ 293 h 322"/>
                <a:gd name="T28" fmla="*/ 37 w 324"/>
                <a:gd name="T29" fmla="*/ 267 h 322"/>
                <a:gd name="T30" fmla="*/ 26 w 324"/>
                <a:gd name="T31" fmla="*/ 227 h 322"/>
                <a:gd name="T32" fmla="*/ 41 w 324"/>
                <a:gd name="T33" fmla="*/ 189 h 322"/>
                <a:gd name="T34" fmla="*/ 76 w 324"/>
                <a:gd name="T35" fmla="*/ 168 h 322"/>
                <a:gd name="T36" fmla="*/ 115 w 324"/>
                <a:gd name="T37" fmla="*/ 164 h 322"/>
                <a:gd name="T38" fmla="*/ 150 w 324"/>
                <a:gd name="T39" fmla="*/ 190 h 322"/>
                <a:gd name="T40" fmla="*/ 163 w 324"/>
                <a:gd name="T41" fmla="*/ 232 h 322"/>
                <a:gd name="T42" fmla="*/ 61 w 324"/>
                <a:gd name="T43" fmla="*/ 214 h 322"/>
                <a:gd name="T44" fmla="*/ 103 w 324"/>
                <a:gd name="T45" fmla="*/ 265 h 322"/>
                <a:gd name="T46" fmla="*/ 105 w 324"/>
                <a:gd name="T47" fmla="*/ 237 h 322"/>
                <a:gd name="T48" fmla="*/ 80 w 324"/>
                <a:gd name="T49" fmla="*/ 224 h 322"/>
                <a:gd name="T50" fmla="*/ 106 w 324"/>
                <a:gd name="T51" fmla="*/ 226 h 322"/>
                <a:gd name="T52" fmla="*/ 308 w 324"/>
                <a:gd name="T53" fmla="*/ 62 h 322"/>
                <a:gd name="T54" fmla="*/ 276 w 324"/>
                <a:gd name="T55" fmla="*/ 23 h 322"/>
                <a:gd name="T56" fmla="*/ 227 w 324"/>
                <a:gd name="T57" fmla="*/ 10 h 322"/>
                <a:gd name="T58" fmla="*/ 180 w 324"/>
                <a:gd name="T59" fmla="*/ 29 h 322"/>
                <a:gd name="T60" fmla="*/ 152 w 324"/>
                <a:gd name="T61" fmla="*/ 71 h 322"/>
                <a:gd name="T62" fmla="*/ 155 w 324"/>
                <a:gd name="T63" fmla="*/ 122 h 322"/>
                <a:gd name="T64" fmla="*/ 187 w 324"/>
                <a:gd name="T65" fmla="*/ 161 h 322"/>
                <a:gd name="T66" fmla="*/ 236 w 324"/>
                <a:gd name="T67" fmla="*/ 174 h 322"/>
                <a:gd name="T68" fmla="*/ 276 w 324"/>
                <a:gd name="T69" fmla="*/ 156 h 322"/>
                <a:gd name="T70" fmla="*/ 305 w 324"/>
                <a:gd name="T71" fmla="*/ 117 h 322"/>
                <a:gd name="T72" fmla="*/ 298 w 324"/>
                <a:gd name="T73" fmla="*/ 96 h 322"/>
                <a:gd name="T74" fmla="*/ 283 w 324"/>
                <a:gd name="T75" fmla="*/ 134 h 322"/>
                <a:gd name="T76" fmla="*/ 248 w 324"/>
                <a:gd name="T77" fmla="*/ 155 h 322"/>
                <a:gd name="T78" fmla="*/ 209 w 324"/>
                <a:gd name="T79" fmla="*/ 158 h 322"/>
                <a:gd name="T80" fmla="*/ 174 w 324"/>
                <a:gd name="T81" fmla="*/ 132 h 322"/>
                <a:gd name="T82" fmla="*/ 161 w 324"/>
                <a:gd name="T83" fmla="*/ 91 h 322"/>
                <a:gd name="T84" fmla="*/ 175 w 324"/>
                <a:gd name="T85" fmla="*/ 50 h 322"/>
                <a:gd name="T86" fmla="*/ 211 w 324"/>
                <a:gd name="T87" fmla="*/ 26 h 322"/>
                <a:gd name="T88" fmla="*/ 250 w 324"/>
                <a:gd name="T89" fmla="*/ 30 h 322"/>
                <a:gd name="T90" fmla="*/ 284 w 324"/>
                <a:gd name="T91" fmla="*/ 51 h 322"/>
                <a:gd name="T92" fmla="*/ 298 w 324"/>
                <a:gd name="T93" fmla="*/ 90 h 322"/>
                <a:gd name="T94" fmla="*/ 221 w 324"/>
                <a:gd name="T95" fmla="*/ 58 h 322"/>
                <a:gd name="T96" fmla="*/ 231 w 324"/>
                <a:gd name="T97" fmla="*/ 128 h 322"/>
                <a:gd name="T98" fmla="*/ 248 w 324"/>
                <a:gd name="T99" fmla="*/ 61 h 322"/>
                <a:gd name="T100" fmla="*/ 218 w 324"/>
                <a:gd name="T101" fmla="*/ 96 h 322"/>
                <a:gd name="T102" fmla="*/ 238 w 324"/>
                <a:gd name="T103" fmla="*/ 79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24" h="322">
                  <a:moveTo>
                    <a:pt x="172" y="212"/>
                  </a:moveTo>
                  <a:cubicBezTo>
                    <a:pt x="171" y="211"/>
                    <a:pt x="168" y="209"/>
                    <a:pt x="167" y="208"/>
                  </a:cubicBezTo>
                  <a:cubicBezTo>
                    <a:pt x="167" y="206"/>
                    <a:pt x="168" y="203"/>
                    <a:pt x="169" y="201"/>
                  </a:cubicBezTo>
                  <a:cubicBezTo>
                    <a:pt x="171" y="194"/>
                    <a:pt x="174" y="185"/>
                    <a:pt x="168" y="177"/>
                  </a:cubicBezTo>
                  <a:cubicBezTo>
                    <a:pt x="163" y="169"/>
                    <a:pt x="153" y="169"/>
                    <a:pt x="146" y="169"/>
                  </a:cubicBezTo>
                  <a:cubicBezTo>
                    <a:pt x="144" y="169"/>
                    <a:pt x="141" y="168"/>
                    <a:pt x="139" y="168"/>
                  </a:cubicBezTo>
                  <a:cubicBezTo>
                    <a:pt x="139" y="167"/>
                    <a:pt x="138" y="164"/>
                    <a:pt x="137" y="162"/>
                  </a:cubicBezTo>
                  <a:cubicBezTo>
                    <a:pt x="135" y="155"/>
                    <a:pt x="132" y="146"/>
                    <a:pt x="123" y="143"/>
                  </a:cubicBezTo>
                  <a:cubicBezTo>
                    <a:pt x="114" y="140"/>
                    <a:pt x="105" y="145"/>
                    <a:pt x="100" y="149"/>
                  </a:cubicBezTo>
                  <a:cubicBezTo>
                    <a:pt x="98" y="150"/>
                    <a:pt x="95" y="152"/>
                    <a:pt x="94" y="153"/>
                  </a:cubicBezTo>
                  <a:cubicBezTo>
                    <a:pt x="92" y="152"/>
                    <a:pt x="90" y="150"/>
                    <a:pt x="88" y="149"/>
                  </a:cubicBezTo>
                  <a:cubicBezTo>
                    <a:pt x="83" y="145"/>
                    <a:pt x="74" y="139"/>
                    <a:pt x="65" y="142"/>
                  </a:cubicBezTo>
                  <a:cubicBezTo>
                    <a:pt x="56" y="145"/>
                    <a:pt x="53" y="154"/>
                    <a:pt x="50" y="161"/>
                  </a:cubicBezTo>
                  <a:cubicBezTo>
                    <a:pt x="49" y="163"/>
                    <a:pt x="48" y="166"/>
                    <a:pt x="48" y="167"/>
                  </a:cubicBezTo>
                  <a:cubicBezTo>
                    <a:pt x="46" y="167"/>
                    <a:pt x="43" y="167"/>
                    <a:pt x="41" y="167"/>
                  </a:cubicBezTo>
                  <a:cubicBezTo>
                    <a:pt x="34" y="167"/>
                    <a:pt x="24" y="168"/>
                    <a:pt x="18" y="175"/>
                  </a:cubicBezTo>
                  <a:cubicBezTo>
                    <a:pt x="13" y="183"/>
                    <a:pt x="15" y="192"/>
                    <a:pt x="17" y="199"/>
                  </a:cubicBezTo>
                  <a:cubicBezTo>
                    <a:pt x="18" y="201"/>
                    <a:pt x="19" y="204"/>
                    <a:pt x="19" y="206"/>
                  </a:cubicBezTo>
                  <a:cubicBezTo>
                    <a:pt x="18" y="207"/>
                    <a:pt x="15" y="209"/>
                    <a:pt x="14" y="210"/>
                  </a:cubicBezTo>
                  <a:cubicBezTo>
                    <a:pt x="8" y="214"/>
                    <a:pt x="0" y="220"/>
                    <a:pt x="0" y="229"/>
                  </a:cubicBezTo>
                  <a:cubicBezTo>
                    <a:pt x="0" y="239"/>
                    <a:pt x="7" y="245"/>
                    <a:pt x="13" y="249"/>
                  </a:cubicBezTo>
                  <a:cubicBezTo>
                    <a:pt x="15" y="251"/>
                    <a:pt x="18" y="253"/>
                    <a:pt x="18" y="253"/>
                  </a:cubicBezTo>
                  <a:cubicBezTo>
                    <a:pt x="18" y="255"/>
                    <a:pt x="17" y="258"/>
                    <a:pt x="16" y="261"/>
                  </a:cubicBezTo>
                  <a:cubicBezTo>
                    <a:pt x="14" y="268"/>
                    <a:pt x="11" y="277"/>
                    <a:pt x="17" y="284"/>
                  </a:cubicBezTo>
                  <a:cubicBezTo>
                    <a:pt x="22" y="292"/>
                    <a:pt x="32" y="292"/>
                    <a:pt x="39" y="293"/>
                  </a:cubicBezTo>
                  <a:cubicBezTo>
                    <a:pt x="41" y="293"/>
                    <a:pt x="44" y="293"/>
                    <a:pt x="46" y="293"/>
                  </a:cubicBezTo>
                  <a:cubicBezTo>
                    <a:pt x="47" y="295"/>
                    <a:pt x="48" y="298"/>
                    <a:pt x="48" y="299"/>
                  </a:cubicBezTo>
                  <a:cubicBezTo>
                    <a:pt x="51" y="306"/>
                    <a:pt x="54" y="315"/>
                    <a:pt x="63" y="319"/>
                  </a:cubicBezTo>
                  <a:cubicBezTo>
                    <a:pt x="72" y="322"/>
                    <a:pt x="80" y="316"/>
                    <a:pt x="86" y="312"/>
                  </a:cubicBezTo>
                  <a:cubicBezTo>
                    <a:pt x="87" y="311"/>
                    <a:pt x="90" y="309"/>
                    <a:pt x="92" y="309"/>
                  </a:cubicBezTo>
                  <a:cubicBezTo>
                    <a:pt x="93" y="309"/>
                    <a:pt x="95" y="311"/>
                    <a:pt x="97" y="312"/>
                  </a:cubicBezTo>
                  <a:cubicBezTo>
                    <a:pt x="102" y="316"/>
                    <a:pt x="108" y="320"/>
                    <a:pt x="115" y="320"/>
                  </a:cubicBezTo>
                  <a:cubicBezTo>
                    <a:pt x="117" y="320"/>
                    <a:pt x="118" y="320"/>
                    <a:pt x="120" y="319"/>
                  </a:cubicBezTo>
                  <a:cubicBezTo>
                    <a:pt x="129" y="316"/>
                    <a:pt x="133" y="307"/>
                    <a:pt x="135" y="300"/>
                  </a:cubicBezTo>
                  <a:cubicBezTo>
                    <a:pt x="136" y="298"/>
                    <a:pt x="137" y="296"/>
                    <a:pt x="138" y="294"/>
                  </a:cubicBezTo>
                  <a:cubicBezTo>
                    <a:pt x="139" y="294"/>
                    <a:pt x="142" y="294"/>
                    <a:pt x="145" y="294"/>
                  </a:cubicBezTo>
                  <a:cubicBezTo>
                    <a:pt x="152" y="294"/>
                    <a:pt x="161" y="294"/>
                    <a:pt x="167" y="286"/>
                  </a:cubicBezTo>
                  <a:cubicBezTo>
                    <a:pt x="173" y="279"/>
                    <a:pt x="170" y="269"/>
                    <a:pt x="168" y="262"/>
                  </a:cubicBezTo>
                  <a:cubicBezTo>
                    <a:pt x="168" y="260"/>
                    <a:pt x="167" y="257"/>
                    <a:pt x="167" y="256"/>
                  </a:cubicBezTo>
                  <a:cubicBezTo>
                    <a:pt x="168" y="255"/>
                    <a:pt x="170" y="253"/>
                    <a:pt x="172" y="252"/>
                  </a:cubicBezTo>
                  <a:cubicBezTo>
                    <a:pt x="177" y="247"/>
                    <a:pt x="185" y="242"/>
                    <a:pt x="185" y="232"/>
                  </a:cubicBezTo>
                  <a:cubicBezTo>
                    <a:pt x="186" y="223"/>
                    <a:pt x="178" y="217"/>
                    <a:pt x="172" y="212"/>
                  </a:cubicBezTo>
                  <a:close/>
                  <a:moveTo>
                    <a:pt x="159" y="235"/>
                  </a:moveTo>
                  <a:cubicBezTo>
                    <a:pt x="154" y="238"/>
                    <a:pt x="148" y="242"/>
                    <a:pt x="146" y="249"/>
                  </a:cubicBezTo>
                  <a:cubicBezTo>
                    <a:pt x="144" y="255"/>
                    <a:pt x="146" y="262"/>
                    <a:pt x="148" y="268"/>
                  </a:cubicBezTo>
                  <a:cubicBezTo>
                    <a:pt x="148" y="269"/>
                    <a:pt x="148" y="271"/>
                    <a:pt x="149" y="272"/>
                  </a:cubicBezTo>
                  <a:cubicBezTo>
                    <a:pt x="147" y="273"/>
                    <a:pt x="145" y="273"/>
                    <a:pt x="144" y="273"/>
                  </a:cubicBezTo>
                  <a:cubicBezTo>
                    <a:pt x="138" y="273"/>
                    <a:pt x="131" y="273"/>
                    <a:pt x="125" y="277"/>
                  </a:cubicBezTo>
                  <a:cubicBezTo>
                    <a:pt x="120" y="281"/>
                    <a:pt x="117" y="287"/>
                    <a:pt x="115" y="293"/>
                  </a:cubicBezTo>
                  <a:cubicBezTo>
                    <a:pt x="115" y="294"/>
                    <a:pt x="114" y="295"/>
                    <a:pt x="113" y="297"/>
                  </a:cubicBezTo>
                  <a:cubicBezTo>
                    <a:pt x="112" y="296"/>
                    <a:pt x="110" y="294"/>
                    <a:pt x="109" y="293"/>
                  </a:cubicBezTo>
                  <a:cubicBezTo>
                    <a:pt x="104" y="290"/>
                    <a:pt x="99" y="284"/>
                    <a:pt x="92" y="284"/>
                  </a:cubicBezTo>
                  <a:cubicBezTo>
                    <a:pt x="92" y="284"/>
                    <a:pt x="92" y="284"/>
                    <a:pt x="92" y="284"/>
                  </a:cubicBezTo>
                  <a:cubicBezTo>
                    <a:pt x="85" y="284"/>
                    <a:pt x="79" y="289"/>
                    <a:pt x="74" y="293"/>
                  </a:cubicBezTo>
                  <a:cubicBezTo>
                    <a:pt x="73" y="294"/>
                    <a:pt x="71" y="296"/>
                    <a:pt x="70" y="297"/>
                  </a:cubicBezTo>
                  <a:cubicBezTo>
                    <a:pt x="70" y="296"/>
                    <a:pt x="69" y="294"/>
                    <a:pt x="69" y="293"/>
                  </a:cubicBezTo>
                  <a:cubicBezTo>
                    <a:pt x="67" y="287"/>
                    <a:pt x="64" y="280"/>
                    <a:pt x="59" y="276"/>
                  </a:cubicBezTo>
                  <a:cubicBezTo>
                    <a:pt x="53" y="272"/>
                    <a:pt x="46" y="272"/>
                    <a:pt x="40" y="271"/>
                  </a:cubicBezTo>
                  <a:cubicBezTo>
                    <a:pt x="39" y="271"/>
                    <a:pt x="37" y="271"/>
                    <a:pt x="36" y="271"/>
                  </a:cubicBezTo>
                  <a:cubicBezTo>
                    <a:pt x="36" y="270"/>
                    <a:pt x="36" y="268"/>
                    <a:pt x="37" y="267"/>
                  </a:cubicBezTo>
                  <a:cubicBezTo>
                    <a:pt x="39" y="261"/>
                    <a:pt x="41" y="254"/>
                    <a:pt x="39" y="247"/>
                  </a:cubicBezTo>
                  <a:cubicBezTo>
                    <a:pt x="37" y="241"/>
                    <a:pt x="31" y="236"/>
                    <a:pt x="26" y="232"/>
                  </a:cubicBezTo>
                  <a:cubicBezTo>
                    <a:pt x="25" y="232"/>
                    <a:pt x="24" y="231"/>
                    <a:pt x="23" y="230"/>
                  </a:cubicBezTo>
                  <a:cubicBezTo>
                    <a:pt x="24" y="229"/>
                    <a:pt x="25" y="228"/>
                    <a:pt x="26" y="227"/>
                  </a:cubicBezTo>
                  <a:cubicBezTo>
                    <a:pt x="31" y="223"/>
                    <a:pt x="37" y="219"/>
                    <a:pt x="39" y="213"/>
                  </a:cubicBezTo>
                  <a:cubicBezTo>
                    <a:pt x="41" y="206"/>
                    <a:pt x="39" y="199"/>
                    <a:pt x="38" y="193"/>
                  </a:cubicBezTo>
                  <a:cubicBezTo>
                    <a:pt x="37" y="192"/>
                    <a:pt x="37" y="190"/>
                    <a:pt x="37" y="189"/>
                  </a:cubicBezTo>
                  <a:cubicBezTo>
                    <a:pt x="38" y="189"/>
                    <a:pt x="40" y="189"/>
                    <a:pt x="41" y="189"/>
                  </a:cubicBezTo>
                  <a:cubicBezTo>
                    <a:pt x="47" y="189"/>
                    <a:pt x="54" y="189"/>
                    <a:pt x="60" y="185"/>
                  </a:cubicBezTo>
                  <a:cubicBezTo>
                    <a:pt x="66" y="181"/>
                    <a:pt x="68" y="174"/>
                    <a:pt x="70" y="169"/>
                  </a:cubicBezTo>
                  <a:cubicBezTo>
                    <a:pt x="71" y="167"/>
                    <a:pt x="71" y="166"/>
                    <a:pt x="72" y="164"/>
                  </a:cubicBezTo>
                  <a:cubicBezTo>
                    <a:pt x="73" y="165"/>
                    <a:pt x="75" y="167"/>
                    <a:pt x="76" y="168"/>
                  </a:cubicBezTo>
                  <a:cubicBezTo>
                    <a:pt x="81" y="172"/>
                    <a:pt x="87" y="177"/>
                    <a:pt x="93" y="177"/>
                  </a:cubicBezTo>
                  <a:cubicBezTo>
                    <a:pt x="94" y="177"/>
                    <a:pt x="94" y="177"/>
                    <a:pt x="94" y="177"/>
                  </a:cubicBezTo>
                  <a:cubicBezTo>
                    <a:pt x="101" y="177"/>
                    <a:pt x="106" y="172"/>
                    <a:pt x="111" y="168"/>
                  </a:cubicBezTo>
                  <a:cubicBezTo>
                    <a:pt x="112" y="168"/>
                    <a:pt x="114" y="165"/>
                    <a:pt x="115" y="164"/>
                  </a:cubicBezTo>
                  <a:cubicBezTo>
                    <a:pt x="116" y="166"/>
                    <a:pt x="116" y="168"/>
                    <a:pt x="117" y="169"/>
                  </a:cubicBezTo>
                  <a:cubicBezTo>
                    <a:pt x="119" y="175"/>
                    <a:pt x="121" y="181"/>
                    <a:pt x="127" y="185"/>
                  </a:cubicBezTo>
                  <a:cubicBezTo>
                    <a:pt x="132" y="189"/>
                    <a:pt x="139" y="190"/>
                    <a:pt x="145" y="190"/>
                  </a:cubicBezTo>
                  <a:cubicBezTo>
                    <a:pt x="146" y="190"/>
                    <a:pt x="148" y="190"/>
                    <a:pt x="150" y="190"/>
                  </a:cubicBezTo>
                  <a:cubicBezTo>
                    <a:pt x="149" y="192"/>
                    <a:pt x="149" y="193"/>
                    <a:pt x="149" y="194"/>
                  </a:cubicBezTo>
                  <a:cubicBezTo>
                    <a:pt x="147" y="200"/>
                    <a:pt x="145" y="207"/>
                    <a:pt x="147" y="214"/>
                  </a:cubicBezTo>
                  <a:cubicBezTo>
                    <a:pt x="149" y="221"/>
                    <a:pt x="154" y="225"/>
                    <a:pt x="159" y="229"/>
                  </a:cubicBezTo>
                  <a:cubicBezTo>
                    <a:pt x="160" y="230"/>
                    <a:pt x="162" y="231"/>
                    <a:pt x="163" y="232"/>
                  </a:cubicBezTo>
                  <a:cubicBezTo>
                    <a:pt x="161" y="233"/>
                    <a:pt x="160" y="234"/>
                    <a:pt x="159" y="235"/>
                  </a:cubicBezTo>
                  <a:close/>
                  <a:moveTo>
                    <a:pt x="109" y="199"/>
                  </a:moveTo>
                  <a:cubicBezTo>
                    <a:pt x="101" y="195"/>
                    <a:pt x="91" y="194"/>
                    <a:pt x="82" y="197"/>
                  </a:cubicBezTo>
                  <a:cubicBezTo>
                    <a:pt x="73" y="200"/>
                    <a:pt x="66" y="206"/>
                    <a:pt x="61" y="214"/>
                  </a:cubicBezTo>
                  <a:cubicBezTo>
                    <a:pt x="57" y="223"/>
                    <a:pt x="56" y="232"/>
                    <a:pt x="59" y="241"/>
                  </a:cubicBezTo>
                  <a:cubicBezTo>
                    <a:pt x="62" y="250"/>
                    <a:pt x="68" y="258"/>
                    <a:pt x="76" y="262"/>
                  </a:cubicBezTo>
                  <a:cubicBezTo>
                    <a:pt x="81" y="265"/>
                    <a:pt x="87" y="266"/>
                    <a:pt x="93" y="266"/>
                  </a:cubicBezTo>
                  <a:cubicBezTo>
                    <a:pt x="96" y="266"/>
                    <a:pt x="100" y="266"/>
                    <a:pt x="103" y="265"/>
                  </a:cubicBezTo>
                  <a:cubicBezTo>
                    <a:pt x="112" y="262"/>
                    <a:pt x="120" y="256"/>
                    <a:pt x="124" y="247"/>
                  </a:cubicBezTo>
                  <a:cubicBezTo>
                    <a:pt x="129" y="239"/>
                    <a:pt x="129" y="229"/>
                    <a:pt x="127" y="220"/>
                  </a:cubicBezTo>
                  <a:cubicBezTo>
                    <a:pt x="124" y="211"/>
                    <a:pt x="118" y="204"/>
                    <a:pt x="109" y="199"/>
                  </a:cubicBezTo>
                  <a:close/>
                  <a:moveTo>
                    <a:pt x="105" y="237"/>
                  </a:moveTo>
                  <a:cubicBezTo>
                    <a:pt x="103" y="241"/>
                    <a:pt x="101" y="243"/>
                    <a:pt x="97" y="244"/>
                  </a:cubicBezTo>
                  <a:cubicBezTo>
                    <a:pt x="93" y="245"/>
                    <a:pt x="89" y="245"/>
                    <a:pt x="86" y="243"/>
                  </a:cubicBezTo>
                  <a:cubicBezTo>
                    <a:pt x="83" y="241"/>
                    <a:pt x="80" y="239"/>
                    <a:pt x="79" y="235"/>
                  </a:cubicBezTo>
                  <a:cubicBezTo>
                    <a:pt x="78" y="231"/>
                    <a:pt x="78" y="227"/>
                    <a:pt x="80" y="224"/>
                  </a:cubicBezTo>
                  <a:cubicBezTo>
                    <a:pt x="82" y="221"/>
                    <a:pt x="85" y="218"/>
                    <a:pt x="88" y="217"/>
                  </a:cubicBezTo>
                  <a:cubicBezTo>
                    <a:pt x="90" y="217"/>
                    <a:pt x="91" y="216"/>
                    <a:pt x="93" y="216"/>
                  </a:cubicBezTo>
                  <a:cubicBezTo>
                    <a:pt x="95" y="216"/>
                    <a:pt x="97" y="217"/>
                    <a:pt x="99" y="218"/>
                  </a:cubicBezTo>
                  <a:cubicBezTo>
                    <a:pt x="103" y="220"/>
                    <a:pt x="105" y="223"/>
                    <a:pt x="106" y="226"/>
                  </a:cubicBezTo>
                  <a:cubicBezTo>
                    <a:pt x="107" y="230"/>
                    <a:pt x="107" y="234"/>
                    <a:pt x="105" y="237"/>
                  </a:cubicBezTo>
                  <a:close/>
                  <a:moveTo>
                    <a:pt x="311" y="74"/>
                  </a:moveTo>
                  <a:cubicBezTo>
                    <a:pt x="309" y="72"/>
                    <a:pt x="307" y="70"/>
                    <a:pt x="306" y="69"/>
                  </a:cubicBezTo>
                  <a:cubicBezTo>
                    <a:pt x="306" y="67"/>
                    <a:pt x="307" y="64"/>
                    <a:pt x="308" y="62"/>
                  </a:cubicBezTo>
                  <a:cubicBezTo>
                    <a:pt x="310" y="55"/>
                    <a:pt x="313" y="46"/>
                    <a:pt x="307" y="38"/>
                  </a:cubicBezTo>
                  <a:cubicBezTo>
                    <a:pt x="302" y="31"/>
                    <a:pt x="292" y="30"/>
                    <a:pt x="285" y="30"/>
                  </a:cubicBezTo>
                  <a:cubicBezTo>
                    <a:pt x="283" y="30"/>
                    <a:pt x="280" y="30"/>
                    <a:pt x="278" y="29"/>
                  </a:cubicBezTo>
                  <a:cubicBezTo>
                    <a:pt x="277" y="28"/>
                    <a:pt x="276" y="25"/>
                    <a:pt x="276" y="23"/>
                  </a:cubicBezTo>
                  <a:cubicBezTo>
                    <a:pt x="273" y="16"/>
                    <a:pt x="270" y="7"/>
                    <a:pt x="261" y="4"/>
                  </a:cubicBezTo>
                  <a:cubicBezTo>
                    <a:pt x="252" y="1"/>
                    <a:pt x="244" y="6"/>
                    <a:pt x="238" y="10"/>
                  </a:cubicBezTo>
                  <a:cubicBezTo>
                    <a:pt x="237" y="12"/>
                    <a:pt x="234" y="13"/>
                    <a:pt x="232" y="14"/>
                  </a:cubicBezTo>
                  <a:cubicBezTo>
                    <a:pt x="231" y="13"/>
                    <a:pt x="229" y="12"/>
                    <a:pt x="227" y="10"/>
                  </a:cubicBezTo>
                  <a:cubicBezTo>
                    <a:pt x="221" y="6"/>
                    <a:pt x="213" y="0"/>
                    <a:pt x="204" y="3"/>
                  </a:cubicBezTo>
                  <a:cubicBezTo>
                    <a:pt x="195" y="6"/>
                    <a:pt x="191" y="16"/>
                    <a:pt x="189" y="22"/>
                  </a:cubicBezTo>
                  <a:cubicBezTo>
                    <a:pt x="188" y="24"/>
                    <a:pt x="187" y="27"/>
                    <a:pt x="186" y="28"/>
                  </a:cubicBezTo>
                  <a:cubicBezTo>
                    <a:pt x="185" y="29"/>
                    <a:pt x="182" y="29"/>
                    <a:pt x="180" y="29"/>
                  </a:cubicBezTo>
                  <a:cubicBezTo>
                    <a:pt x="172" y="29"/>
                    <a:pt x="163" y="29"/>
                    <a:pt x="157" y="36"/>
                  </a:cubicBezTo>
                  <a:cubicBezTo>
                    <a:pt x="151" y="44"/>
                    <a:pt x="154" y="53"/>
                    <a:pt x="156" y="60"/>
                  </a:cubicBezTo>
                  <a:cubicBezTo>
                    <a:pt x="156" y="62"/>
                    <a:pt x="157" y="65"/>
                    <a:pt x="157" y="67"/>
                  </a:cubicBezTo>
                  <a:cubicBezTo>
                    <a:pt x="156" y="68"/>
                    <a:pt x="154" y="70"/>
                    <a:pt x="152" y="71"/>
                  </a:cubicBezTo>
                  <a:cubicBezTo>
                    <a:pt x="147" y="75"/>
                    <a:pt x="139" y="81"/>
                    <a:pt x="139" y="91"/>
                  </a:cubicBezTo>
                  <a:cubicBezTo>
                    <a:pt x="138" y="100"/>
                    <a:pt x="146" y="106"/>
                    <a:pt x="152" y="110"/>
                  </a:cubicBezTo>
                  <a:cubicBezTo>
                    <a:pt x="153" y="112"/>
                    <a:pt x="156" y="114"/>
                    <a:pt x="157" y="115"/>
                  </a:cubicBezTo>
                  <a:cubicBezTo>
                    <a:pt x="157" y="116"/>
                    <a:pt x="156" y="120"/>
                    <a:pt x="155" y="122"/>
                  </a:cubicBezTo>
                  <a:cubicBezTo>
                    <a:pt x="153" y="129"/>
                    <a:pt x="150" y="138"/>
                    <a:pt x="156" y="146"/>
                  </a:cubicBezTo>
                  <a:cubicBezTo>
                    <a:pt x="161" y="153"/>
                    <a:pt x="171" y="154"/>
                    <a:pt x="178" y="154"/>
                  </a:cubicBezTo>
                  <a:cubicBezTo>
                    <a:pt x="180" y="154"/>
                    <a:pt x="183" y="154"/>
                    <a:pt x="185" y="155"/>
                  </a:cubicBezTo>
                  <a:cubicBezTo>
                    <a:pt x="185" y="156"/>
                    <a:pt x="186" y="159"/>
                    <a:pt x="187" y="161"/>
                  </a:cubicBezTo>
                  <a:cubicBezTo>
                    <a:pt x="189" y="168"/>
                    <a:pt x="192" y="177"/>
                    <a:pt x="201" y="180"/>
                  </a:cubicBezTo>
                  <a:cubicBezTo>
                    <a:pt x="210" y="183"/>
                    <a:pt x="218" y="178"/>
                    <a:pt x="224" y="174"/>
                  </a:cubicBezTo>
                  <a:cubicBezTo>
                    <a:pt x="226" y="172"/>
                    <a:pt x="229" y="171"/>
                    <a:pt x="230" y="170"/>
                  </a:cubicBezTo>
                  <a:cubicBezTo>
                    <a:pt x="232" y="171"/>
                    <a:pt x="234" y="172"/>
                    <a:pt x="236" y="174"/>
                  </a:cubicBezTo>
                  <a:cubicBezTo>
                    <a:pt x="240" y="177"/>
                    <a:pt x="247" y="181"/>
                    <a:pt x="254" y="181"/>
                  </a:cubicBezTo>
                  <a:cubicBezTo>
                    <a:pt x="255" y="181"/>
                    <a:pt x="257" y="181"/>
                    <a:pt x="259" y="181"/>
                  </a:cubicBezTo>
                  <a:cubicBezTo>
                    <a:pt x="268" y="178"/>
                    <a:pt x="271" y="168"/>
                    <a:pt x="274" y="162"/>
                  </a:cubicBezTo>
                  <a:cubicBezTo>
                    <a:pt x="275" y="160"/>
                    <a:pt x="276" y="157"/>
                    <a:pt x="276" y="156"/>
                  </a:cubicBezTo>
                  <a:cubicBezTo>
                    <a:pt x="278" y="155"/>
                    <a:pt x="281" y="155"/>
                    <a:pt x="283" y="155"/>
                  </a:cubicBezTo>
                  <a:cubicBezTo>
                    <a:pt x="290" y="155"/>
                    <a:pt x="300" y="155"/>
                    <a:pt x="306" y="148"/>
                  </a:cubicBezTo>
                  <a:cubicBezTo>
                    <a:pt x="311" y="140"/>
                    <a:pt x="309" y="131"/>
                    <a:pt x="307" y="124"/>
                  </a:cubicBezTo>
                  <a:cubicBezTo>
                    <a:pt x="306" y="122"/>
                    <a:pt x="305" y="119"/>
                    <a:pt x="305" y="117"/>
                  </a:cubicBezTo>
                  <a:cubicBezTo>
                    <a:pt x="306" y="116"/>
                    <a:pt x="309" y="114"/>
                    <a:pt x="310" y="113"/>
                  </a:cubicBezTo>
                  <a:cubicBezTo>
                    <a:pt x="316" y="109"/>
                    <a:pt x="324" y="103"/>
                    <a:pt x="324" y="93"/>
                  </a:cubicBezTo>
                  <a:cubicBezTo>
                    <a:pt x="324" y="84"/>
                    <a:pt x="317" y="78"/>
                    <a:pt x="311" y="74"/>
                  </a:cubicBezTo>
                  <a:close/>
                  <a:moveTo>
                    <a:pt x="298" y="96"/>
                  </a:moveTo>
                  <a:cubicBezTo>
                    <a:pt x="293" y="100"/>
                    <a:pt x="287" y="104"/>
                    <a:pt x="285" y="110"/>
                  </a:cubicBezTo>
                  <a:cubicBezTo>
                    <a:pt x="283" y="117"/>
                    <a:pt x="285" y="123"/>
                    <a:pt x="286" y="129"/>
                  </a:cubicBezTo>
                  <a:cubicBezTo>
                    <a:pt x="287" y="131"/>
                    <a:pt x="287" y="132"/>
                    <a:pt x="287" y="134"/>
                  </a:cubicBezTo>
                  <a:cubicBezTo>
                    <a:pt x="286" y="134"/>
                    <a:pt x="284" y="134"/>
                    <a:pt x="283" y="134"/>
                  </a:cubicBezTo>
                  <a:cubicBezTo>
                    <a:pt x="277" y="134"/>
                    <a:pt x="270" y="134"/>
                    <a:pt x="264" y="138"/>
                  </a:cubicBezTo>
                  <a:cubicBezTo>
                    <a:pt x="258" y="142"/>
                    <a:pt x="256" y="148"/>
                    <a:pt x="254" y="154"/>
                  </a:cubicBezTo>
                  <a:cubicBezTo>
                    <a:pt x="253" y="155"/>
                    <a:pt x="253" y="157"/>
                    <a:pt x="252" y="158"/>
                  </a:cubicBezTo>
                  <a:cubicBezTo>
                    <a:pt x="251" y="157"/>
                    <a:pt x="249" y="155"/>
                    <a:pt x="248" y="155"/>
                  </a:cubicBezTo>
                  <a:cubicBezTo>
                    <a:pt x="243" y="151"/>
                    <a:pt x="237" y="145"/>
                    <a:pt x="231" y="145"/>
                  </a:cubicBezTo>
                  <a:cubicBezTo>
                    <a:pt x="230" y="145"/>
                    <a:pt x="230" y="145"/>
                    <a:pt x="230" y="145"/>
                  </a:cubicBezTo>
                  <a:cubicBezTo>
                    <a:pt x="223" y="145"/>
                    <a:pt x="218" y="151"/>
                    <a:pt x="213" y="154"/>
                  </a:cubicBezTo>
                  <a:cubicBezTo>
                    <a:pt x="212" y="155"/>
                    <a:pt x="210" y="157"/>
                    <a:pt x="209" y="158"/>
                  </a:cubicBezTo>
                  <a:cubicBezTo>
                    <a:pt x="208" y="157"/>
                    <a:pt x="208" y="155"/>
                    <a:pt x="207" y="154"/>
                  </a:cubicBezTo>
                  <a:cubicBezTo>
                    <a:pt x="205" y="148"/>
                    <a:pt x="203" y="141"/>
                    <a:pt x="197" y="137"/>
                  </a:cubicBezTo>
                  <a:cubicBezTo>
                    <a:pt x="192" y="133"/>
                    <a:pt x="185" y="133"/>
                    <a:pt x="179" y="133"/>
                  </a:cubicBezTo>
                  <a:cubicBezTo>
                    <a:pt x="178" y="133"/>
                    <a:pt x="176" y="133"/>
                    <a:pt x="174" y="132"/>
                  </a:cubicBezTo>
                  <a:cubicBezTo>
                    <a:pt x="175" y="131"/>
                    <a:pt x="175" y="129"/>
                    <a:pt x="175" y="128"/>
                  </a:cubicBezTo>
                  <a:cubicBezTo>
                    <a:pt x="177" y="122"/>
                    <a:pt x="179" y="115"/>
                    <a:pt x="177" y="109"/>
                  </a:cubicBezTo>
                  <a:cubicBezTo>
                    <a:pt x="175" y="102"/>
                    <a:pt x="170" y="98"/>
                    <a:pt x="165" y="94"/>
                  </a:cubicBezTo>
                  <a:cubicBezTo>
                    <a:pt x="164" y="93"/>
                    <a:pt x="162" y="92"/>
                    <a:pt x="161" y="91"/>
                  </a:cubicBezTo>
                  <a:cubicBezTo>
                    <a:pt x="163" y="90"/>
                    <a:pt x="164" y="89"/>
                    <a:pt x="165" y="88"/>
                  </a:cubicBezTo>
                  <a:cubicBezTo>
                    <a:pt x="170" y="84"/>
                    <a:pt x="176" y="80"/>
                    <a:pt x="178" y="74"/>
                  </a:cubicBezTo>
                  <a:cubicBezTo>
                    <a:pt x="180" y="67"/>
                    <a:pt x="178" y="61"/>
                    <a:pt x="176" y="55"/>
                  </a:cubicBezTo>
                  <a:cubicBezTo>
                    <a:pt x="176" y="53"/>
                    <a:pt x="176" y="52"/>
                    <a:pt x="175" y="50"/>
                  </a:cubicBezTo>
                  <a:cubicBezTo>
                    <a:pt x="177" y="50"/>
                    <a:pt x="179" y="50"/>
                    <a:pt x="180" y="50"/>
                  </a:cubicBezTo>
                  <a:cubicBezTo>
                    <a:pt x="186" y="50"/>
                    <a:pt x="193" y="50"/>
                    <a:pt x="199" y="46"/>
                  </a:cubicBezTo>
                  <a:cubicBezTo>
                    <a:pt x="204" y="42"/>
                    <a:pt x="207" y="36"/>
                    <a:pt x="209" y="30"/>
                  </a:cubicBezTo>
                  <a:cubicBezTo>
                    <a:pt x="209" y="29"/>
                    <a:pt x="210" y="27"/>
                    <a:pt x="211" y="26"/>
                  </a:cubicBezTo>
                  <a:cubicBezTo>
                    <a:pt x="212" y="27"/>
                    <a:pt x="214" y="29"/>
                    <a:pt x="215" y="29"/>
                  </a:cubicBezTo>
                  <a:cubicBezTo>
                    <a:pt x="220" y="33"/>
                    <a:pt x="225" y="39"/>
                    <a:pt x="232" y="39"/>
                  </a:cubicBezTo>
                  <a:cubicBezTo>
                    <a:pt x="232" y="39"/>
                    <a:pt x="232" y="39"/>
                    <a:pt x="232" y="39"/>
                  </a:cubicBezTo>
                  <a:cubicBezTo>
                    <a:pt x="239" y="39"/>
                    <a:pt x="245" y="33"/>
                    <a:pt x="250" y="30"/>
                  </a:cubicBezTo>
                  <a:cubicBezTo>
                    <a:pt x="251" y="29"/>
                    <a:pt x="253" y="27"/>
                    <a:pt x="254" y="26"/>
                  </a:cubicBezTo>
                  <a:cubicBezTo>
                    <a:pt x="254" y="27"/>
                    <a:pt x="255" y="29"/>
                    <a:pt x="255" y="30"/>
                  </a:cubicBezTo>
                  <a:cubicBezTo>
                    <a:pt x="257" y="36"/>
                    <a:pt x="260" y="43"/>
                    <a:pt x="265" y="47"/>
                  </a:cubicBezTo>
                  <a:cubicBezTo>
                    <a:pt x="271" y="51"/>
                    <a:pt x="278" y="51"/>
                    <a:pt x="284" y="51"/>
                  </a:cubicBezTo>
                  <a:cubicBezTo>
                    <a:pt x="285" y="51"/>
                    <a:pt x="287" y="51"/>
                    <a:pt x="288" y="52"/>
                  </a:cubicBezTo>
                  <a:cubicBezTo>
                    <a:pt x="288" y="53"/>
                    <a:pt x="288" y="55"/>
                    <a:pt x="287" y="56"/>
                  </a:cubicBezTo>
                  <a:cubicBezTo>
                    <a:pt x="285" y="62"/>
                    <a:pt x="283" y="69"/>
                    <a:pt x="285" y="75"/>
                  </a:cubicBezTo>
                  <a:cubicBezTo>
                    <a:pt x="287" y="82"/>
                    <a:pt x="293" y="86"/>
                    <a:pt x="298" y="90"/>
                  </a:cubicBezTo>
                  <a:cubicBezTo>
                    <a:pt x="299" y="91"/>
                    <a:pt x="300" y="92"/>
                    <a:pt x="301" y="93"/>
                  </a:cubicBezTo>
                  <a:cubicBezTo>
                    <a:pt x="300" y="94"/>
                    <a:pt x="299" y="95"/>
                    <a:pt x="298" y="96"/>
                  </a:cubicBezTo>
                  <a:close/>
                  <a:moveTo>
                    <a:pt x="248" y="61"/>
                  </a:moveTo>
                  <a:cubicBezTo>
                    <a:pt x="239" y="56"/>
                    <a:pt x="230" y="55"/>
                    <a:pt x="221" y="58"/>
                  </a:cubicBezTo>
                  <a:cubicBezTo>
                    <a:pt x="212" y="61"/>
                    <a:pt x="204" y="67"/>
                    <a:pt x="200" y="75"/>
                  </a:cubicBezTo>
                  <a:cubicBezTo>
                    <a:pt x="195" y="84"/>
                    <a:pt x="195" y="93"/>
                    <a:pt x="197" y="103"/>
                  </a:cubicBezTo>
                  <a:cubicBezTo>
                    <a:pt x="200" y="112"/>
                    <a:pt x="206" y="119"/>
                    <a:pt x="215" y="123"/>
                  </a:cubicBezTo>
                  <a:cubicBezTo>
                    <a:pt x="220" y="126"/>
                    <a:pt x="226" y="128"/>
                    <a:pt x="231" y="128"/>
                  </a:cubicBezTo>
                  <a:cubicBezTo>
                    <a:pt x="235" y="128"/>
                    <a:pt x="238" y="127"/>
                    <a:pt x="242" y="126"/>
                  </a:cubicBezTo>
                  <a:cubicBezTo>
                    <a:pt x="251" y="123"/>
                    <a:pt x="258" y="117"/>
                    <a:pt x="263" y="109"/>
                  </a:cubicBezTo>
                  <a:cubicBezTo>
                    <a:pt x="267" y="100"/>
                    <a:pt x="268" y="91"/>
                    <a:pt x="265" y="81"/>
                  </a:cubicBezTo>
                  <a:cubicBezTo>
                    <a:pt x="262" y="72"/>
                    <a:pt x="256" y="65"/>
                    <a:pt x="248" y="61"/>
                  </a:cubicBezTo>
                  <a:close/>
                  <a:moveTo>
                    <a:pt x="244" y="99"/>
                  </a:moveTo>
                  <a:cubicBezTo>
                    <a:pt x="242" y="102"/>
                    <a:pt x="239" y="104"/>
                    <a:pt x="236" y="106"/>
                  </a:cubicBezTo>
                  <a:cubicBezTo>
                    <a:pt x="232" y="107"/>
                    <a:pt x="228" y="106"/>
                    <a:pt x="225" y="105"/>
                  </a:cubicBezTo>
                  <a:cubicBezTo>
                    <a:pt x="221" y="103"/>
                    <a:pt x="219" y="100"/>
                    <a:pt x="218" y="96"/>
                  </a:cubicBezTo>
                  <a:cubicBezTo>
                    <a:pt x="217" y="93"/>
                    <a:pt x="217" y="89"/>
                    <a:pt x="219" y="85"/>
                  </a:cubicBezTo>
                  <a:cubicBezTo>
                    <a:pt x="221" y="82"/>
                    <a:pt x="223" y="80"/>
                    <a:pt x="227" y="78"/>
                  </a:cubicBezTo>
                  <a:cubicBezTo>
                    <a:pt x="229" y="78"/>
                    <a:pt x="230" y="78"/>
                    <a:pt x="231" y="78"/>
                  </a:cubicBezTo>
                  <a:cubicBezTo>
                    <a:pt x="234" y="78"/>
                    <a:pt x="236" y="78"/>
                    <a:pt x="238" y="79"/>
                  </a:cubicBezTo>
                  <a:cubicBezTo>
                    <a:pt x="241" y="81"/>
                    <a:pt x="244" y="84"/>
                    <a:pt x="245" y="88"/>
                  </a:cubicBezTo>
                  <a:cubicBezTo>
                    <a:pt x="246" y="91"/>
                    <a:pt x="246" y="95"/>
                    <a:pt x="244" y="9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grpSp>
        <p:nvGrpSpPr>
          <p:cNvPr id="13" name="Group 12">
            <a:extLst>
              <a:ext uri="{FF2B5EF4-FFF2-40B4-BE49-F238E27FC236}">
                <a16:creationId xmlns:a16="http://schemas.microsoft.com/office/drawing/2014/main" id="{D885481C-A24E-80C5-E72F-DCE93DC046AB}"/>
              </a:ext>
            </a:extLst>
          </p:cNvPr>
          <p:cNvGrpSpPr>
            <a:grpSpLocks noChangeAspect="1"/>
          </p:cNvGrpSpPr>
          <p:nvPr/>
        </p:nvGrpSpPr>
        <p:grpSpPr bwMode="auto">
          <a:xfrm>
            <a:off x="8276568" y="3954295"/>
            <a:ext cx="752379" cy="752379"/>
            <a:chOff x="3219" y="626"/>
            <a:chExt cx="3635" cy="3635"/>
          </a:xfrm>
          <a:solidFill>
            <a:srgbClr val="000000"/>
          </a:solidFill>
        </p:grpSpPr>
        <p:sp>
          <p:nvSpPr>
            <p:cNvPr id="14" name="Freeform 28">
              <a:extLst>
                <a:ext uri="{FF2B5EF4-FFF2-40B4-BE49-F238E27FC236}">
                  <a16:creationId xmlns:a16="http://schemas.microsoft.com/office/drawing/2014/main" id="{5F312CD4-26EB-9C75-A20A-0152274BD3E5}"/>
                </a:ext>
              </a:extLst>
            </p:cNvPr>
            <p:cNvSpPr>
              <a:spLocks noEditPoints="1"/>
            </p:cNvSpPr>
            <p:nvPr/>
          </p:nvSpPr>
          <p:spPr bwMode="auto">
            <a:xfrm>
              <a:off x="3219" y="626"/>
              <a:ext cx="3635" cy="3635"/>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sp>
          <p:nvSpPr>
            <p:cNvPr id="15" name="Freeform 29">
              <a:extLst>
                <a:ext uri="{FF2B5EF4-FFF2-40B4-BE49-F238E27FC236}">
                  <a16:creationId xmlns:a16="http://schemas.microsoft.com/office/drawing/2014/main" id="{FF4337BB-0768-ED5B-2E5B-50711F80C9F5}"/>
                </a:ext>
              </a:extLst>
            </p:cNvPr>
            <p:cNvSpPr>
              <a:spLocks noEditPoints="1"/>
            </p:cNvSpPr>
            <p:nvPr/>
          </p:nvSpPr>
          <p:spPr bwMode="auto">
            <a:xfrm>
              <a:off x="3900" y="1378"/>
              <a:ext cx="2272" cy="2201"/>
            </a:xfrm>
            <a:custGeom>
              <a:avLst/>
              <a:gdLst>
                <a:gd name="T0" fmla="*/ 319 w 320"/>
                <a:gd name="T1" fmla="*/ 71 h 310"/>
                <a:gd name="T2" fmla="*/ 318 w 320"/>
                <a:gd name="T3" fmla="*/ 70 h 310"/>
                <a:gd name="T4" fmla="*/ 317 w 320"/>
                <a:gd name="T5" fmla="*/ 68 h 310"/>
                <a:gd name="T6" fmla="*/ 316 w 320"/>
                <a:gd name="T7" fmla="*/ 67 h 310"/>
                <a:gd name="T8" fmla="*/ 313 w 320"/>
                <a:gd name="T9" fmla="*/ 65 h 310"/>
                <a:gd name="T10" fmla="*/ 313 w 320"/>
                <a:gd name="T11" fmla="*/ 65 h 310"/>
                <a:gd name="T12" fmla="*/ 313 w 320"/>
                <a:gd name="T13" fmla="*/ 65 h 310"/>
                <a:gd name="T14" fmla="*/ 164 w 320"/>
                <a:gd name="T15" fmla="*/ 1 h 310"/>
                <a:gd name="T16" fmla="*/ 155 w 320"/>
                <a:gd name="T17" fmla="*/ 1 h 310"/>
                <a:gd name="T18" fmla="*/ 6 w 320"/>
                <a:gd name="T19" fmla="*/ 65 h 310"/>
                <a:gd name="T20" fmla="*/ 0 w 320"/>
                <a:gd name="T21" fmla="*/ 75 h 310"/>
                <a:gd name="T22" fmla="*/ 0 w 320"/>
                <a:gd name="T23" fmla="*/ 224 h 310"/>
                <a:gd name="T24" fmla="*/ 6 w 320"/>
                <a:gd name="T25" fmla="*/ 234 h 310"/>
                <a:gd name="T26" fmla="*/ 155 w 320"/>
                <a:gd name="T27" fmla="*/ 309 h 310"/>
                <a:gd name="T28" fmla="*/ 155 w 320"/>
                <a:gd name="T29" fmla="*/ 309 h 310"/>
                <a:gd name="T30" fmla="*/ 160 w 320"/>
                <a:gd name="T31" fmla="*/ 310 h 310"/>
                <a:gd name="T32" fmla="*/ 160 w 320"/>
                <a:gd name="T33" fmla="*/ 310 h 310"/>
                <a:gd name="T34" fmla="*/ 160 w 320"/>
                <a:gd name="T35" fmla="*/ 310 h 310"/>
                <a:gd name="T36" fmla="*/ 160 w 320"/>
                <a:gd name="T37" fmla="*/ 310 h 310"/>
                <a:gd name="T38" fmla="*/ 160 w 320"/>
                <a:gd name="T39" fmla="*/ 310 h 310"/>
                <a:gd name="T40" fmla="*/ 163 w 320"/>
                <a:gd name="T41" fmla="*/ 309 h 310"/>
                <a:gd name="T42" fmla="*/ 164 w 320"/>
                <a:gd name="T43" fmla="*/ 309 h 310"/>
                <a:gd name="T44" fmla="*/ 313 w 320"/>
                <a:gd name="T45" fmla="*/ 245 h 310"/>
                <a:gd name="T46" fmla="*/ 320 w 320"/>
                <a:gd name="T47" fmla="*/ 235 h 310"/>
                <a:gd name="T48" fmla="*/ 320 w 320"/>
                <a:gd name="T49" fmla="*/ 75 h 310"/>
                <a:gd name="T50" fmla="*/ 319 w 320"/>
                <a:gd name="T51" fmla="*/ 71 h 310"/>
                <a:gd name="T52" fmla="*/ 160 w 320"/>
                <a:gd name="T53" fmla="*/ 23 h 310"/>
                <a:gd name="T54" fmla="*/ 282 w 320"/>
                <a:gd name="T55" fmla="*/ 75 h 310"/>
                <a:gd name="T56" fmla="*/ 160 w 320"/>
                <a:gd name="T57" fmla="*/ 127 h 310"/>
                <a:gd name="T58" fmla="*/ 37 w 320"/>
                <a:gd name="T59" fmla="*/ 75 h 310"/>
                <a:gd name="T60" fmla="*/ 160 w 320"/>
                <a:gd name="T61" fmla="*/ 23 h 310"/>
                <a:gd name="T62" fmla="*/ 21 w 320"/>
                <a:gd name="T63" fmla="*/ 91 h 310"/>
                <a:gd name="T64" fmla="*/ 149 w 320"/>
                <a:gd name="T65" fmla="*/ 146 h 310"/>
                <a:gd name="T66" fmla="*/ 149 w 320"/>
                <a:gd name="T67" fmla="*/ 282 h 310"/>
                <a:gd name="T68" fmla="*/ 21 w 320"/>
                <a:gd name="T69" fmla="*/ 218 h 310"/>
                <a:gd name="T70" fmla="*/ 21 w 320"/>
                <a:gd name="T71" fmla="*/ 91 h 310"/>
                <a:gd name="T72" fmla="*/ 170 w 320"/>
                <a:gd name="T73" fmla="*/ 283 h 310"/>
                <a:gd name="T74" fmla="*/ 170 w 320"/>
                <a:gd name="T75" fmla="*/ 146 h 310"/>
                <a:gd name="T76" fmla="*/ 298 w 320"/>
                <a:gd name="T77" fmla="*/ 91 h 310"/>
                <a:gd name="T78" fmla="*/ 298 w 320"/>
                <a:gd name="T79" fmla="*/ 228 h 310"/>
                <a:gd name="T80" fmla="*/ 170 w 320"/>
                <a:gd name="T81" fmla="*/ 28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0" h="310">
                  <a:moveTo>
                    <a:pt x="319" y="71"/>
                  </a:moveTo>
                  <a:cubicBezTo>
                    <a:pt x="319" y="71"/>
                    <a:pt x="319" y="71"/>
                    <a:pt x="318" y="70"/>
                  </a:cubicBezTo>
                  <a:cubicBezTo>
                    <a:pt x="318" y="69"/>
                    <a:pt x="318" y="69"/>
                    <a:pt x="317" y="68"/>
                  </a:cubicBezTo>
                  <a:cubicBezTo>
                    <a:pt x="317" y="68"/>
                    <a:pt x="316" y="67"/>
                    <a:pt x="316" y="67"/>
                  </a:cubicBezTo>
                  <a:cubicBezTo>
                    <a:pt x="315" y="66"/>
                    <a:pt x="314" y="66"/>
                    <a:pt x="313" y="65"/>
                  </a:cubicBezTo>
                  <a:cubicBezTo>
                    <a:pt x="313" y="65"/>
                    <a:pt x="313" y="65"/>
                    <a:pt x="313" y="65"/>
                  </a:cubicBezTo>
                  <a:cubicBezTo>
                    <a:pt x="313" y="65"/>
                    <a:pt x="313" y="65"/>
                    <a:pt x="313" y="65"/>
                  </a:cubicBezTo>
                  <a:cubicBezTo>
                    <a:pt x="164" y="1"/>
                    <a:pt x="164" y="1"/>
                    <a:pt x="164" y="1"/>
                  </a:cubicBezTo>
                  <a:cubicBezTo>
                    <a:pt x="161" y="0"/>
                    <a:pt x="158" y="0"/>
                    <a:pt x="155" y="1"/>
                  </a:cubicBezTo>
                  <a:cubicBezTo>
                    <a:pt x="6" y="65"/>
                    <a:pt x="6" y="65"/>
                    <a:pt x="6" y="65"/>
                  </a:cubicBezTo>
                  <a:cubicBezTo>
                    <a:pt x="2" y="67"/>
                    <a:pt x="0" y="71"/>
                    <a:pt x="0" y="75"/>
                  </a:cubicBezTo>
                  <a:cubicBezTo>
                    <a:pt x="0" y="224"/>
                    <a:pt x="0" y="224"/>
                    <a:pt x="0" y="224"/>
                  </a:cubicBezTo>
                  <a:cubicBezTo>
                    <a:pt x="0" y="228"/>
                    <a:pt x="2" y="232"/>
                    <a:pt x="6" y="234"/>
                  </a:cubicBezTo>
                  <a:cubicBezTo>
                    <a:pt x="155" y="309"/>
                    <a:pt x="155" y="309"/>
                    <a:pt x="155" y="309"/>
                  </a:cubicBezTo>
                  <a:cubicBezTo>
                    <a:pt x="155" y="309"/>
                    <a:pt x="155" y="309"/>
                    <a:pt x="155" y="309"/>
                  </a:cubicBezTo>
                  <a:cubicBezTo>
                    <a:pt x="157" y="309"/>
                    <a:pt x="158" y="310"/>
                    <a:pt x="160" y="310"/>
                  </a:cubicBezTo>
                  <a:cubicBezTo>
                    <a:pt x="160" y="310"/>
                    <a:pt x="160" y="310"/>
                    <a:pt x="160" y="310"/>
                  </a:cubicBezTo>
                  <a:cubicBezTo>
                    <a:pt x="160" y="310"/>
                    <a:pt x="160" y="310"/>
                    <a:pt x="160" y="310"/>
                  </a:cubicBezTo>
                  <a:cubicBezTo>
                    <a:pt x="160" y="310"/>
                    <a:pt x="160" y="310"/>
                    <a:pt x="160" y="310"/>
                  </a:cubicBezTo>
                  <a:cubicBezTo>
                    <a:pt x="160" y="310"/>
                    <a:pt x="160" y="310"/>
                    <a:pt x="160" y="310"/>
                  </a:cubicBezTo>
                  <a:cubicBezTo>
                    <a:pt x="161" y="310"/>
                    <a:pt x="162" y="309"/>
                    <a:pt x="163" y="309"/>
                  </a:cubicBezTo>
                  <a:cubicBezTo>
                    <a:pt x="164" y="309"/>
                    <a:pt x="164" y="309"/>
                    <a:pt x="164" y="309"/>
                  </a:cubicBezTo>
                  <a:cubicBezTo>
                    <a:pt x="313" y="245"/>
                    <a:pt x="313" y="245"/>
                    <a:pt x="313" y="245"/>
                  </a:cubicBezTo>
                  <a:cubicBezTo>
                    <a:pt x="317" y="243"/>
                    <a:pt x="320" y="239"/>
                    <a:pt x="320" y="235"/>
                  </a:cubicBezTo>
                  <a:cubicBezTo>
                    <a:pt x="320" y="75"/>
                    <a:pt x="320" y="75"/>
                    <a:pt x="320" y="75"/>
                  </a:cubicBezTo>
                  <a:cubicBezTo>
                    <a:pt x="320" y="74"/>
                    <a:pt x="319" y="72"/>
                    <a:pt x="319" y="71"/>
                  </a:cubicBezTo>
                  <a:close/>
                  <a:moveTo>
                    <a:pt x="160" y="23"/>
                  </a:moveTo>
                  <a:cubicBezTo>
                    <a:pt x="282" y="75"/>
                    <a:pt x="282" y="75"/>
                    <a:pt x="282" y="75"/>
                  </a:cubicBezTo>
                  <a:cubicBezTo>
                    <a:pt x="160" y="127"/>
                    <a:pt x="160" y="127"/>
                    <a:pt x="160" y="127"/>
                  </a:cubicBezTo>
                  <a:cubicBezTo>
                    <a:pt x="37" y="75"/>
                    <a:pt x="37" y="75"/>
                    <a:pt x="37" y="75"/>
                  </a:cubicBezTo>
                  <a:lnTo>
                    <a:pt x="160" y="23"/>
                  </a:lnTo>
                  <a:close/>
                  <a:moveTo>
                    <a:pt x="21" y="91"/>
                  </a:moveTo>
                  <a:cubicBezTo>
                    <a:pt x="149" y="146"/>
                    <a:pt x="149" y="146"/>
                    <a:pt x="149" y="146"/>
                  </a:cubicBezTo>
                  <a:cubicBezTo>
                    <a:pt x="149" y="282"/>
                    <a:pt x="149" y="282"/>
                    <a:pt x="149" y="282"/>
                  </a:cubicBezTo>
                  <a:cubicBezTo>
                    <a:pt x="21" y="218"/>
                    <a:pt x="21" y="218"/>
                    <a:pt x="21" y="218"/>
                  </a:cubicBezTo>
                  <a:lnTo>
                    <a:pt x="21" y="91"/>
                  </a:lnTo>
                  <a:close/>
                  <a:moveTo>
                    <a:pt x="170" y="283"/>
                  </a:moveTo>
                  <a:cubicBezTo>
                    <a:pt x="170" y="146"/>
                    <a:pt x="170" y="146"/>
                    <a:pt x="170" y="146"/>
                  </a:cubicBezTo>
                  <a:cubicBezTo>
                    <a:pt x="298" y="91"/>
                    <a:pt x="298" y="91"/>
                    <a:pt x="298" y="91"/>
                  </a:cubicBezTo>
                  <a:cubicBezTo>
                    <a:pt x="298" y="228"/>
                    <a:pt x="298" y="228"/>
                    <a:pt x="298" y="228"/>
                  </a:cubicBezTo>
                  <a:lnTo>
                    <a:pt x="170" y="28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1218957"/>
              <a:endParaRPr lang="en-GB" sz="2400">
                <a:solidFill>
                  <a:prstClr val="black"/>
                </a:solidFill>
                <a:latin typeface="Calibri"/>
              </a:endParaRPr>
            </a:p>
          </p:txBody>
        </p:sp>
      </p:grpSp>
    </p:spTree>
    <p:custDataLst>
      <p:tags r:id="rId1"/>
    </p:custDataLst>
    <p:extLst>
      <p:ext uri="{BB962C8B-B14F-4D97-AF65-F5344CB8AC3E}">
        <p14:creationId xmlns:p14="http://schemas.microsoft.com/office/powerpoint/2010/main" val="173843278"/>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981C-850D-AEB3-919E-1FE7FA3D139B}"/>
              </a:ext>
            </a:extLst>
          </p:cNvPr>
          <p:cNvSpPr>
            <a:spLocks noGrp="1"/>
          </p:cNvSpPr>
          <p:nvPr>
            <p:ph type="title"/>
          </p:nvPr>
        </p:nvSpPr>
        <p:spPr/>
        <p:txBody>
          <a:bodyPr/>
          <a:lstStyle/>
          <a:p>
            <a:r>
              <a:rPr lang="en-US"/>
              <a:t>Declaring Objects </a:t>
            </a:r>
            <a:endParaRPr lang="en-IN"/>
          </a:p>
        </p:txBody>
      </p:sp>
      <p:sp>
        <p:nvSpPr>
          <p:cNvPr id="3" name="Slide Number Placeholder 2">
            <a:extLst>
              <a:ext uri="{FF2B5EF4-FFF2-40B4-BE49-F238E27FC236}">
                <a16:creationId xmlns:a16="http://schemas.microsoft.com/office/drawing/2014/main" id="{3FC5A8F3-DD63-9BB8-ECF4-3272CBB62911}"/>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19</a:t>
            </a:fld>
            <a:endParaRPr lang="en-IN">
              <a:solidFill>
                <a:prstClr val="black"/>
              </a:solidFill>
            </a:endParaRPr>
          </a:p>
        </p:txBody>
      </p:sp>
      <p:sp>
        <p:nvSpPr>
          <p:cNvPr id="5" name="Text Placeholder 18">
            <a:extLst>
              <a:ext uri="{FF2B5EF4-FFF2-40B4-BE49-F238E27FC236}">
                <a16:creationId xmlns:a16="http://schemas.microsoft.com/office/drawing/2014/main" id="{6D567187-63AE-15C2-5DC7-9D93ED468C11}"/>
              </a:ext>
            </a:extLst>
          </p:cNvPr>
          <p:cNvSpPr txBox="1">
            <a:spLocks/>
          </p:cNvSpPr>
          <p:nvPr/>
        </p:nvSpPr>
        <p:spPr>
          <a:xfrm>
            <a:off x="897701" y="1234440"/>
            <a:ext cx="10396601" cy="1231106"/>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When an object of a class is created, the class is said to be instantiated. </a:t>
            </a:r>
          </a:p>
          <a:p>
            <a:pPr marL="173736" indent="-173736">
              <a:buFont typeface="Arial" panose="020B0604020202020204" pitchFamily="34" charset="0"/>
              <a:buChar char="•"/>
            </a:pPr>
            <a:r>
              <a:rPr lang="en-US">
                <a:solidFill>
                  <a:srgbClr val="000000"/>
                </a:solidFill>
                <a:latin typeface="Calibri"/>
              </a:rPr>
              <a:t>All the instances share the attributes and the behavior of the class. But the values of those attributes, i.e. the state are unique for each object. </a:t>
            </a:r>
          </a:p>
          <a:p>
            <a:pPr marL="173736" indent="-173736">
              <a:buFont typeface="Arial" panose="020B0604020202020204" pitchFamily="34" charset="0"/>
              <a:buChar char="•"/>
            </a:pPr>
            <a:r>
              <a:rPr lang="en-US">
                <a:solidFill>
                  <a:srgbClr val="000000"/>
                </a:solidFill>
                <a:latin typeface="Calibri"/>
              </a:rPr>
              <a:t>A single class may have any number of instances.</a:t>
            </a:r>
          </a:p>
        </p:txBody>
      </p:sp>
      <p:grpSp>
        <p:nvGrpSpPr>
          <p:cNvPr id="6" name="Group 5">
            <a:extLst>
              <a:ext uri="{FF2B5EF4-FFF2-40B4-BE49-F238E27FC236}">
                <a16:creationId xmlns:a16="http://schemas.microsoft.com/office/drawing/2014/main" id="{A188EDCB-7FB7-B052-08B1-27C057D1038A}"/>
              </a:ext>
            </a:extLst>
          </p:cNvPr>
          <p:cNvGrpSpPr/>
          <p:nvPr/>
        </p:nvGrpSpPr>
        <p:grpSpPr>
          <a:xfrm>
            <a:off x="2328864" y="2847975"/>
            <a:ext cx="7534275" cy="3209925"/>
            <a:chOff x="1466850" y="2847974"/>
            <a:chExt cx="7534275" cy="3209925"/>
          </a:xfrm>
        </p:grpSpPr>
        <p:sp>
          <p:nvSpPr>
            <p:cNvPr id="7" name="Rectangle 6">
              <a:extLst>
                <a:ext uri="{FF2B5EF4-FFF2-40B4-BE49-F238E27FC236}">
                  <a16:creationId xmlns:a16="http://schemas.microsoft.com/office/drawing/2014/main" id="{1F4A2ABC-73D4-B5F4-2047-75BD9B2EF7A1}"/>
                </a:ext>
              </a:extLst>
            </p:cNvPr>
            <p:cNvSpPr/>
            <p:nvPr/>
          </p:nvSpPr>
          <p:spPr bwMode="gray">
            <a:xfrm>
              <a:off x="1466850" y="2981325"/>
              <a:ext cx="1333500" cy="523875"/>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Dog</a:t>
              </a:r>
              <a:endParaRPr lang="en-IN" sz="1600" b="1">
                <a:solidFill>
                  <a:prstClr val="white"/>
                </a:solidFill>
                <a:latin typeface="Calibri"/>
              </a:endParaRPr>
            </a:p>
          </p:txBody>
        </p:sp>
        <p:sp>
          <p:nvSpPr>
            <p:cNvPr id="9" name="Rectangle 8">
              <a:extLst>
                <a:ext uri="{FF2B5EF4-FFF2-40B4-BE49-F238E27FC236}">
                  <a16:creationId xmlns:a16="http://schemas.microsoft.com/office/drawing/2014/main" id="{82010D89-AC9E-2F06-C9B8-29302AABA75F}"/>
                </a:ext>
              </a:extLst>
            </p:cNvPr>
            <p:cNvSpPr/>
            <p:nvPr/>
          </p:nvSpPr>
          <p:spPr bwMode="gray">
            <a:xfrm>
              <a:off x="1466850" y="3684087"/>
              <a:ext cx="1333500" cy="523875"/>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Dog 1</a:t>
              </a:r>
              <a:endParaRPr lang="en-IN" sz="1600" b="1">
                <a:solidFill>
                  <a:prstClr val="white"/>
                </a:solidFill>
                <a:latin typeface="Calibri"/>
              </a:endParaRPr>
            </a:p>
          </p:txBody>
        </p:sp>
        <p:sp>
          <p:nvSpPr>
            <p:cNvPr id="10" name="Rectangle 9">
              <a:extLst>
                <a:ext uri="{FF2B5EF4-FFF2-40B4-BE49-F238E27FC236}">
                  <a16:creationId xmlns:a16="http://schemas.microsoft.com/office/drawing/2014/main" id="{C64B575C-9FAB-21BF-C6BF-9A7ED7A5B541}"/>
                </a:ext>
              </a:extLst>
            </p:cNvPr>
            <p:cNvSpPr/>
            <p:nvPr/>
          </p:nvSpPr>
          <p:spPr bwMode="gray">
            <a:xfrm>
              <a:off x="1466850" y="4648787"/>
              <a:ext cx="1333500" cy="523875"/>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Dog 2</a:t>
              </a:r>
              <a:endParaRPr lang="en-IN" sz="1600" b="1">
                <a:solidFill>
                  <a:prstClr val="white"/>
                </a:solidFill>
                <a:latin typeface="Calibri"/>
              </a:endParaRPr>
            </a:p>
          </p:txBody>
        </p:sp>
        <p:sp>
          <p:nvSpPr>
            <p:cNvPr id="11" name="Rectangle 10">
              <a:extLst>
                <a:ext uri="{FF2B5EF4-FFF2-40B4-BE49-F238E27FC236}">
                  <a16:creationId xmlns:a16="http://schemas.microsoft.com/office/drawing/2014/main" id="{2659C794-8B64-A33C-66FC-8F8DA4282115}"/>
                </a:ext>
              </a:extLst>
            </p:cNvPr>
            <p:cNvSpPr/>
            <p:nvPr/>
          </p:nvSpPr>
          <p:spPr bwMode="gray">
            <a:xfrm>
              <a:off x="7667625" y="3698961"/>
              <a:ext cx="1333500" cy="523875"/>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Dog 3</a:t>
              </a:r>
              <a:endParaRPr lang="en-IN" sz="1600" b="1">
                <a:solidFill>
                  <a:prstClr val="white"/>
                </a:solidFill>
                <a:latin typeface="Calibri"/>
              </a:endParaRPr>
            </a:p>
          </p:txBody>
        </p:sp>
        <p:sp>
          <p:nvSpPr>
            <p:cNvPr id="12" name="Rectangle 11">
              <a:extLst>
                <a:ext uri="{FF2B5EF4-FFF2-40B4-BE49-F238E27FC236}">
                  <a16:creationId xmlns:a16="http://schemas.microsoft.com/office/drawing/2014/main" id="{9B7E56D4-F00D-266B-F7BD-52B29AC23699}"/>
                </a:ext>
              </a:extLst>
            </p:cNvPr>
            <p:cNvSpPr/>
            <p:nvPr/>
          </p:nvSpPr>
          <p:spPr bwMode="gray">
            <a:xfrm>
              <a:off x="7667625" y="4663661"/>
              <a:ext cx="1333500" cy="523875"/>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Dog 4</a:t>
              </a:r>
              <a:endParaRPr lang="en-IN" sz="1600" b="1">
                <a:solidFill>
                  <a:prstClr val="white"/>
                </a:solidFill>
                <a:latin typeface="Calibri"/>
              </a:endParaRPr>
            </a:p>
          </p:txBody>
        </p:sp>
        <p:sp>
          <p:nvSpPr>
            <p:cNvPr id="13" name="Rectangle 12">
              <a:extLst>
                <a:ext uri="{FF2B5EF4-FFF2-40B4-BE49-F238E27FC236}">
                  <a16:creationId xmlns:a16="http://schemas.microsoft.com/office/drawing/2014/main" id="{48EF03F4-4694-F4BA-03AB-5796690F2571}"/>
                </a:ext>
              </a:extLst>
            </p:cNvPr>
            <p:cNvSpPr/>
            <p:nvPr/>
          </p:nvSpPr>
          <p:spPr bwMode="gray">
            <a:xfrm>
              <a:off x="4510035" y="3183731"/>
              <a:ext cx="1614539" cy="1054894"/>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State/Attributes</a:t>
              </a:r>
            </a:p>
            <a:p>
              <a:pPr algn="ctr" defTabSz="1218957">
                <a:lnSpc>
                  <a:spcPct val="106000"/>
                </a:lnSpc>
              </a:pPr>
              <a:r>
                <a:rPr lang="en-US" sz="1400" i="1">
                  <a:solidFill>
                    <a:prstClr val="white"/>
                  </a:solidFill>
                  <a:latin typeface="Calibri"/>
                </a:rPr>
                <a:t>Breed</a:t>
              </a:r>
            </a:p>
            <a:p>
              <a:pPr algn="ctr" defTabSz="1218957">
                <a:lnSpc>
                  <a:spcPct val="106000"/>
                </a:lnSpc>
              </a:pPr>
              <a:r>
                <a:rPr lang="en-US" sz="1400" i="1">
                  <a:solidFill>
                    <a:prstClr val="white"/>
                  </a:solidFill>
                  <a:latin typeface="Calibri"/>
                </a:rPr>
                <a:t>Age</a:t>
              </a:r>
            </a:p>
            <a:p>
              <a:pPr algn="ctr" defTabSz="1218957">
                <a:lnSpc>
                  <a:spcPct val="106000"/>
                </a:lnSpc>
              </a:pPr>
              <a:r>
                <a:rPr lang="en-US" sz="1400" i="1" err="1">
                  <a:solidFill>
                    <a:prstClr val="white"/>
                  </a:solidFill>
                  <a:latin typeface="Calibri"/>
                </a:rPr>
                <a:t>Colour</a:t>
              </a:r>
              <a:endParaRPr lang="en-IN" sz="1400" i="1">
                <a:solidFill>
                  <a:prstClr val="white"/>
                </a:solidFill>
                <a:latin typeface="Calibri"/>
              </a:endParaRPr>
            </a:p>
          </p:txBody>
        </p:sp>
        <p:sp>
          <p:nvSpPr>
            <p:cNvPr id="14" name="Rectangle 13">
              <a:extLst>
                <a:ext uri="{FF2B5EF4-FFF2-40B4-BE49-F238E27FC236}">
                  <a16:creationId xmlns:a16="http://schemas.microsoft.com/office/drawing/2014/main" id="{40B3A280-7218-4114-4A56-192FC04308B7}"/>
                </a:ext>
              </a:extLst>
            </p:cNvPr>
            <p:cNvSpPr/>
            <p:nvPr/>
          </p:nvSpPr>
          <p:spPr bwMode="gray">
            <a:xfrm>
              <a:off x="4510035" y="4679450"/>
              <a:ext cx="1614539" cy="1054894"/>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Behaviors</a:t>
              </a:r>
            </a:p>
            <a:p>
              <a:pPr algn="ctr" defTabSz="1218957">
                <a:lnSpc>
                  <a:spcPct val="106000"/>
                </a:lnSpc>
              </a:pPr>
              <a:r>
                <a:rPr lang="en-US" sz="1400" i="1">
                  <a:solidFill>
                    <a:prstClr val="white"/>
                  </a:solidFill>
                  <a:latin typeface="Calibri"/>
                </a:rPr>
                <a:t>Bark</a:t>
              </a:r>
            </a:p>
            <a:p>
              <a:pPr algn="ctr" defTabSz="1218957">
                <a:lnSpc>
                  <a:spcPct val="106000"/>
                </a:lnSpc>
              </a:pPr>
              <a:r>
                <a:rPr lang="en-US" sz="1400" i="1">
                  <a:solidFill>
                    <a:prstClr val="white"/>
                  </a:solidFill>
                  <a:latin typeface="Calibri"/>
                </a:rPr>
                <a:t>Sleep</a:t>
              </a:r>
            </a:p>
            <a:p>
              <a:pPr algn="ctr" defTabSz="1218957">
                <a:lnSpc>
                  <a:spcPct val="106000"/>
                </a:lnSpc>
              </a:pPr>
              <a:r>
                <a:rPr lang="en-US" sz="1400" i="1">
                  <a:solidFill>
                    <a:prstClr val="white"/>
                  </a:solidFill>
                  <a:latin typeface="Calibri"/>
                </a:rPr>
                <a:t>Eat</a:t>
              </a:r>
              <a:endParaRPr lang="en-IN" sz="1600" i="1">
                <a:solidFill>
                  <a:prstClr val="white"/>
                </a:solidFill>
                <a:latin typeface="Calibri"/>
              </a:endParaRPr>
            </a:p>
          </p:txBody>
        </p:sp>
        <p:sp>
          <p:nvSpPr>
            <p:cNvPr id="15" name="Rectangle 14">
              <a:extLst>
                <a:ext uri="{FF2B5EF4-FFF2-40B4-BE49-F238E27FC236}">
                  <a16:creationId xmlns:a16="http://schemas.microsoft.com/office/drawing/2014/main" id="{CA0A1DED-87D7-D334-5C50-D8466E8C4623}"/>
                </a:ext>
              </a:extLst>
            </p:cNvPr>
            <p:cNvSpPr/>
            <p:nvPr/>
          </p:nvSpPr>
          <p:spPr bwMode="gray">
            <a:xfrm>
              <a:off x="4086225" y="2847974"/>
              <a:ext cx="2447925" cy="3209925"/>
            </a:xfrm>
            <a:prstGeom prst="rect">
              <a:avLst/>
            </a:prstGeom>
            <a:noFill/>
            <a:ln w="15875" algn="ctr">
              <a:solidFill>
                <a:srgbClr val="000000"/>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cxnSp>
          <p:nvCxnSpPr>
            <p:cNvPr id="16" name="Straight Arrow Connector 15">
              <a:extLst>
                <a:ext uri="{FF2B5EF4-FFF2-40B4-BE49-F238E27FC236}">
                  <a16:creationId xmlns:a16="http://schemas.microsoft.com/office/drawing/2014/main" id="{983DA509-91E7-D02B-35A3-BB250E0C1082}"/>
                </a:ext>
              </a:extLst>
            </p:cNvPr>
            <p:cNvCxnSpPr>
              <a:cxnSpLocks/>
              <a:stCxn id="9" idx="3"/>
            </p:cNvCxnSpPr>
            <p:nvPr/>
          </p:nvCxnSpPr>
          <p:spPr>
            <a:xfrm>
              <a:off x="2800350" y="3946025"/>
              <a:ext cx="1279525" cy="3675"/>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4099525-CAFA-56DD-D88B-BF76302895CB}"/>
                </a:ext>
              </a:extLst>
            </p:cNvPr>
            <p:cNvCxnSpPr>
              <a:cxnSpLocks/>
            </p:cNvCxnSpPr>
            <p:nvPr/>
          </p:nvCxnSpPr>
          <p:spPr>
            <a:xfrm>
              <a:off x="2800350" y="4932564"/>
              <a:ext cx="1279525" cy="0"/>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506E20A-0ADA-0F5C-9F99-80BD50B70056}"/>
                </a:ext>
              </a:extLst>
            </p:cNvPr>
            <p:cNvCxnSpPr>
              <a:cxnSpLocks/>
              <a:stCxn id="11" idx="1"/>
            </p:cNvCxnSpPr>
            <p:nvPr/>
          </p:nvCxnSpPr>
          <p:spPr>
            <a:xfrm flipH="1">
              <a:off x="6534150" y="3960899"/>
              <a:ext cx="1133475" cy="0"/>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410DEDB3-402B-F90D-9561-B773150F568D}"/>
                </a:ext>
              </a:extLst>
            </p:cNvPr>
            <p:cNvCxnSpPr>
              <a:cxnSpLocks/>
            </p:cNvCxnSpPr>
            <p:nvPr/>
          </p:nvCxnSpPr>
          <p:spPr>
            <a:xfrm flipH="1">
              <a:off x="6540500" y="4918362"/>
              <a:ext cx="1133475" cy="0"/>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30892120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F3B9E37-4DF1-FEDD-ECE5-F6B77B502154}"/>
              </a:ext>
            </a:extLst>
          </p:cNvPr>
          <p:cNvSpPr>
            <a:spLocks noGrp="1"/>
          </p:cNvSpPr>
          <p:nvPr>
            <p:ph type="title"/>
          </p:nvPr>
        </p:nvSpPr>
        <p:spPr/>
        <p:txBody>
          <a:bodyPr/>
          <a:lstStyle/>
          <a:p>
            <a:r>
              <a:rPr lang="en-US" dirty="0"/>
              <a:t>File Handling in Python</a:t>
            </a:r>
          </a:p>
        </p:txBody>
      </p:sp>
      <p:sp>
        <p:nvSpPr>
          <p:cNvPr id="8" name="Slide Number Placeholder 2">
            <a:extLst>
              <a:ext uri="{FF2B5EF4-FFF2-40B4-BE49-F238E27FC236}">
                <a16:creationId xmlns:a16="http://schemas.microsoft.com/office/drawing/2014/main" id="{A38A9DB0-732E-35A7-6355-43823230CBCC}"/>
              </a:ext>
            </a:extLst>
          </p:cNvPr>
          <p:cNvSpPr>
            <a:spLocks noGrp="1"/>
          </p:cNvSpPr>
          <p:nvPr>
            <p:ph type="sldNum" sz="quarter" idx="10"/>
          </p:nvPr>
        </p:nvSpPr>
        <p:spPr>
          <a:xfrm>
            <a:off x="11419738" y="6379700"/>
            <a:ext cx="521311" cy="230832"/>
          </a:xfrm>
          <a:noFill/>
        </p:spPr>
        <p:txBody>
          <a:bodyPr wrap="square" rtlCol="0">
            <a:spAutoFit/>
          </a:bodyPr>
          <a:lstStyle>
            <a:lvl1pPr>
              <a:defRPr lang="en-IN" smtClean="0"/>
            </a:lvl1pPr>
          </a:lstStyle>
          <a:p>
            <a:pPr algn="ctr"/>
            <a:fld id="{95CC1D26-A9BD-4BDE-BDD9-08EDBAE96860}" type="slidenum">
              <a:rPr lang="en-IN" smtClean="0"/>
              <a:pPr algn="ctr"/>
              <a:t>2</a:t>
            </a:fld>
            <a:endParaRPr lang="en-IN"/>
          </a:p>
        </p:txBody>
      </p:sp>
      <p:sp>
        <p:nvSpPr>
          <p:cNvPr id="7" name="TextBox 6">
            <a:extLst>
              <a:ext uri="{FF2B5EF4-FFF2-40B4-BE49-F238E27FC236}">
                <a16:creationId xmlns:a16="http://schemas.microsoft.com/office/drawing/2014/main" id="{BEBAB458-8FB4-E36D-FDFA-5FE3C4B819DB}"/>
              </a:ext>
            </a:extLst>
          </p:cNvPr>
          <p:cNvSpPr txBox="1"/>
          <p:nvPr/>
        </p:nvSpPr>
        <p:spPr>
          <a:xfrm>
            <a:off x="897700" y="1234440"/>
            <a:ext cx="10314432" cy="661720"/>
          </a:xfrm>
          <a:prstGeom prst="rect">
            <a:avLst/>
          </a:prstGeom>
          <a:noFill/>
        </p:spPr>
        <p:txBody>
          <a:bodyPr wrap="square">
            <a:spAutoFit/>
          </a:bodyPr>
          <a:lstStyle/>
          <a:p>
            <a:pPr marL="173736" indent="-173736">
              <a:spcBef>
                <a:spcPts val="600"/>
              </a:spcBef>
              <a:buFont typeface="Arial" panose="020B0604020202020204" pitchFamily="34" charset="0"/>
              <a:buChar char="•"/>
            </a:pPr>
            <a:r>
              <a:rPr lang="en-US" sz="1600" dirty="0"/>
              <a:t>Python allows users to read and write files and many other options to operate on files.</a:t>
            </a:r>
          </a:p>
          <a:p>
            <a:pPr marL="173736" indent="-173736">
              <a:spcBef>
                <a:spcPts val="600"/>
              </a:spcBef>
              <a:buFont typeface="Arial" panose="020B0604020202020204" pitchFamily="34" charset="0"/>
              <a:buChar char="•"/>
            </a:pPr>
            <a:r>
              <a:rPr lang="en-US" sz="1600" dirty="0"/>
              <a:t>Two types of files can be handled in python: Text files and Binary files (written in binary language, 0s, and 1s).</a:t>
            </a:r>
          </a:p>
        </p:txBody>
      </p:sp>
      <p:cxnSp>
        <p:nvCxnSpPr>
          <p:cNvPr id="9" name="Straight Connector 8">
            <a:extLst>
              <a:ext uri="{FF2B5EF4-FFF2-40B4-BE49-F238E27FC236}">
                <a16:creationId xmlns:a16="http://schemas.microsoft.com/office/drawing/2014/main" id="{95913571-419E-66E0-F2BB-292B4C43A9DB}"/>
              </a:ext>
            </a:extLst>
          </p:cNvPr>
          <p:cNvCxnSpPr>
            <a:cxnSpLocks/>
          </p:cNvCxnSpPr>
          <p:nvPr/>
        </p:nvCxnSpPr>
        <p:spPr>
          <a:xfrm>
            <a:off x="1140310" y="3986701"/>
            <a:ext cx="0" cy="877824"/>
          </a:xfrm>
          <a:prstGeom prst="line">
            <a:avLst/>
          </a:prstGeom>
          <a:noFill/>
          <a:ln w="6350" cap="flat" cmpd="sng" algn="ctr">
            <a:solidFill>
              <a:srgbClr val="0076A8"/>
            </a:solidFill>
            <a:prstDash val="solid"/>
            <a:miter lim="800000"/>
          </a:ln>
          <a:effectLst/>
        </p:spPr>
      </p:cxnSp>
      <p:cxnSp>
        <p:nvCxnSpPr>
          <p:cNvPr id="10" name="Straight Connector 9">
            <a:extLst>
              <a:ext uri="{FF2B5EF4-FFF2-40B4-BE49-F238E27FC236}">
                <a16:creationId xmlns:a16="http://schemas.microsoft.com/office/drawing/2014/main" id="{3FA6B26A-F620-AA86-A039-4519EB2B3567}"/>
              </a:ext>
            </a:extLst>
          </p:cNvPr>
          <p:cNvCxnSpPr>
            <a:cxnSpLocks/>
          </p:cNvCxnSpPr>
          <p:nvPr/>
        </p:nvCxnSpPr>
        <p:spPr>
          <a:xfrm>
            <a:off x="1140310" y="2529570"/>
            <a:ext cx="0" cy="878786"/>
          </a:xfrm>
          <a:prstGeom prst="line">
            <a:avLst/>
          </a:prstGeom>
          <a:noFill/>
          <a:ln w="6350" cap="flat" cmpd="sng" algn="ctr">
            <a:solidFill>
              <a:srgbClr val="0076A8"/>
            </a:solidFill>
            <a:prstDash val="solid"/>
            <a:miter lim="800000"/>
          </a:ln>
          <a:effectLst/>
        </p:spPr>
      </p:cxnSp>
      <p:sp>
        <p:nvSpPr>
          <p:cNvPr id="11" name="Rectangle 10">
            <a:extLst>
              <a:ext uri="{FF2B5EF4-FFF2-40B4-BE49-F238E27FC236}">
                <a16:creationId xmlns:a16="http://schemas.microsoft.com/office/drawing/2014/main" id="{B2392D60-548C-3356-317F-B6E1E7D3BEE8}"/>
              </a:ext>
            </a:extLst>
          </p:cNvPr>
          <p:cNvSpPr/>
          <p:nvPr/>
        </p:nvSpPr>
        <p:spPr>
          <a:xfrm>
            <a:off x="979870" y="2142381"/>
            <a:ext cx="1990967"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a:defRPr/>
            </a:pPr>
            <a:r>
              <a:rPr lang="en-US" sz="1600" b="1" kern="0" dirty="0">
                <a:solidFill>
                  <a:prstClr val="black"/>
                </a:solidFill>
                <a:cs typeface="Calibri" panose="020F0502020204030204" pitchFamily="34" charset="0"/>
              </a:rPr>
              <a:t>Text files</a:t>
            </a:r>
          </a:p>
        </p:txBody>
      </p:sp>
      <p:sp>
        <p:nvSpPr>
          <p:cNvPr id="12" name="Rectangle 11">
            <a:extLst>
              <a:ext uri="{FF2B5EF4-FFF2-40B4-BE49-F238E27FC236}">
                <a16:creationId xmlns:a16="http://schemas.microsoft.com/office/drawing/2014/main" id="{A617F1F4-90EE-B8EF-2B47-CF24C32110F8}"/>
              </a:ext>
            </a:extLst>
          </p:cNvPr>
          <p:cNvSpPr/>
          <p:nvPr/>
        </p:nvSpPr>
        <p:spPr>
          <a:xfrm>
            <a:off x="979870" y="3598368"/>
            <a:ext cx="1990967" cy="411480"/>
          </a:xfrm>
          <a:prstGeom prst="rect">
            <a:avLst/>
          </a:prstGeom>
          <a:solidFill>
            <a:sysClr val="window" lastClr="FFFFFF"/>
          </a:solidFill>
          <a:ln w="12700" cap="flat" cmpd="sng" algn="ctr">
            <a:solidFill>
              <a:srgbClr val="0076A8"/>
            </a:solidFill>
            <a:prstDash val="solid"/>
            <a:miter lim="800000"/>
          </a:ln>
          <a:effectLst/>
        </p:spPr>
        <p:txBody>
          <a:bodyPr rtlCol="0" anchor="ctr"/>
          <a:lstStyle/>
          <a:p>
            <a:pPr>
              <a:defRPr/>
            </a:pPr>
            <a:r>
              <a:rPr lang="en-US" sz="1600" b="1" kern="0" dirty="0">
                <a:solidFill>
                  <a:prstClr val="black"/>
                </a:solidFill>
              </a:rPr>
              <a:t>Binary files</a:t>
            </a:r>
          </a:p>
        </p:txBody>
      </p:sp>
      <p:sp>
        <p:nvSpPr>
          <p:cNvPr id="13" name="Text Placeholder 21">
            <a:extLst>
              <a:ext uri="{FF2B5EF4-FFF2-40B4-BE49-F238E27FC236}">
                <a16:creationId xmlns:a16="http://schemas.microsoft.com/office/drawing/2014/main" id="{2020CF20-FF81-194B-0E80-C505144AAB5F}"/>
              </a:ext>
            </a:extLst>
          </p:cNvPr>
          <p:cNvSpPr txBox="1">
            <a:spLocks/>
          </p:cNvSpPr>
          <p:nvPr/>
        </p:nvSpPr>
        <p:spPr>
          <a:xfrm>
            <a:off x="1021018" y="2615472"/>
            <a:ext cx="10817015" cy="584775"/>
          </a:xfrm>
          <a:prstGeom prst="rect">
            <a:avLst/>
          </a:prstGeom>
        </p:spPr>
        <p:txBody>
          <a:bodyPr wrap="square" lIns="91440" tIns="45720" rIns="91440" bIns="45720">
            <a:spAutoFit/>
          </a:bodyPr>
          <a:lstStyle>
            <a:lvl1pPr marL="173736" indent="-173736" algn="l" defTabSz="1218957" rtl="0" eaLnBrk="1" latinLnBrk="0" hangingPunct="1">
              <a:lnSpc>
                <a:spcPct val="100000"/>
              </a:lnSpc>
              <a:spcBef>
                <a:spcPts val="600"/>
              </a:spcBef>
              <a:spcAft>
                <a:spcPts val="0"/>
              </a:spcAft>
              <a:buSzPct val="100000"/>
              <a:buFont typeface="Arial" panose="020B0604020202020204" pitchFamily="34" charset="0"/>
              <a:buChar char="•"/>
              <a:defRPr lang="en-US" sz="1600" b="0" kern="1200" dirty="0" smtClean="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a:t>In this type of file, each line of text is terminated with a special character called EOL (End of Line), which is the new line character (‘\n’) in python by default.</a:t>
            </a:r>
          </a:p>
        </p:txBody>
      </p:sp>
      <p:sp>
        <p:nvSpPr>
          <p:cNvPr id="14" name="Text Placeholder 21">
            <a:extLst>
              <a:ext uri="{FF2B5EF4-FFF2-40B4-BE49-F238E27FC236}">
                <a16:creationId xmlns:a16="http://schemas.microsoft.com/office/drawing/2014/main" id="{AE0734EA-82E7-C03E-7AA2-F31B87B78919}"/>
              </a:ext>
            </a:extLst>
          </p:cNvPr>
          <p:cNvSpPr txBox="1">
            <a:spLocks/>
          </p:cNvSpPr>
          <p:nvPr/>
        </p:nvSpPr>
        <p:spPr>
          <a:xfrm>
            <a:off x="1021018" y="4133226"/>
            <a:ext cx="10398720" cy="584775"/>
          </a:xfrm>
          <a:prstGeom prst="rect">
            <a:avLst/>
          </a:prstGeom>
        </p:spPr>
        <p:txBody>
          <a:bodyPr wrap="square" lIns="91440" tIns="45720" rIns="91440" bIns="45720">
            <a:spAutoFit/>
          </a:bodyPr>
          <a:lstStyle>
            <a:lvl1pPr marL="173736" indent="-173736" algn="l" defTabSz="1218957" rtl="0" eaLnBrk="1" latinLnBrk="0" hangingPunct="1">
              <a:lnSpc>
                <a:spcPct val="100000"/>
              </a:lnSpc>
              <a:spcBef>
                <a:spcPts val="600"/>
              </a:spcBef>
              <a:spcAft>
                <a:spcPts val="0"/>
              </a:spcAft>
              <a:buSzPct val="100000"/>
              <a:buFont typeface="Arial" panose="020B0604020202020204" pitchFamily="34" charset="0"/>
              <a:buChar char="•"/>
              <a:defRPr lang="en-US" sz="1600" b="0" kern="1200" dirty="0" smtClean="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a:t>In this type of file, there is no terminator for a line, and the data is stored after converting it into machine-understandable binary language.</a:t>
            </a:r>
          </a:p>
        </p:txBody>
      </p:sp>
    </p:spTree>
    <p:custDataLst>
      <p:tags r:id="rId1"/>
    </p:custDataLst>
    <p:extLst>
      <p:ext uri="{BB962C8B-B14F-4D97-AF65-F5344CB8AC3E}">
        <p14:creationId xmlns:p14="http://schemas.microsoft.com/office/powerpoint/2010/main" val="426412958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981C-850D-AEB3-919E-1FE7FA3D139B}"/>
              </a:ext>
            </a:extLst>
          </p:cNvPr>
          <p:cNvSpPr>
            <a:spLocks noGrp="1"/>
          </p:cNvSpPr>
          <p:nvPr>
            <p:ph type="title"/>
          </p:nvPr>
        </p:nvSpPr>
        <p:spPr/>
        <p:txBody>
          <a:bodyPr/>
          <a:lstStyle/>
          <a:p>
            <a:r>
              <a:rPr lang="en-US"/>
              <a:t>Declaring Objects (Cont.) </a:t>
            </a:r>
            <a:endParaRPr lang="en-IN"/>
          </a:p>
        </p:txBody>
      </p:sp>
      <p:sp>
        <p:nvSpPr>
          <p:cNvPr id="3" name="Slide Number Placeholder 2">
            <a:extLst>
              <a:ext uri="{FF2B5EF4-FFF2-40B4-BE49-F238E27FC236}">
                <a16:creationId xmlns:a16="http://schemas.microsoft.com/office/drawing/2014/main" id="{3FC5A8F3-DD63-9BB8-ECF4-3272CBB62911}"/>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20</a:t>
            </a:fld>
            <a:endParaRPr lang="en-IN">
              <a:solidFill>
                <a:prstClr val="black"/>
              </a:solidFill>
            </a:endParaRPr>
          </a:p>
        </p:txBody>
      </p:sp>
      <p:sp>
        <p:nvSpPr>
          <p:cNvPr id="6" name="Text Placeholder 21">
            <a:extLst>
              <a:ext uri="{FF2B5EF4-FFF2-40B4-BE49-F238E27FC236}">
                <a16:creationId xmlns:a16="http://schemas.microsoft.com/office/drawing/2014/main" id="{08C1EE29-E2C3-9993-6992-D9F82AF67D49}"/>
              </a:ext>
            </a:extLst>
          </p:cNvPr>
          <p:cNvSpPr txBox="1">
            <a:spLocks/>
          </p:cNvSpPr>
          <p:nvPr/>
        </p:nvSpPr>
        <p:spPr>
          <a:xfrm>
            <a:off x="980393" y="1157278"/>
            <a:ext cx="3566160" cy="2050776"/>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11" name="Text Placeholder 21">
            <a:extLst>
              <a:ext uri="{FF2B5EF4-FFF2-40B4-BE49-F238E27FC236}">
                <a16:creationId xmlns:a16="http://schemas.microsoft.com/office/drawing/2014/main" id="{B02D94CA-1932-7F48-C472-AC33DEB4E0C0}"/>
              </a:ext>
            </a:extLst>
          </p:cNvPr>
          <p:cNvSpPr txBox="1">
            <a:spLocks/>
          </p:cNvSpPr>
          <p:nvPr/>
        </p:nvSpPr>
        <p:spPr>
          <a:xfrm>
            <a:off x="980393" y="3396068"/>
            <a:ext cx="3566160" cy="1546188"/>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13" name="Text Placeholder 21">
            <a:extLst>
              <a:ext uri="{FF2B5EF4-FFF2-40B4-BE49-F238E27FC236}">
                <a16:creationId xmlns:a16="http://schemas.microsoft.com/office/drawing/2014/main" id="{4360F7DF-F9E5-AF4A-EA4B-BE31A41BB43E}"/>
              </a:ext>
            </a:extLst>
          </p:cNvPr>
          <p:cNvSpPr txBox="1">
            <a:spLocks/>
          </p:cNvSpPr>
          <p:nvPr/>
        </p:nvSpPr>
        <p:spPr>
          <a:xfrm>
            <a:off x="980393" y="3396068"/>
            <a:ext cx="3566160" cy="1546188"/>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A sample method</a:t>
            </a:r>
          </a:p>
          <a:p>
            <a:r>
              <a:rPr lang="en-US">
                <a:solidFill>
                  <a:prstClr val="black"/>
                </a:solidFill>
              </a:rPr>
              <a:t>    def fun(self):</a:t>
            </a:r>
          </a:p>
          <a:p>
            <a:r>
              <a:rPr lang="en-US">
                <a:solidFill>
                  <a:prstClr val="black"/>
                </a:solidFill>
              </a:rPr>
              <a:t>        print("I'm a", self.attr1)</a:t>
            </a:r>
          </a:p>
          <a:p>
            <a:r>
              <a:rPr lang="en-US">
                <a:solidFill>
                  <a:prstClr val="black"/>
                </a:solidFill>
              </a:rPr>
              <a:t>        print("I'm a", self.attr2)</a:t>
            </a:r>
          </a:p>
        </p:txBody>
      </p:sp>
      <p:sp>
        <p:nvSpPr>
          <p:cNvPr id="25" name="Text Placeholder 21">
            <a:extLst>
              <a:ext uri="{FF2B5EF4-FFF2-40B4-BE49-F238E27FC236}">
                <a16:creationId xmlns:a16="http://schemas.microsoft.com/office/drawing/2014/main" id="{43D88251-88AE-F7FC-53A5-C107D44D269F}"/>
              </a:ext>
            </a:extLst>
          </p:cNvPr>
          <p:cNvSpPr txBox="1">
            <a:spLocks/>
          </p:cNvSpPr>
          <p:nvPr/>
        </p:nvSpPr>
        <p:spPr>
          <a:xfrm>
            <a:off x="980393" y="5079594"/>
            <a:ext cx="3566160" cy="922936"/>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27" name="Text Placeholder 21">
            <a:extLst>
              <a:ext uri="{FF2B5EF4-FFF2-40B4-BE49-F238E27FC236}">
                <a16:creationId xmlns:a16="http://schemas.microsoft.com/office/drawing/2014/main" id="{924C01EF-2DE8-C0E3-CB06-933489AF7BF9}"/>
              </a:ext>
            </a:extLst>
          </p:cNvPr>
          <p:cNvSpPr txBox="1">
            <a:spLocks/>
          </p:cNvSpPr>
          <p:nvPr/>
        </p:nvSpPr>
        <p:spPr>
          <a:xfrm>
            <a:off x="980393" y="5079594"/>
            <a:ext cx="3278870" cy="922936"/>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Driver code</a:t>
            </a:r>
          </a:p>
          <a:p>
            <a:r>
              <a:rPr lang="en-US">
                <a:solidFill>
                  <a:prstClr val="black"/>
                </a:solidFill>
              </a:rPr>
              <a:t># Object instantiation</a:t>
            </a:r>
          </a:p>
          <a:p>
            <a:r>
              <a:rPr lang="en-US">
                <a:solidFill>
                  <a:prstClr val="black"/>
                </a:solidFill>
              </a:rPr>
              <a:t>Rodger = Dog()</a:t>
            </a:r>
          </a:p>
        </p:txBody>
      </p:sp>
      <p:sp>
        <p:nvSpPr>
          <p:cNvPr id="29" name="Text Placeholder 21">
            <a:extLst>
              <a:ext uri="{FF2B5EF4-FFF2-40B4-BE49-F238E27FC236}">
                <a16:creationId xmlns:a16="http://schemas.microsoft.com/office/drawing/2014/main" id="{5946219A-CAFD-74CD-88F0-B03087C4E517}"/>
              </a:ext>
            </a:extLst>
          </p:cNvPr>
          <p:cNvSpPr txBox="1">
            <a:spLocks/>
          </p:cNvSpPr>
          <p:nvPr/>
        </p:nvSpPr>
        <p:spPr>
          <a:xfrm>
            <a:off x="4831451" y="1157278"/>
            <a:ext cx="3566160" cy="1546188"/>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31" name="Text Placeholder 21">
            <a:extLst>
              <a:ext uri="{FF2B5EF4-FFF2-40B4-BE49-F238E27FC236}">
                <a16:creationId xmlns:a16="http://schemas.microsoft.com/office/drawing/2014/main" id="{1FAF513C-CACA-564A-7C2D-691650F10794}"/>
              </a:ext>
            </a:extLst>
          </p:cNvPr>
          <p:cNvSpPr txBox="1">
            <a:spLocks/>
          </p:cNvSpPr>
          <p:nvPr/>
        </p:nvSpPr>
        <p:spPr>
          <a:xfrm>
            <a:off x="4831451" y="1157278"/>
            <a:ext cx="3107838" cy="1546188"/>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Accessing class attributes</a:t>
            </a:r>
          </a:p>
          <a:p>
            <a:r>
              <a:rPr lang="en-US">
                <a:solidFill>
                  <a:prstClr val="black"/>
                </a:solidFill>
              </a:rPr>
              <a:t># and method through objects</a:t>
            </a:r>
          </a:p>
          <a:p>
            <a:r>
              <a:rPr lang="en-US">
                <a:solidFill>
                  <a:prstClr val="black"/>
                </a:solidFill>
              </a:rPr>
              <a:t>print(Rodger.attr1)</a:t>
            </a:r>
          </a:p>
          <a:p>
            <a:r>
              <a:rPr lang="en-US" err="1">
                <a:solidFill>
                  <a:prstClr val="black"/>
                </a:solidFill>
              </a:rPr>
              <a:t>Rodger.fun</a:t>
            </a:r>
            <a:r>
              <a:rPr lang="en-US">
                <a:solidFill>
                  <a:prstClr val="black"/>
                </a:solidFill>
              </a:rPr>
              <a:t>()</a:t>
            </a:r>
          </a:p>
        </p:txBody>
      </p:sp>
      <p:sp>
        <p:nvSpPr>
          <p:cNvPr id="33" name="Text Placeholder 21">
            <a:extLst>
              <a:ext uri="{FF2B5EF4-FFF2-40B4-BE49-F238E27FC236}">
                <a16:creationId xmlns:a16="http://schemas.microsoft.com/office/drawing/2014/main" id="{2E943F47-1A03-897A-085C-BD6580109AEB}"/>
              </a:ext>
            </a:extLst>
          </p:cNvPr>
          <p:cNvSpPr txBox="1">
            <a:spLocks/>
          </p:cNvSpPr>
          <p:nvPr/>
        </p:nvSpPr>
        <p:spPr>
          <a:xfrm>
            <a:off x="4831451" y="2891485"/>
            <a:ext cx="3566160" cy="1546188"/>
          </a:xfrm>
          <a:prstGeom prst="rect">
            <a:avLst/>
          </a:prstGeom>
          <a:solidFill>
            <a:srgbClr val="DDEFE8"/>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35" name="Text Placeholder 21">
            <a:extLst>
              <a:ext uri="{FF2B5EF4-FFF2-40B4-BE49-F238E27FC236}">
                <a16:creationId xmlns:a16="http://schemas.microsoft.com/office/drawing/2014/main" id="{8D69DD3A-FBBC-C81A-01C6-F545E0856670}"/>
              </a:ext>
            </a:extLst>
          </p:cNvPr>
          <p:cNvSpPr txBox="1">
            <a:spLocks/>
          </p:cNvSpPr>
          <p:nvPr/>
        </p:nvSpPr>
        <p:spPr>
          <a:xfrm>
            <a:off x="4831451" y="2891485"/>
            <a:ext cx="1774338" cy="1546188"/>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mammal</a:t>
            </a:r>
          </a:p>
          <a:p>
            <a:r>
              <a:rPr lang="en-US">
                <a:solidFill>
                  <a:prstClr val="black"/>
                </a:solidFill>
              </a:rPr>
              <a:t>I'm a mammal</a:t>
            </a:r>
          </a:p>
          <a:p>
            <a:r>
              <a:rPr lang="en-US">
                <a:solidFill>
                  <a:prstClr val="black"/>
                </a:solidFill>
              </a:rPr>
              <a:t>I'm a dog</a:t>
            </a:r>
          </a:p>
        </p:txBody>
      </p:sp>
      <p:sp>
        <p:nvSpPr>
          <p:cNvPr id="5" name="Text Placeholder 18">
            <a:extLst>
              <a:ext uri="{FF2B5EF4-FFF2-40B4-BE49-F238E27FC236}">
                <a16:creationId xmlns:a16="http://schemas.microsoft.com/office/drawing/2014/main" id="{6D567187-63AE-15C2-5DC7-9D93ED468C11}"/>
              </a:ext>
            </a:extLst>
          </p:cNvPr>
          <p:cNvSpPr txBox="1">
            <a:spLocks/>
          </p:cNvSpPr>
          <p:nvPr/>
        </p:nvSpPr>
        <p:spPr>
          <a:xfrm>
            <a:off x="897701" y="1234441"/>
            <a:ext cx="3648853" cy="2277547"/>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a:solidFill>
                  <a:srgbClr val="000000"/>
                </a:solidFill>
                <a:latin typeface="Consolas" panose="020B0609020204030204" pitchFamily="49" charset="0"/>
              </a:rPr>
              <a:t># Python3—program to demonstrate </a:t>
            </a:r>
            <a:br>
              <a:rPr lang="en-US" sz="1400">
                <a:solidFill>
                  <a:srgbClr val="000000"/>
                </a:solidFill>
                <a:latin typeface="Consolas" panose="020B0609020204030204" pitchFamily="49" charset="0"/>
              </a:rPr>
            </a:br>
            <a:r>
              <a:rPr lang="en-US" sz="1400">
                <a:solidFill>
                  <a:srgbClr val="000000"/>
                </a:solidFill>
                <a:latin typeface="Consolas" panose="020B0609020204030204" pitchFamily="49" charset="0"/>
              </a:rPr>
              <a:t>instantiating a class</a:t>
            </a:r>
          </a:p>
          <a:p>
            <a:r>
              <a:rPr lang="en-US" sz="1400">
                <a:solidFill>
                  <a:srgbClr val="000000"/>
                </a:solidFill>
                <a:latin typeface="Consolas" panose="020B0609020204030204" pitchFamily="49" charset="0"/>
              </a:rPr>
              <a:t>class Dog:</a:t>
            </a:r>
          </a:p>
          <a:p>
            <a:r>
              <a:rPr lang="en-US" sz="1400">
                <a:solidFill>
                  <a:srgbClr val="000000"/>
                </a:solidFill>
                <a:latin typeface="Consolas" panose="020B0609020204030204" pitchFamily="49" charset="0"/>
              </a:rPr>
              <a:t>    # A simple class </a:t>
            </a:r>
          </a:p>
          <a:p>
            <a:r>
              <a:rPr lang="en-US" sz="1400">
                <a:solidFill>
                  <a:srgbClr val="000000"/>
                </a:solidFill>
                <a:latin typeface="Consolas" panose="020B0609020204030204" pitchFamily="49" charset="0"/>
              </a:rPr>
              <a:t>    # attributes</a:t>
            </a:r>
          </a:p>
          <a:p>
            <a:r>
              <a:rPr lang="en-US" sz="1400">
                <a:solidFill>
                  <a:srgbClr val="000000"/>
                </a:solidFill>
                <a:latin typeface="Consolas" panose="020B0609020204030204" pitchFamily="49" charset="0"/>
              </a:rPr>
              <a:t>    attr1 = "mammal"</a:t>
            </a:r>
          </a:p>
          <a:p>
            <a:r>
              <a:rPr lang="en-US" sz="1400">
                <a:solidFill>
                  <a:srgbClr val="000000"/>
                </a:solidFill>
                <a:latin typeface="Consolas" panose="020B0609020204030204" pitchFamily="49" charset="0"/>
              </a:rPr>
              <a:t>    attr2 = "dog"</a:t>
            </a:r>
          </a:p>
          <a:p>
            <a:endParaRPr lang="en-US" sz="1400">
              <a:solidFill>
                <a:srgbClr val="000000"/>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606490043"/>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755FA-18FB-584B-CE4C-A4880D500498}"/>
              </a:ext>
            </a:extLst>
          </p:cNvPr>
          <p:cNvSpPr>
            <a:spLocks noGrp="1"/>
          </p:cNvSpPr>
          <p:nvPr>
            <p:ph type="title"/>
          </p:nvPr>
        </p:nvSpPr>
        <p:spPr/>
        <p:txBody>
          <a:bodyPr/>
          <a:lstStyle/>
          <a:p>
            <a:r>
              <a:rPr lang="en-IN"/>
              <a:t>Declaring Objects (Cont.) </a:t>
            </a:r>
          </a:p>
        </p:txBody>
      </p:sp>
      <p:sp>
        <p:nvSpPr>
          <p:cNvPr id="3" name="Slide Number Placeholder 2">
            <a:extLst>
              <a:ext uri="{FF2B5EF4-FFF2-40B4-BE49-F238E27FC236}">
                <a16:creationId xmlns:a16="http://schemas.microsoft.com/office/drawing/2014/main" id="{AC6D6E58-6BA1-273C-F1E0-C9044EB56582}"/>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21</a:t>
            </a:fld>
            <a:endParaRPr lang="en-IN">
              <a:solidFill>
                <a:prstClr val="black"/>
              </a:solidFill>
            </a:endParaRPr>
          </a:p>
        </p:txBody>
      </p:sp>
      <p:grpSp>
        <p:nvGrpSpPr>
          <p:cNvPr id="13" name="Group 12">
            <a:extLst>
              <a:ext uri="{FF2B5EF4-FFF2-40B4-BE49-F238E27FC236}">
                <a16:creationId xmlns:a16="http://schemas.microsoft.com/office/drawing/2014/main" id="{56CE27DF-C7EE-F1A4-D18D-F96B6A68641E}"/>
              </a:ext>
            </a:extLst>
          </p:cNvPr>
          <p:cNvGrpSpPr/>
          <p:nvPr/>
        </p:nvGrpSpPr>
        <p:grpSpPr>
          <a:xfrm>
            <a:off x="841061" y="1345062"/>
            <a:ext cx="10509878" cy="3812976"/>
            <a:chOff x="773721" y="1345062"/>
            <a:chExt cx="10509878" cy="3812976"/>
          </a:xfrm>
        </p:grpSpPr>
        <p:sp>
          <p:nvSpPr>
            <p:cNvPr id="5" name="Text Box 10">
              <a:extLst>
                <a:ext uri="{FF2B5EF4-FFF2-40B4-BE49-F238E27FC236}">
                  <a16:creationId xmlns:a16="http://schemas.microsoft.com/office/drawing/2014/main" id="{08177EA3-495E-4626-D207-96323818E7DC}"/>
                </a:ext>
              </a:extLst>
            </p:cNvPr>
            <p:cNvSpPr txBox="1">
              <a:spLocks noChangeArrowheads="1"/>
            </p:cNvSpPr>
            <p:nvPr/>
          </p:nvSpPr>
          <p:spPr bwMode="auto">
            <a:xfrm>
              <a:off x="6127724" y="1697219"/>
              <a:ext cx="5155875" cy="3460819"/>
            </a:xfrm>
            <a:prstGeom prst="rect">
              <a:avLst/>
            </a:prstGeom>
            <a:noFill/>
            <a:ln w="15875" algn="ctr">
              <a:solidFill>
                <a:srgbClr val="00A3E0"/>
              </a:solidFill>
              <a:miter lim="800000"/>
              <a:headEnd/>
              <a:tailEnd type="none" w="sm" len="med"/>
            </a:ln>
          </p:spPr>
          <p:txBody>
            <a:bodyPr lIns="91440" tIns="91440" rIns="91440" bIns="91440" anchor="t" anchorCtr="0"/>
            <a:lstStyle/>
            <a:p>
              <a:pPr marL="0" lvl="2">
                <a:spcBef>
                  <a:spcPts val="600"/>
                </a:spcBef>
                <a:buSzPct val="100000"/>
                <a:defRPr/>
              </a:pPr>
              <a:endParaRPr lang="en-US" sz="1600">
                <a:solidFill>
                  <a:prstClr val="black"/>
                </a:solidFill>
                <a:latin typeface="Calibri"/>
              </a:endParaRPr>
            </a:p>
          </p:txBody>
        </p:sp>
        <p:sp>
          <p:nvSpPr>
            <p:cNvPr id="6" name="Text Box 10">
              <a:extLst>
                <a:ext uri="{FF2B5EF4-FFF2-40B4-BE49-F238E27FC236}">
                  <a16:creationId xmlns:a16="http://schemas.microsoft.com/office/drawing/2014/main" id="{ADBDB8C3-9818-2767-7F0B-5459C0182277}"/>
                </a:ext>
              </a:extLst>
            </p:cNvPr>
            <p:cNvSpPr txBox="1">
              <a:spLocks noChangeArrowheads="1"/>
            </p:cNvSpPr>
            <p:nvPr/>
          </p:nvSpPr>
          <p:spPr bwMode="auto">
            <a:xfrm>
              <a:off x="773721" y="1697220"/>
              <a:ext cx="5155877" cy="3460818"/>
            </a:xfrm>
            <a:prstGeom prst="rect">
              <a:avLst/>
            </a:prstGeom>
            <a:noFill/>
            <a:ln w="15875" algn="ctr">
              <a:solidFill>
                <a:srgbClr val="43B02A"/>
              </a:solidFill>
              <a:miter lim="800000"/>
              <a:headEnd/>
              <a:tailEnd type="none" w="sm" len="med"/>
            </a:ln>
          </p:spPr>
          <p:txBody>
            <a:bodyPr lIns="91440" tIns="91440" rIns="91440" bIns="91440" anchor="t" anchorCtr="0"/>
            <a:lstStyle/>
            <a:p>
              <a:pPr marL="0" lvl="2" defTabSz="1218957">
                <a:spcBef>
                  <a:spcPts val="600"/>
                </a:spcBef>
                <a:spcAft>
                  <a:spcPts val="1000"/>
                </a:spcAft>
                <a:buSzPct val="100000"/>
                <a:defRPr/>
              </a:pPr>
              <a:endParaRPr lang="en-US" sz="1600">
                <a:solidFill>
                  <a:prstClr val="black"/>
                </a:solidFill>
                <a:latin typeface="Consolas" panose="020B0609020204030204" pitchFamily="49" charset="0"/>
                <a:cs typeface="Calibri Light" panose="020F0302020204030204" pitchFamily="34" charset="0"/>
              </a:endParaRPr>
            </a:p>
          </p:txBody>
        </p:sp>
        <p:sp>
          <p:nvSpPr>
            <p:cNvPr id="7" name="Text Box 10">
              <a:extLst>
                <a:ext uri="{FF2B5EF4-FFF2-40B4-BE49-F238E27FC236}">
                  <a16:creationId xmlns:a16="http://schemas.microsoft.com/office/drawing/2014/main" id="{A7FF5138-5951-D729-6BB2-8D65EC2AD857}"/>
                </a:ext>
              </a:extLst>
            </p:cNvPr>
            <p:cNvSpPr txBox="1">
              <a:spLocks noChangeArrowheads="1"/>
            </p:cNvSpPr>
            <p:nvPr/>
          </p:nvSpPr>
          <p:spPr bwMode="auto">
            <a:xfrm>
              <a:off x="6127724" y="1345062"/>
              <a:ext cx="5155875" cy="365760"/>
            </a:xfrm>
            <a:prstGeom prst="rect">
              <a:avLst/>
            </a:prstGeom>
            <a:solidFill>
              <a:srgbClr val="00A3E0"/>
            </a:solidFill>
            <a:ln w="15875" algn="ctr">
              <a:solidFill>
                <a:srgbClr val="00A3E0"/>
              </a:solidFill>
              <a:miter lim="800000"/>
              <a:headEnd/>
              <a:tailEnd type="none" w="sm" len="med"/>
            </a:ln>
          </p:spPr>
          <p:txBody>
            <a:bodyPr lIns="91440" tIns="91440" rIns="91440" bIns="91440" anchor="ctr" anchorCtr="0"/>
            <a:lstStyle/>
            <a:p>
              <a:pPr algn="ctr" defTabSz="957263"/>
              <a:endParaRPr lang="en-US" sz="1600" b="1">
                <a:solidFill>
                  <a:prstClr val="white"/>
                </a:solidFill>
                <a:latin typeface="Calibri"/>
              </a:endParaRPr>
            </a:p>
          </p:txBody>
        </p:sp>
        <p:sp>
          <p:nvSpPr>
            <p:cNvPr id="8" name="Text Box 10">
              <a:extLst>
                <a:ext uri="{FF2B5EF4-FFF2-40B4-BE49-F238E27FC236}">
                  <a16:creationId xmlns:a16="http://schemas.microsoft.com/office/drawing/2014/main" id="{D3193389-7894-1641-2D6D-26F3E86A520C}"/>
                </a:ext>
              </a:extLst>
            </p:cNvPr>
            <p:cNvSpPr txBox="1">
              <a:spLocks noChangeArrowheads="1"/>
            </p:cNvSpPr>
            <p:nvPr/>
          </p:nvSpPr>
          <p:spPr bwMode="auto">
            <a:xfrm>
              <a:off x="773721" y="1345062"/>
              <a:ext cx="5155878" cy="365760"/>
            </a:xfrm>
            <a:prstGeom prst="rect">
              <a:avLst/>
            </a:prstGeom>
            <a:solidFill>
              <a:srgbClr val="43B02A"/>
            </a:solidFill>
            <a:ln w="15875" algn="ctr">
              <a:solidFill>
                <a:srgbClr val="43B02A"/>
              </a:solidFill>
              <a:miter lim="800000"/>
              <a:headEnd/>
              <a:tailEnd type="none" w="sm" len="med"/>
            </a:ln>
          </p:spPr>
          <p:txBody>
            <a:bodyPr lIns="91440" tIns="91440" rIns="91440" bIns="91440" anchor="ctr" anchorCtr="0"/>
            <a:lstStyle/>
            <a:p>
              <a:pPr algn="ctr" defTabSz="957263"/>
              <a:endParaRPr lang="en-US" sz="1600" b="1">
                <a:solidFill>
                  <a:prstClr val="white"/>
                </a:solidFill>
                <a:latin typeface="Calibri"/>
              </a:endParaRPr>
            </a:p>
          </p:txBody>
        </p:sp>
        <p:sp>
          <p:nvSpPr>
            <p:cNvPr id="9" name="Text Placeholder 5">
              <a:extLst>
                <a:ext uri="{FF2B5EF4-FFF2-40B4-BE49-F238E27FC236}">
                  <a16:creationId xmlns:a16="http://schemas.microsoft.com/office/drawing/2014/main" id="{0EFB9D5A-1DF1-0833-9E8F-71E3A667E383}"/>
                </a:ext>
              </a:extLst>
            </p:cNvPr>
            <p:cNvSpPr txBox="1">
              <a:spLocks/>
            </p:cNvSpPr>
            <p:nvPr/>
          </p:nvSpPr>
          <p:spPr>
            <a:xfrm>
              <a:off x="903911" y="1358665"/>
              <a:ext cx="4895499" cy="338554"/>
            </a:xfrm>
            <a:prstGeom prst="rect">
              <a:avLst/>
            </a:prstGeom>
          </p:spPr>
          <p:txBody>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IN" b="1">
                  <a:solidFill>
                    <a:prstClr val="black"/>
                  </a:solidFill>
                  <a:latin typeface="Calibri"/>
                </a:rPr>
                <a:t>The Self</a:t>
              </a:r>
            </a:p>
          </p:txBody>
        </p:sp>
        <p:sp>
          <p:nvSpPr>
            <p:cNvPr id="10" name="Text Placeholder 6">
              <a:extLst>
                <a:ext uri="{FF2B5EF4-FFF2-40B4-BE49-F238E27FC236}">
                  <a16:creationId xmlns:a16="http://schemas.microsoft.com/office/drawing/2014/main" id="{6F8BD779-48BD-FCD4-734B-FA829581C993}"/>
                </a:ext>
              </a:extLst>
            </p:cNvPr>
            <p:cNvSpPr txBox="1">
              <a:spLocks/>
            </p:cNvSpPr>
            <p:nvPr/>
          </p:nvSpPr>
          <p:spPr>
            <a:xfrm>
              <a:off x="6243639" y="1358665"/>
              <a:ext cx="4924044" cy="338554"/>
            </a:xfrm>
            <a:prstGeom prst="rect">
              <a:avLst/>
            </a:prstGeom>
          </p:spPr>
          <p:txBody>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lgn="ctr"/>
              <a:r>
                <a:rPr lang="en-IN" b="1">
                  <a:solidFill>
                    <a:prstClr val="black"/>
                  </a:solidFill>
                  <a:latin typeface="Calibri"/>
                </a:rPr>
                <a:t>The init Method</a:t>
              </a:r>
            </a:p>
          </p:txBody>
        </p:sp>
        <p:sp>
          <p:nvSpPr>
            <p:cNvPr id="11" name="Text Placeholder 4">
              <a:extLst>
                <a:ext uri="{FF2B5EF4-FFF2-40B4-BE49-F238E27FC236}">
                  <a16:creationId xmlns:a16="http://schemas.microsoft.com/office/drawing/2014/main" id="{9095B361-EC32-735B-BACE-DB0F0F7D1F30}"/>
                </a:ext>
              </a:extLst>
            </p:cNvPr>
            <p:cNvSpPr txBox="1">
              <a:spLocks/>
            </p:cNvSpPr>
            <p:nvPr/>
          </p:nvSpPr>
          <p:spPr>
            <a:xfrm>
              <a:off x="842021" y="1755648"/>
              <a:ext cx="5019276" cy="3354765"/>
            </a:xfrm>
            <a:prstGeom prst="rect">
              <a:avLst/>
            </a:prstGeom>
          </p:spPr>
          <p:txBody>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Class methods must have an extra first parameter in the method definition. </a:t>
              </a:r>
            </a:p>
            <a:p>
              <a:pPr marL="173736" indent="-173736">
                <a:buFont typeface="Arial" panose="020B0604020202020204" pitchFamily="34" charset="0"/>
                <a:buChar char="•"/>
              </a:pPr>
              <a:r>
                <a:rPr lang="en-US">
                  <a:solidFill>
                    <a:srgbClr val="000000"/>
                  </a:solidFill>
                  <a:latin typeface="Calibri"/>
                </a:rPr>
                <a:t>We do not give a value for this parameter when we call the method. Python provides it. </a:t>
              </a:r>
            </a:p>
            <a:p>
              <a:pPr marL="173736" indent="-173736">
                <a:buFont typeface="Arial" panose="020B0604020202020204" pitchFamily="34" charset="0"/>
                <a:buChar char="•"/>
              </a:pPr>
              <a:r>
                <a:rPr lang="en-US">
                  <a:solidFill>
                    <a:srgbClr val="000000"/>
                  </a:solidFill>
                  <a:latin typeface="Calibri"/>
                </a:rPr>
                <a:t>If we have a method that takes no arguments, then we still have to have one argument. </a:t>
              </a:r>
            </a:p>
            <a:p>
              <a:pPr marL="173736" indent="-173736">
                <a:buFont typeface="Arial" panose="020B0604020202020204" pitchFamily="34" charset="0"/>
                <a:buChar char="•"/>
              </a:pPr>
              <a:r>
                <a:rPr lang="en-US">
                  <a:solidFill>
                    <a:srgbClr val="000000"/>
                  </a:solidFill>
                  <a:latin typeface="Calibri"/>
                </a:rPr>
                <a:t>This is similar to "this" pointer in C++ and "this" reference in Java. </a:t>
              </a:r>
            </a:p>
            <a:p>
              <a:pPr marL="173736" indent="-173736">
                <a:buFont typeface="Arial" panose="020B0604020202020204" pitchFamily="34" charset="0"/>
                <a:buChar char="•"/>
              </a:pPr>
              <a:r>
                <a:rPr lang="en-US">
                  <a:solidFill>
                    <a:srgbClr val="000000"/>
                  </a:solidFill>
                  <a:latin typeface="Calibri"/>
                </a:rPr>
                <a:t>When we call a method of "this" object as </a:t>
              </a:r>
              <a:r>
                <a:rPr lang="en-US" sz="1400" err="1">
                  <a:solidFill>
                    <a:srgbClr val="000000"/>
                  </a:solidFill>
                  <a:latin typeface="Consolas" panose="020B0609020204030204" pitchFamily="49" charset="0"/>
                </a:rPr>
                <a:t>myobject.method</a:t>
              </a:r>
              <a:r>
                <a:rPr lang="en-US" sz="1400">
                  <a:solidFill>
                    <a:srgbClr val="000000"/>
                  </a:solidFill>
                  <a:latin typeface="Consolas" panose="020B0609020204030204" pitchFamily="49" charset="0"/>
                </a:rPr>
                <a:t>(arg1, arg2), </a:t>
              </a:r>
              <a:r>
                <a:rPr lang="en-US">
                  <a:solidFill>
                    <a:srgbClr val="000000"/>
                  </a:solidFill>
                  <a:latin typeface="Calibri"/>
                </a:rPr>
                <a:t>this is automatically converted by Python into</a:t>
              </a:r>
              <a:r>
                <a:rPr lang="en-US" sz="1400">
                  <a:solidFill>
                    <a:srgbClr val="000000"/>
                  </a:solidFill>
                  <a:latin typeface="Consolas" panose="020B0609020204030204" pitchFamily="49" charset="0"/>
                </a:rPr>
                <a:t> </a:t>
              </a:r>
              <a:r>
                <a:rPr lang="en-US" sz="1400" err="1">
                  <a:solidFill>
                    <a:srgbClr val="000000"/>
                  </a:solidFill>
                  <a:latin typeface="Consolas" panose="020B0609020204030204" pitchFamily="49" charset="0"/>
                </a:rPr>
                <a:t>MyClass.method</a:t>
              </a:r>
              <a:r>
                <a:rPr lang="en-US" sz="1400">
                  <a:solidFill>
                    <a:srgbClr val="000000"/>
                  </a:solidFill>
                  <a:latin typeface="Consolas" panose="020B0609020204030204" pitchFamily="49" charset="0"/>
                </a:rPr>
                <a:t>(</a:t>
              </a:r>
              <a:r>
                <a:rPr lang="en-US" sz="1400" err="1">
                  <a:solidFill>
                    <a:srgbClr val="000000"/>
                  </a:solidFill>
                  <a:latin typeface="Consolas" panose="020B0609020204030204" pitchFamily="49" charset="0"/>
                </a:rPr>
                <a:t>myobject</a:t>
              </a:r>
              <a:r>
                <a:rPr lang="en-US" sz="1400">
                  <a:solidFill>
                    <a:srgbClr val="000000"/>
                  </a:solidFill>
                  <a:latin typeface="Consolas" panose="020B0609020204030204" pitchFamily="49" charset="0"/>
                </a:rPr>
                <a:t>, arg1, arg2)</a:t>
              </a:r>
              <a:r>
                <a:rPr lang="en-US">
                  <a:solidFill>
                    <a:srgbClr val="000000"/>
                  </a:solidFill>
                  <a:latin typeface="Calibri"/>
                </a:rPr>
                <a:t>—this is all the special self is about.</a:t>
              </a:r>
            </a:p>
          </p:txBody>
        </p:sp>
        <p:sp>
          <p:nvSpPr>
            <p:cNvPr id="12" name="Text Placeholder 7">
              <a:extLst>
                <a:ext uri="{FF2B5EF4-FFF2-40B4-BE49-F238E27FC236}">
                  <a16:creationId xmlns:a16="http://schemas.microsoft.com/office/drawing/2014/main" id="{6534CD9A-00C1-1A82-24C2-8F4BB281A6D8}"/>
                </a:ext>
              </a:extLst>
            </p:cNvPr>
            <p:cNvSpPr txBox="1">
              <a:spLocks/>
            </p:cNvSpPr>
            <p:nvPr/>
          </p:nvSpPr>
          <p:spPr>
            <a:xfrm>
              <a:off x="6196023" y="1755648"/>
              <a:ext cx="5019276" cy="2939266"/>
            </a:xfrm>
            <a:prstGeom prst="rect">
              <a:avLst/>
            </a:prstGeom>
          </p:spPr>
          <p:txBody>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The </a:t>
              </a:r>
              <a:r>
                <a:rPr lang="en-US" sz="1400" err="1">
                  <a:solidFill>
                    <a:srgbClr val="000000"/>
                  </a:solidFill>
                  <a:latin typeface="Consolas" panose="020B0609020204030204" pitchFamily="49" charset="0"/>
                </a:rPr>
                <a:t>init</a:t>
              </a:r>
              <a:r>
                <a:rPr lang="en-US">
                  <a:solidFill>
                    <a:srgbClr val="000000"/>
                  </a:solidFill>
                  <a:latin typeface="Calibri"/>
                </a:rPr>
                <a:t> method is similar to constructors in C++ </a:t>
              </a:r>
              <a:br>
                <a:rPr lang="en-US">
                  <a:solidFill>
                    <a:srgbClr val="000000"/>
                  </a:solidFill>
                  <a:latin typeface="Calibri"/>
                </a:rPr>
              </a:br>
              <a:r>
                <a:rPr lang="en-US">
                  <a:solidFill>
                    <a:srgbClr val="000000"/>
                  </a:solidFill>
                  <a:latin typeface="Calibri"/>
                </a:rPr>
                <a:t>and Java. </a:t>
              </a:r>
            </a:p>
            <a:p>
              <a:pPr marL="173736" indent="-173736">
                <a:buFont typeface="Arial" panose="020B0604020202020204" pitchFamily="34" charset="0"/>
                <a:buChar char="•"/>
              </a:pPr>
              <a:r>
                <a:rPr lang="en-US">
                  <a:solidFill>
                    <a:srgbClr val="000000"/>
                  </a:solidFill>
                  <a:latin typeface="Calibri"/>
                </a:rPr>
                <a:t>Constructors are used to initializing the object’s state. </a:t>
              </a:r>
            </a:p>
            <a:p>
              <a:pPr marL="173736" indent="-173736">
                <a:buFont typeface="Arial" panose="020B0604020202020204" pitchFamily="34" charset="0"/>
                <a:buChar char="•"/>
              </a:pPr>
              <a:r>
                <a:rPr lang="en-US">
                  <a:solidFill>
                    <a:srgbClr val="000000"/>
                  </a:solidFill>
                  <a:latin typeface="Calibri"/>
                </a:rPr>
                <a:t>Like methods, a constructor also contains a collection of statements (i.e., instructions) that are executed at the time of object creation. </a:t>
              </a:r>
            </a:p>
            <a:p>
              <a:pPr marL="173736" indent="-173736">
                <a:buFont typeface="Arial" panose="020B0604020202020204" pitchFamily="34" charset="0"/>
                <a:buChar char="•"/>
              </a:pPr>
              <a:r>
                <a:rPr lang="en-US">
                  <a:solidFill>
                    <a:srgbClr val="000000"/>
                  </a:solidFill>
                  <a:latin typeface="Calibri"/>
                </a:rPr>
                <a:t>It runs as soon as an object of a class is instantiated. </a:t>
              </a:r>
            </a:p>
            <a:p>
              <a:pPr marL="173736" indent="-173736">
                <a:buFont typeface="Arial" panose="020B0604020202020204" pitchFamily="34" charset="0"/>
                <a:buChar char="•"/>
              </a:pPr>
              <a:r>
                <a:rPr lang="en-US">
                  <a:solidFill>
                    <a:srgbClr val="000000"/>
                  </a:solidFill>
                  <a:latin typeface="Calibri"/>
                </a:rPr>
                <a:t>The method is useful to do any initialization you want to do with your object.</a:t>
              </a:r>
            </a:p>
            <a:p>
              <a:endParaRPr lang="en-IN">
                <a:solidFill>
                  <a:prstClr val="black"/>
                </a:solidFill>
                <a:latin typeface="Calibri"/>
              </a:endParaRPr>
            </a:p>
          </p:txBody>
        </p:sp>
      </p:grpSp>
    </p:spTree>
    <p:extLst>
      <p:ext uri="{BB962C8B-B14F-4D97-AF65-F5344CB8AC3E}">
        <p14:creationId xmlns:p14="http://schemas.microsoft.com/office/powerpoint/2010/main" val="37896216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7981C-850D-AEB3-919E-1FE7FA3D139B}"/>
              </a:ext>
            </a:extLst>
          </p:cNvPr>
          <p:cNvSpPr>
            <a:spLocks noGrp="1"/>
          </p:cNvSpPr>
          <p:nvPr>
            <p:ph type="title"/>
          </p:nvPr>
        </p:nvSpPr>
        <p:spPr/>
        <p:txBody>
          <a:bodyPr/>
          <a:lstStyle/>
          <a:p>
            <a:r>
              <a:rPr lang="en-US"/>
              <a:t>Class and Instance Variables</a:t>
            </a:r>
            <a:endParaRPr lang="en-IN"/>
          </a:p>
        </p:txBody>
      </p:sp>
      <p:sp>
        <p:nvSpPr>
          <p:cNvPr id="3" name="Slide Number Placeholder 2">
            <a:extLst>
              <a:ext uri="{FF2B5EF4-FFF2-40B4-BE49-F238E27FC236}">
                <a16:creationId xmlns:a16="http://schemas.microsoft.com/office/drawing/2014/main" id="{3FC5A8F3-DD63-9BB8-ECF4-3272CBB62911}"/>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22</a:t>
            </a:fld>
            <a:endParaRPr lang="en-IN">
              <a:solidFill>
                <a:prstClr val="black"/>
              </a:solidFill>
            </a:endParaRPr>
          </a:p>
        </p:txBody>
      </p:sp>
      <p:sp>
        <p:nvSpPr>
          <p:cNvPr id="4" name="Rectangle 3">
            <a:extLst>
              <a:ext uri="{FF2B5EF4-FFF2-40B4-BE49-F238E27FC236}">
                <a16:creationId xmlns:a16="http://schemas.microsoft.com/office/drawing/2014/main" id="{2E692192-7955-21B4-668A-56EEC1E783E0}"/>
              </a:ext>
            </a:extLst>
          </p:cNvPr>
          <p:cNvSpPr/>
          <p:nvPr/>
        </p:nvSpPr>
        <p:spPr>
          <a:xfrm>
            <a:off x="994888" y="2841511"/>
            <a:ext cx="6303169" cy="2463915"/>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6" name="Text Placeholder 21">
            <a:extLst>
              <a:ext uri="{FF2B5EF4-FFF2-40B4-BE49-F238E27FC236}">
                <a16:creationId xmlns:a16="http://schemas.microsoft.com/office/drawing/2014/main" id="{A29BC74F-120E-4C20-0E80-57AA0D1C6CDD}"/>
              </a:ext>
            </a:extLst>
          </p:cNvPr>
          <p:cNvSpPr txBox="1">
            <a:spLocks/>
          </p:cNvSpPr>
          <p:nvPr/>
        </p:nvSpPr>
        <p:spPr>
          <a:xfrm>
            <a:off x="1082391" y="2878931"/>
            <a:ext cx="6168041" cy="2354491"/>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Python3 program to show that the variables with a value</a:t>
            </a:r>
          </a:p>
          <a:p>
            <a:r>
              <a:rPr lang="en-US">
                <a:solidFill>
                  <a:prstClr val="black"/>
                </a:solidFill>
              </a:rPr>
              <a:t># assigned in the class declaration, are class variables and</a:t>
            </a:r>
          </a:p>
          <a:p>
            <a:r>
              <a:rPr lang="en-US">
                <a:solidFill>
                  <a:prstClr val="black"/>
                </a:solidFill>
              </a:rPr>
              <a:t># variables inside methods and constructors are instance</a:t>
            </a:r>
          </a:p>
          <a:p>
            <a:r>
              <a:rPr lang="en-US">
                <a:solidFill>
                  <a:prstClr val="black"/>
                </a:solidFill>
              </a:rPr>
              <a:t># variables.</a:t>
            </a:r>
          </a:p>
          <a:p>
            <a:r>
              <a:rPr lang="en-US">
                <a:solidFill>
                  <a:prstClr val="black"/>
                </a:solidFill>
              </a:rPr>
              <a:t># Class for Dog</a:t>
            </a:r>
          </a:p>
          <a:p>
            <a:r>
              <a:rPr lang="en-US">
                <a:solidFill>
                  <a:prstClr val="black"/>
                </a:solidFill>
              </a:rPr>
              <a:t>class Dog:</a:t>
            </a:r>
          </a:p>
          <a:p>
            <a:r>
              <a:rPr lang="en-US">
                <a:solidFill>
                  <a:prstClr val="black"/>
                </a:solidFill>
              </a:rPr>
              <a:t>    # Class Variable</a:t>
            </a:r>
          </a:p>
          <a:p>
            <a:r>
              <a:rPr lang="en-US">
                <a:solidFill>
                  <a:prstClr val="black"/>
                </a:solidFill>
              </a:rPr>
              <a:t>    animal = 'dog'</a:t>
            </a:r>
          </a:p>
        </p:txBody>
      </p:sp>
      <p:sp>
        <p:nvSpPr>
          <p:cNvPr id="8" name="Rectangle 7">
            <a:extLst>
              <a:ext uri="{FF2B5EF4-FFF2-40B4-BE49-F238E27FC236}">
                <a16:creationId xmlns:a16="http://schemas.microsoft.com/office/drawing/2014/main" id="{3257EDBC-214F-05B5-A824-7AD03886EC64}"/>
              </a:ext>
            </a:extLst>
          </p:cNvPr>
          <p:cNvSpPr/>
          <p:nvPr/>
        </p:nvSpPr>
        <p:spPr>
          <a:xfrm>
            <a:off x="7479032" y="2841511"/>
            <a:ext cx="3931181" cy="2463915"/>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10" name="Text Placeholder 21">
            <a:extLst>
              <a:ext uri="{FF2B5EF4-FFF2-40B4-BE49-F238E27FC236}">
                <a16:creationId xmlns:a16="http://schemas.microsoft.com/office/drawing/2014/main" id="{88BAC691-4AFB-2FA1-DE1C-BBF7A5585E27}"/>
              </a:ext>
            </a:extLst>
          </p:cNvPr>
          <p:cNvSpPr txBox="1">
            <a:spLocks/>
          </p:cNvSpPr>
          <p:nvPr/>
        </p:nvSpPr>
        <p:spPr>
          <a:xfrm>
            <a:off x="7566534" y="2878931"/>
            <a:ext cx="3843678" cy="2354491"/>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The </a:t>
            </a:r>
            <a:r>
              <a:rPr lang="en-US" err="1">
                <a:solidFill>
                  <a:prstClr val="black"/>
                </a:solidFill>
              </a:rPr>
              <a:t>init</a:t>
            </a:r>
            <a:r>
              <a:rPr lang="en-US">
                <a:solidFill>
                  <a:prstClr val="black"/>
                </a:solidFill>
              </a:rPr>
              <a:t> method or constructor</a:t>
            </a:r>
          </a:p>
          <a:p>
            <a:r>
              <a:rPr lang="en-US">
                <a:solidFill>
                  <a:prstClr val="black"/>
                </a:solidFill>
              </a:rPr>
              <a:t>    def __</a:t>
            </a:r>
            <a:r>
              <a:rPr lang="en-US" err="1">
                <a:solidFill>
                  <a:prstClr val="black"/>
                </a:solidFill>
              </a:rPr>
              <a:t>init</a:t>
            </a:r>
            <a:r>
              <a:rPr lang="en-US">
                <a:solidFill>
                  <a:prstClr val="black"/>
                </a:solidFill>
              </a:rPr>
              <a:t>__(self, breed, color):</a:t>
            </a:r>
          </a:p>
          <a:p>
            <a:r>
              <a:rPr lang="en-US">
                <a:solidFill>
                  <a:prstClr val="black"/>
                </a:solidFill>
              </a:rPr>
              <a:t>        # Instance Variable	</a:t>
            </a:r>
          </a:p>
          <a:p>
            <a:r>
              <a:rPr lang="en-US">
                <a:solidFill>
                  <a:prstClr val="black"/>
                </a:solidFill>
              </a:rPr>
              <a:t>        </a:t>
            </a:r>
            <a:r>
              <a:rPr lang="en-US" err="1">
                <a:solidFill>
                  <a:prstClr val="black"/>
                </a:solidFill>
              </a:rPr>
              <a:t>self.breed</a:t>
            </a:r>
            <a:r>
              <a:rPr lang="en-US">
                <a:solidFill>
                  <a:prstClr val="black"/>
                </a:solidFill>
              </a:rPr>
              <a:t> = breed</a:t>
            </a:r>
          </a:p>
          <a:p>
            <a:r>
              <a:rPr lang="en-US">
                <a:solidFill>
                  <a:prstClr val="black"/>
                </a:solidFill>
              </a:rPr>
              <a:t>        </a:t>
            </a:r>
            <a:r>
              <a:rPr lang="en-US" err="1">
                <a:solidFill>
                  <a:prstClr val="black"/>
                </a:solidFill>
              </a:rPr>
              <a:t>self.color</a:t>
            </a:r>
            <a:r>
              <a:rPr lang="en-US">
                <a:solidFill>
                  <a:prstClr val="black"/>
                </a:solidFill>
              </a:rPr>
              <a:t> = color</a:t>
            </a:r>
          </a:p>
          <a:p>
            <a:r>
              <a:rPr lang="en-US">
                <a:solidFill>
                  <a:prstClr val="black"/>
                </a:solidFill>
              </a:rPr>
              <a:t># Objects of Dog class</a:t>
            </a:r>
          </a:p>
          <a:p>
            <a:r>
              <a:rPr lang="en-US">
                <a:solidFill>
                  <a:prstClr val="black"/>
                </a:solidFill>
              </a:rPr>
              <a:t>Rodger = Dog("Pug", "brown")</a:t>
            </a:r>
          </a:p>
          <a:p>
            <a:r>
              <a:rPr lang="en-US" err="1">
                <a:solidFill>
                  <a:prstClr val="black"/>
                </a:solidFill>
              </a:rPr>
              <a:t>Buzo</a:t>
            </a:r>
            <a:r>
              <a:rPr lang="en-US">
                <a:solidFill>
                  <a:prstClr val="black"/>
                </a:solidFill>
              </a:rPr>
              <a:t> = Dog("Bulldog", "black")</a:t>
            </a:r>
          </a:p>
        </p:txBody>
      </p:sp>
      <p:sp>
        <p:nvSpPr>
          <p:cNvPr id="5" name="Text Placeholder 18">
            <a:extLst>
              <a:ext uri="{FF2B5EF4-FFF2-40B4-BE49-F238E27FC236}">
                <a16:creationId xmlns:a16="http://schemas.microsoft.com/office/drawing/2014/main" id="{6D567187-63AE-15C2-5DC7-9D93ED468C11}"/>
              </a:ext>
            </a:extLst>
          </p:cNvPr>
          <p:cNvSpPr txBox="1">
            <a:spLocks/>
          </p:cNvSpPr>
          <p:nvPr/>
        </p:nvSpPr>
        <p:spPr>
          <a:xfrm>
            <a:off x="897700" y="1234440"/>
            <a:ext cx="10314432" cy="1554272"/>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Instance variables are for data, unique to each instance. </a:t>
            </a:r>
          </a:p>
          <a:p>
            <a:pPr marL="173736" indent="-173736">
              <a:buFont typeface="Arial" panose="020B0604020202020204" pitchFamily="34" charset="0"/>
              <a:buChar char="•"/>
            </a:pPr>
            <a:r>
              <a:rPr lang="en-US">
                <a:solidFill>
                  <a:srgbClr val="000000"/>
                </a:solidFill>
                <a:latin typeface="Calibri"/>
              </a:rPr>
              <a:t>Class variables are for attributes and methods shared by all instances of the class. </a:t>
            </a:r>
          </a:p>
          <a:p>
            <a:pPr marL="173736" indent="-173736">
              <a:buFont typeface="Arial" panose="020B0604020202020204" pitchFamily="34" charset="0"/>
              <a:buChar char="•"/>
            </a:pPr>
            <a:r>
              <a:rPr lang="en-US">
                <a:solidFill>
                  <a:srgbClr val="000000"/>
                </a:solidFill>
                <a:latin typeface="Calibri"/>
              </a:rPr>
              <a:t>Instance variables are variables whose value is assigned inside a constructor or method with self, whereas class variables are variables whose value is assigned in the class.</a:t>
            </a:r>
          </a:p>
          <a:p>
            <a:r>
              <a:rPr lang="en-US">
                <a:solidFill>
                  <a:srgbClr val="000000"/>
                </a:solidFill>
                <a:latin typeface="Calibri"/>
              </a:rPr>
              <a:t>Defining instance variable using a constructor is given below.</a:t>
            </a:r>
          </a:p>
        </p:txBody>
      </p:sp>
    </p:spTree>
    <p:custDataLst>
      <p:tags r:id="rId1"/>
    </p:custDataLst>
    <p:extLst>
      <p:ext uri="{BB962C8B-B14F-4D97-AF65-F5344CB8AC3E}">
        <p14:creationId xmlns:p14="http://schemas.microsoft.com/office/powerpoint/2010/main" val="2706494756"/>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4AC15-1773-F735-CCB6-FC10854BD203}"/>
              </a:ext>
            </a:extLst>
          </p:cNvPr>
          <p:cNvSpPr>
            <a:spLocks noGrp="1"/>
          </p:cNvSpPr>
          <p:nvPr>
            <p:ph type="title"/>
          </p:nvPr>
        </p:nvSpPr>
        <p:spPr>
          <a:xfrm>
            <a:off x="897700" y="274320"/>
            <a:ext cx="10314432" cy="694944"/>
          </a:xfrm>
        </p:spPr>
        <p:txBody>
          <a:bodyPr vert="horz" lIns="91440" tIns="45720" rIns="91440" bIns="45720" rtlCol="0" anchor="ctr" anchorCtr="0">
            <a:noAutofit/>
          </a:bodyPr>
          <a:lstStyle/>
          <a:p>
            <a:r>
              <a:rPr lang="en-IN"/>
              <a:t>Class and Instance Variables (Cont.)</a:t>
            </a:r>
          </a:p>
        </p:txBody>
      </p:sp>
      <p:sp>
        <p:nvSpPr>
          <p:cNvPr id="3" name="Slide Number Placeholder 2">
            <a:extLst>
              <a:ext uri="{FF2B5EF4-FFF2-40B4-BE49-F238E27FC236}">
                <a16:creationId xmlns:a16="http://schemas.microsoft.com/office/drawing/2014/main" id="{370B9DA2-9D7B-25F7-3ED0-AC7410FDFB15}"/>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23</a:t>
            </a:fld>
            <a:endParaRPr lang="en-IN">
              <a:solidFill>
                <a:prstClr val="black"/>
              </a:solidFill>
            </a:endParaRPr>
          </a:p>
        </p:txBody>
      </p:sp>
      <p:sp>
        <p:nvSpPr>
          <p:cNvPr id="4" name="Rectangle 3">
            <a:extLst>
              <a:ext uri="{FF2B5EF4-FFF2-40B4-BE49-F238E27FC236}">
                <a16:creationId xmlns:a16="http://schemas.microsoft.com/office/drawing/2014/main" id="{E9093A03-8A6B-8B63-9BB3-17802F591758}"/>
              </a:ext>
            </a:extLst>
          </p:cNvPr>
          <p:cNvSpPr/>
          <p:nvPr/>
        </p:nvSpPr>
        <p:spPr>
          <a:xfrm>
            <a:off x="994888" y="1621053"/>
            <a:ext cx="5351145" cy="3524042"/>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5" name="Rectangle 4">
            <a:extLst>
              <a:ext uri="{FF2B5EF4-FFF2-40B4-BE49-F238E27FC236}">
                <a16:creationId xmlns:a16="http://schemas.microsoft.com/office/drawing/2014/main" id="{D8047BB0-CAF7-86E6-36D5-09F5316B33A9}"/>
              </a:ext>
            </a:extLst>
          </p:cNvPr>
          <p:cNvSpPr/>
          <p:nvPr/>
        </p:nvSpPr>
        <p:spPr>
          <a:xfrm>
            <a:off x="6616542" y="1621053"/>
            <a:ext cx="4693920" cy="3524042"/>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6" name="Text Placeholder 21">
            <a:extLst>
              <a:ext uri="{FF2B5EF4-FFF2-40B4-BE49-F238E27FC236}">
                <a16:creationId xmlns:a16="http://schemas.microsoft.com/office/drawing/2014/main" id="{1B587C42-E51B-B461-AEA1-43946277C331}"/>
              </a:ext>
            </a:extLst>
          </p:cNvPr>
          <p:cNvSpPr txBox="1">
            <a:spLocks/>
          </p:cNvSpPr>
          <p:nvPr/>
        </p:nvSpPr>
        <p:spPr>
          <a:xfrm>
            <a:off x="994887" y="1621052"/>
            <a:ext cx="5347970" cy="3524042"/>
          </a:xfrm>
          <a:prstGeom prst="rect">
            <a:avLst/>
          </a:prstGeom>
        </p:spPr>
        <p:txBody>
          <a:bodyPr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print('Rodger details:')</a:t>
            </a:r>
          </a:p>
          <a:p>
            <a:r>
              <a:rPr lang="en-US">
                <a:solidFill>
                  <a:prstClr val="black"/>
                </a:solidFill>
              </a:rPr>
              <a:t>print('Rodger is a', </a:t>
            </a:r>
            <a:r>
              <a:rPr lang="en-US" err="1">
                <a:solidFill>
                  <a:prstClr val="black"/>
                </a:solidFill>
              </a:rPr>
              <a:t>Rodger.animal</a:t>
            </a:r>
            <a:r>
              <a:rPr lang="en-US">
                <a:solidFill>
                  <a:prstClr val="black"/>
                </a:solidFill>
              </a:rPr>
              <a:t>)</a:t>
            </a:r>
          </a:p>
          <a:p>
            <a:r>
              <a:rPr lang="en-US">
                <a:solidFill>
                  <a:prstClr val="black"/>
                </a:solidFill>
              </a:rPr>
              <a:t>print('Breed: ', </a:t>
            </a:r>
            <a:r>
              <a:rPr lang="en-US" err="1">
                <a:solidFill>
                  <a:prstClr val="black"/>
                </a:solidFill>
              </a:rPr>
              <a:t>Rodger.breed</a:t>
            </a:r>
            <a:r>
              <a:rPr lang="en-US">
                <a:solidFill>
                  <a:prstClr val="black"/>
                </a:solidFill>
              </a:rPr>
              <a:t>)</a:t>
            </a:r>
          </a:p>
          <a:p>
            <a:r>
              <a:rPr lang="en-US">
                <a:solidFill>
                  <a:prstClr val="black"/>
                </a:solidFill>
              </a:rPr>
              <a:t>print('Color: ', </a:t>
            </a:r>
            <a:r>
              <a:rPr lang="en-US" err="1">
                <a:solidFill>
                  <a:prstClr val="black"/>
                </a:solidFill>
              </a:rPr>
              <a:t>Rodger.color</a:t>
            </a:r>
            <a:r>
              <a:rPr lang="en-US">
                <a:solidFill>
                  <a:prstClr val="black"/>
                </a:solidFill>
              </a:rPr>
              <a:t>)</a:t>
            </a:r>
          </a:p>
          <a:p>
            <a:r>
              <a:rPr lang="en-US">
                <a:solidFill>
                  <a:prstClr val="black"/>
                </a:solidFill>
              </a:rPr>
              <a:t>print('\</a:t>
            </a:r>
            <a:r>
              <a:rPr lang="en-US" err="1">
                <a:solidFill>
                  <a:prstClr val="black"/>
                </a:solidFill>
              </a:rPr>
              <a:t>nBuzo</a:t>
            </a:r>
            <a:r>
              <a:rPr lang="en-US">
                <a:solidFill>
                  <a:prstClr val="black"/>
                </a:solidFill>
              </a:rPr>
              <a:t> details:')</a:t>
            </a:r>
          </a:p>
          <a:p>
            <a:r>
              <a:rPr lang="en-US">
                <a:solidFill>
                  <a:prstClr val="black"/>
                </a:solidFill>
              </a:rPr>
              <a:t>print('</a:t>
            </a:r>
            <a:r>
              <a:rPr lang="en-US" err="1">
                <a:solidFill>
                  <a:prstClr val="black"/>
                </a:solidFill>
              </a:rPr>
              <a:t>Buzo</a:t>
            </a:r>
            <a:r>
              <a:rPr lang="en-US">
                <a:solidFill>
                  <a:prstClr val="black"/>
                </a:solidFill>
              </a:rPr>
              <a:t> is a', </a:t>
            </a:r>
            <a:r>
              <a:rPr lang="en-US" err="1">
                <a:solidFill>
                  <a:prstClr val="black"/>
                </a:solidFill>
              </a:rPr>
              <a:t>Buzo.animal</a:t>
            </a:r>
            <a:r>
              <a:rPr lang="en-US">
                <a:solidFill>
                  <a:prstClr val="black"/>
                </a:solidFill>
              </a:rPr>
              <a:t>)</a:t>
            </a:r>
          </a:p>
          <a:p>
            <a:r>
              <a:rPr lang="en-US">
                <a:solidFill>
                  <a:prstClr val="black"/>
                </a:solidFill>
              </a:rPr>
              <a:t>print('Breed: ', </a:t>
            </a:r>
            <a:r>
              <a:rPr lang="en-US" err="1">
                <a:solidFill>
                  <a:prstClr val="black"/>
                </a:solidFill>
              </a:rPr>
              <a:t>Buzo.breed</a:t>
            </a:r>
            <a:r>
              <a:rPr lang="en-US">
                <a:solidFill>
                  <a:prstClr val="black"/>
                </a:solidFill>
              </a:rPr>
              <a:t>)</a:t>
            </a:r>
          </a:p>
          <a:p>
            <a:r>
              <a:rPr lang="en-US">
                <a:solidFill>
                  <a:prstClr val="black"/>
                </a:solidFill>
              </a:rPr>
              <a:t>print('Color: ', </a:t>
            </a:r>
            <a:r>
              <a:rPr lang="en-US" err="1">
                <a:solidFill>
                  <a:prstClr val="black"/>
                </a:solidFill>
              </a:rPr>
              <a:t>Buzo.color</a:t>
            </a:r>
            <a:r>
              <a:rPr lang="en-US">
                <a:solidFill>
                  <a:prstClr val="black"/>
                </a:solidFill>
              </a:rPr>
              <a:t>)</a:t>
            </a:r>
          </a:p>
          <a:p>
            <a:r>
              <a:rPr lang="en-US">
                <a:solidFill>
                  <a:prstClr val="black"/>
                </a:solidFill>
              </a:rPr>
              <a:t># Class variables can be accessed using class</a:t>
            </a:r>
          </a:p>
          <a:p>
            <a:r>
              <a:rPr lang="en-US">
                <a:solidFill>
                  <a:prstClr val="black"/>
                </a:solidFill>
              </a:rPr>
              <a:t># name also</a:t>
            </a:r>
          </a:p>
          <a:p>
            <a:r>
              <a:rPr lang="en-US">
                <a:solidFill>
                  <a:prstClr val="black"/>
                </a:solidFill>
              </a:rPr>
              <a:t>print("\</a:t>
            </a:r>
            <a:r>
              <a:rPr lang="en-US" err="1">
                <a:solidFill>
                  <a:prstClr val="black"/>
                </a:solidFill>
              </a:rPr>
              <a:t>nAccessing</a:t>
            </a:r>
            <a:r>
              <a:rPr lang="en-US">
                <a:solidFill>
                  <a:prstClr val="black"/>
                </a:solidFill>
              </a:rPr>
              <a:t> class variable using class name")</a:t>
            </a:r>
          </a:p>
          <a:p>
            <a:r>
              <a:rPr lang="en-US">
                <a:solidFill>
                  <a:prstClr val="black"/>
                </a:solidFill>
              </a:rPr>
              <a:t>print(</a:t>
            </a:r>
            <a:r>
              <a:rPr lang="en-US" err="1">
                <a:solidFill>
                  <a:prstClr val="black"/>
                </a:solidFill>
              </a:rPr>
              <a:t>Dog.animal</a:t>
            </a:r>
            <a:r>
              <a:rPr lang="en-US">
                <a:solidFill>
                  <a:prstClr val="black"/>
                </a:solidFill>
              </a:rPr>
              <a:t>)</a:t>
            </a:r>
          </a:p>
        </p:txBody>
      </p:sp>
      <p:sp>
        <p:nvSpPr>
          <p:cNvPr id="7" name="Text Placeholder 21">
            <a:extLst>
              <a:ext uri="{FF2B5EF4-FFF2-40B4-BE49-F238E27FC236}">
                <a16:creationId xmlns:a16="http://schemas.microsoft.com/office/drawing/2014/main" id="{BDBF2199-86E9-4B74-CB0A-BA3CA61FAC40}"/>
              </a:ext>
            </a:extLst>
          </p:cNvPr>
          <p:cNvSpPr txBox="1">
            <a:spLocks/>
          </p:cNvSpPr>
          <p:nvPr/>
        </p:nvSpPr>
        <p:spPr>
          <a:xfrm>
            <a:off x="6616542" y="1621052"/>
            <a:ext cx="4693920" cy="2646878"/>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Rodger details:</a:t>
            </a:r>
          </a:p>
          <a:p>
            <a:r>
              <a:rPr lang="en-US">
                <a:solidFill>
                  <a:prstClr val="black"/>
                </a:solidFill>
              </a:rPr>
              <a:t>Rodger is a dog</a:t>
            </a:r>
          </a:p>
          <a:p>
            <a:r>
              <a:rPr lang="en-US">
                <a:solidFill>
                  <a:prstClr val="black"/>
                </a:solidFill>
              </a:rPr>
              <a:t>Breed:  Pug</a:t>
            </a:r>
          </a:p>
          <a:p>
            <a:r>
              <a:rPr lang="en-US">
                <a:solidFill>
                  <a:prstClr val="black"/>
                </a:solidFill>
              </a:rPr>
              <a:t>Color:  brown</a:t>
            </a:r>
          </a:p>
          <a:p>
            <a:r>
              <a:rPr lang="en-US" err="1">
                <a:solidFill>
                  <a:prstClr val="black"/>
                </a:solidFill>
              </a:rPr>
              <a:t>Buzo</a:t>
            </a:r>
            <a:r>
              <a:rPr lang="en-US">
                <a:solidFill>
                  <a:prstClr val="black"/>
                </a:solidFill>
              </a:rPr>
              <a:t> details:</a:t>
            </a:r>
          </a:p>
          <a:p>
            <a:r>
              <a:rPr lang="en-US" err="1">
                <a:solidFill>
                  <a:prstClr val="black"/>
                </a:solidFill>
              </a:rPr>
              <a:t>Buzo</a:t>
            </a:r>
            <a:r>
              <a:rPr lang="en-US">
                <a:solidFill>
                  <a:prstClr val="black"/>
                </a:solidFill>
              </a:rPr>
              <a:t> is a dog</a:t>
            </a:r>
          </a:p>
          <a:p>
            <a:r>
              <a:rPr lang="en-US">
                <a:solidFill>
                  <a:prstClr val="black"/>
                </a:solidFill>
              </a:rPr>
              <a:t>Breed:  Bulldog</a:t>
            </a:r>
          </a:p>
          <a:p>
            <a:r>
              <a:rPr lang="en-US">
                <a:solidFill>
                  <a:prstClr val="black"/>
                </a:solidFill>
              </a:rPr>
              <a:t>Color:  black</a:t>
            </a:r>
          </a:p>
          <a:p>
            <a:r>
              <a:rPr lang="en-US">
                <a:solidFill>
                  <a:prstClr val="black"/>
                </a:solidFill>
              </a:rPr>
              <a:t>Accessing class variable using class name dog</a:t>
            </a:r>
          </a:p>
        </p:txBody>
      </p:sp>
      <p:sp>
        <p:nvSpPr>
          <p:cNvPr id="9" name="Text Placeholder 18">
            <a:extLst>
              <a:ext uri="{FF2B5EF4-FFF2-40B4-BE49-F238E27FC236}">
                <a16:creationId xmlns:a16="http://schemas.microsoft.com/office/drawing/2014/main" id="{D0D02E19-3225-3FC4-8325-9ABD42DCD772}"/>
              </a:ext>
            </a:extLst>
          </p:cNvPr>
          <p:cNvSpPr txBox="1">
            <a:spLocks/>
          </p:cNvSpPr>
          <p:nvPr/>
        </p:nvSpPr>
        <p:spPr>
          <a:xfrm>
            <a:off x="897701" y="1193007"/>
            <a:ext cx="10396601" cy="338554"/>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srgbClr val="000000"/>
                </a:solidFill>
                <a:latin typeface="Calibri"/>
              </a:rPr>
              <a:t>Defining instance variable using a constructor.</a:t>
            </a:r>
          </a:p>
        </p:txBody>
      </p:sp>
    </p:spTree>
    <p:custDataLst>
      <p:tags r:id="rId1"/>
    </p:custDataLst>
    <p:extLst>
      <p:ext uri="{BB962C8B-B14F-4D97-AF65-F5344CB8AC3E}">
        <p14:creationId xmlns:p14="http://schemas.microsoft.com/office/powerpoint/2010/main" val="211948202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278C6-C069-EB75-CB85-35D51448D079}"/>
              </a:ext>
            </a:extLst>
          </p:cNvPr>
          <p:cNvSpPr>
            <a:spLocks noGrp="1"/>
          </p:cNvSpPr>
          <p:nvPr>
            <p:ph type="title"/>
          </p:nvPr>
        </p:nvSpPr>
        <p:spPr/>
        <p:txBody>
          <a:bodyPr/>
          <a:lstStyle/>
          <a:p>
            <a:r>
              <a:rPr lang="en-IN"/>
              <a:t>Constructors in Python</a:t>
            </a:r>
          </a:p>
        </p:txBody>
      </p:sp>
      <p:sp>
        <p:nvSpPr>
          <p:cNvPr id="3" name="Slide Number Placeholder 2">
            <a:extLst>
              <a:ext uri="{FF2B5EF4-FFF2-40B4-BE49-F238E27FC236}">
                <a16:creationId xmlns:a16="http://schemas.microsoft.com/office/drawing/2014/main" id="{8C605E48-6BDB-36C3-31E5-83BB8030156E}"/>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24</a:t>
            </a:fld>
            <a:endParaRPr lang="en-IN">
              <a:solidFill>
                <a:prstClr val="black"/>
              </a:solidFill>
            </a:endParaRPr>
          </a:p>
        </p:txBody>
      </p:sp>
      <p:sp>
        <p:nvSpPr>
          <p:cNvPr id="5" name="Text Placeholder 18">
            <a:extLst>
              <a:ext uri="{FF2B5EF4-FFF2-40B4-BE49-F238E27FC236}">
                <a16:creationId xmlns:a16="http://schemas.microsoft.com/office/drawing/2014/main" id="{A36FDE25-F9AF-E0D0-95D0-302FAFE236A9}"/>
              </a:ext>
            </a:extLst>
          </p:cNvPr>
          <p:cNvSpPr txBox="1">
            <a:spLocks/>
          </p:cNvSpPr>
          <p:nvPr/>
        </p:nvSpPr>
        <p:spPr>
          <a:xfrm>
            <a:off x="897701" y="1234440"/>
            <a:ext cx="10396601" cy="1554272"/>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Constructors are generally used for instantiating an object. </a:t>
            </a:r>
          </a:p>
          <a:p>
            <a:pPr marL="173736" indent="-173736">
              <a:buFont typeface="Arial" panose="020B0604020202020204" pitchFamily="34" charset="0"/>
              <a:buChar char="•"/>
            </a:pPr>
            <a:r>
              <a:rPr lang="en-US">
                <a:solidFill>
                  <a:srgbClr val="000000"/>
                </a:solidFill>
                <a:latin typeface="Calibri"/>
              </a:rPr>
              <a:t>The task of constructors is to initialize (assign values) to the data members of the class when an object of the class </a:t>
            </a:r>
            <a:br>
              <a:rPr lang="en-US">
                <a:solidFill>
                  <a:srgbClr val="000000"/>
                </a:solidFill>
                <a:latin typeface="Calibri"/>
              </a:rPr>
            </a:br>
            <a:r>
              <a:rPr lang="en-US">
                <a:solidFill>
                  <a:srgbClr val="000000"/>
                </a:solidFill>
                <a:latin typeface="Calibri"/>
              </a:rPr>
              <a:t>is created. </a:t>
            </a:r>
          </a:p>
          <a:p>
            <a:pPr marL="173736" indent="-173736">
              <a:buFont typeface="Arial" panose="020B0604020202020204" pitchFamily="34" charset="0"/>
              <a:buChar char="•"/>
            </a:pPr>
            <a:r>
              <a:rPr lang="en-US">
                <a:solidFill>
                  <a:srgbClr val="000000"/>
                </a:solidFill>
                <a:latin typeface="Calibri"/>
              </a:rPr>
              <a:t>In Python the </a:t>
            </a:r>
            <a:r>
              <a:rPr lang="en-US" sz="1400" err="1">
                <a:solidFill>
                  <a:srgbClr val="000000"/>
                </a:solidFill>
                <a:latin typeface="Consolas" panose="020B0609020204030204" pitchFamily="49" charset="0"/>
              </a:rPr>
              <a:t>init</a:t>
            </a:r>
            <a:r>
              <a:rPr lang="en-US" sz="1400">
                <a:solidFill>
                  <a:srgbClr val="000000"/>
                </a:solidFill>
                <a:latin typeface="Consolas" panose="020B0609020204030204" pitchFamily="49" charset="0"/>
              </a:rPr>
              <a:t>()</a:t>
            </a:r>
            <a:r>
              <a:rPr lang="en-US">
                <a:solidFill>
                  <a:srgbClr val="000000"/>
                </a:solidFill>
                <a:latin typeface="Calibri"/>
              </a:rPr>
              <a:t> method is called the constructor and is always called when an object is created.</a:t>
            </a:r>
          </a:p>
          <a:p>
            <a:r>
              <a:rPr lang="en-US" b="1">
                <a:solidFill>
                  <a:srgbClr val="000000"/>
                </a:solidFill>
                <a:latin typeface="Calibri"/>
              </a:rPr>
              <a:t>Syntax of constructor declaration:</a:t>
            </a:r>
          </a:p>
        </p:txBody>
      </p:sp>
      <p:sp>
        <p:nvSpPr>
          <p:cNvPr id="7" name="Text Placeholder 21">
            <a:extLst>
              <a:ext uri="{FF2B5EF4-FFF2-40B4-BE49-F238E27FC236}">
                <a16:creationId xmlns:a16="http://schemas.microsoft.com/office/drawing/2014/main" id="{43ED756F-C7BF-D0BC-40CA-331AC4418111}"/>
              </a:ext>
            </a:extLst>
          </p:cNvPr>
          <p:cNvSpPr txBox="1">
            <a:spLocks/>
          </p:cNvSpPr>
          <p:nvPr/>
        </p:nvSpPr>
        <p:spPr>
          <a:xfrm>
            <a:off x="983426" y="2900207"/>
            <a:ext cx="3056763" cy="690718"/>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9" name="Text Placeholder 21">
            <a:extLst>
              <a:ext uri="{FF2B5EF4-FFF2-40B4-BE49-F238E27FC236}">
                <a16:creationId xmlns:a16="http://schemas.microsoft.com/office/drawing/2014/main" id="{9A3C0A9A-B6AB-6207-25CD-81E58753B75E}"/>
              </a:ext>
            </a:extLst>
          </p:cNvPr>
          <p:cNvSpPr txBox="1">
            <a:spLocks/>
          </p:cNvSpPr>
          <p:nvPr/>
        </p:nvSpPr>
        <p:spPr>
          <a:xfrm>
            <a:off x="983426" y="2945484"/>
            <a:ext cx="3056763" cy="600164"/>
          </a:xfrm>
          <a:prstGeom prst="rect">
            <a:avLst/>
          </a:prstGeom>
        </p:spPr>
        <p:txBody>
          <a:bodyPr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def __</a:t>
            </a:r>
            <a:r>
              <a:rPr lang="en-US" err="1">
                <a:solidFill>
                  <a:prstClr val="black"/>
                </a:solidFill>
              </a:rPr>
              <a:t>init</a:t>
            </a:r>
            <a:r>
              <a:rPr lang="en-US">
                <a:solidFill>
                  <a:prstClr val="black"/>
                </a:solidFill>
              </a:rPr>
              <a:t>__(self):</a:t>
            </a:r>
          </a:p>
          <a:p>
            <a:r>
              <a:rPr lang="en-US">
                <a:solidFill>
                  <a:prstClr val="black"/>
                </a:solidFill>
              </a:rPr>
              <a:t>    # body of the constructor</a:t>
            </a:r>
          </a:p>
        </p:txBody>
      </p:sp>
    </p:spTree>
    <p:custDataLst>
      <p:tags r:id="rId1"/>
    </p:custDataLst>
    <p:extLst>
      <p:ext uri="{BB962C8B-B14F-4D97-AF65-F5344CB8AC3E}">
        <p14:creationId xmlns:p14="http://schemas.microsoft.com/office/powerpoint/2010/main" val="32543624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E4AA7-0B86-8933-908A-1FB8DA9F5C5E}"/>
              </a:ext>
            </a:extLst>
          </p:cNvPr>
          <p:cNvSpPr>
            <a:spLocks noGrp="1"/>
          </p:cNvSpPr>
          <p:nvPr>
            <p:ph type="title"/>
          </p:nvPr>
        </p:nvSpPr>
        <p:spPr>
          <a:xfrm>
            <a:off x="897700" y="274320"/>
            <a:ext cx="10314432" cy="694944"/>
          </a:xfrm>
        </p:spPr>
        <p:txBody>
          <a:bodyPr/>
          <a:lstStyle/>
          <a:p>
            <a:r>
              <a:rPr lang="en-IN"/>
              <a:t>Constructors in Python (Cont.)</a:t>
            </a:r>
          </a:p>
        </p:txBody>
      </p:sp>
      <p:sp>
        <p:nvSpPr>
          <p:cNvPr id="3" name="Slide Number Placeholder 2">
            <a:extLst>
              <a:ext uri="{FF2B5EF4-FFF2-40B4-BE49-F238E27FC236}">
                <a16:creationId xmlns:a16="http://schemas.microsoft.com/office/drawing/2014/main" id="{60F4DDD8-A56D-DE6F-72F1-AF02C8D6E573}"/>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25</a:t>
            </a:fld>
            <a:endParaRPr lang="en-IN">
              <a:solidFill>
                <a:prstClr val="black"/>
              </a:solidFill>
            </a:endParaRPr>
          </a:p>
        </p:txBody>
      </p:sp>
      <p:sp>
        <p:nvSpPr>
          <p:cNvPr id="18" name="Text Placeholder 11">
            <a:extLst>
              <a:ext uri="{FF2B5EF4-FFF2-40B4-BE49-F238E27FC236}">
                <a16:creationId xmlns:a16="http://schemas.microsoft.com/office/drawing/2014/main" id="{BFBFBB0D-2915-0243-CF8B-EF2D64C4B370}"/>
              </a:ext>
            </a:extLst>
          </p:cNvPr>
          <p:cNvSpPr txBox="1">
            <a:spLocks/>
          </p:cNvSpPr>
          <p:nvPr/>
        </p:nvSpPr>
        <p:spPr>
          <a:xfrm>
            <a:off x="5068979" y="1608038"/>
            <a:ext cx="6451507" cy="1154162"/>
          </a:xfrm>
          <a:prstGeom prst="rect">
            <a:avLst/>
          </a:prstGeom>
        </p:spPr>
        <p:txBody>
          <a:bodyPr wrap="square" lIns="91440" tIns="45720" rIns="91440" bIns="45720" anchor="ct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685680" indent="0" algn="l" defTabSz="1064471" rtl="0" eaLnBrk="1" latinLnBrk="0" hangingPunct="1">
              <a:spcBef>
                <a:spcPts val="600"/>
              </a:spcBef>
              <a:spcAft>
                <a:spcPts val="0"/>
              </a:spcAft>
              <a:buClrTx/>
              <a:buSzPct val="100000"/>
              <a:buFont typeface="Arial" panose="020B0604020202020204" pitchFamily="34" charset="0"/>
              <a:buNone/>
              <a:tabLst/>
              <a:defRPr lang="en-US" sz="1600" kern="1200" baseline="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1"/>
            <a:r>
              <a:rPr lang="en-US">
                <a:solidFill>
                  <a:prstClr val="black"/>
                </a:solidFill>
                <a:latin typeface="Calibri"/>
              </a:rPr>
              <a:t>The default constructor is a simple constructor which doesn’t accept </a:t>
            </a:r>
            <a:br>
              <a:rPr lang="en-US">
                <a:solidFill>
                  <a:prstClr val="black"/>
                </a:solidFill>
                <a:latin typeface="Calibri"/>
              </a:rPr>
            </a:br>
            <a:r>
              <a:rPr lang="en-US">
                <a:solidFill>
                  <a:prstClr val="black"/>
                </a:solidFill>
                <a:latin typeface="Calibri"/>
              </a:rPr>
              <a:t>any arguments. </a:t>
            </a:r>
          </a:p>
          <a:p>
            <a:pPr lvl="1"/>
            <a:r>
              <a:rPr lang="en-US">
                <a:solidFill>
                  <a:prstClr val="black"/>
                </a:solidFill>
                <a:latin typeface="Calibri"/>
              </a:rPr>
              <a:t>Its definition has only one argument which is a reference to the instance being constructed.</a:t>
            </a:r>
          </a:p>
        </p:txBody>
      </p:sp>
      <p:sp>
        <p:nvSpPr>
          <p:cNvPr id="19" name="Text Placeholder 11">
            <a:extLst>
              <a:ext uri="{FF2B5EF4-FFF2-40B4-BE49-F238E27FC236}">
                <a16:creationId xmlns:a16="http://schemas.microsoft.com/office/drawing/2014/main" id="{85138A21-A032-FFFB-E846-0FFF0C4B32D5}"/>
              </a:ext>
            </a:extLst>
          </p:cNvPr>
          <p:cNvSpPr txBox="1">
            <a:spLocks/>
          </p:cNvSpPr>
          <p:nvPr/>
        </p:nvSpPr>
        <p:spPr>
          <a:xfrm>
            <a:off x="5068978" y="4574521"/>
            <a:ext cx="6451509" cy="1154162"/>
          </a:xfrm>
          <a:prstGeom prst="rect">
            <a:avLst/>
          </a:prstGeom>
        </p:spPr>
        <p:txBody>
          <a:bodyPr wrap="square" lIns="91440" tIns="45720" rIns="91440" bIns="45720" anchor="ct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685680" indent="0" algn="l" defTabSz="1064471" rtl="0" eaLnBrk="1" latinLnBrk="0" hangingPunct="1">
              <a:spcBef>
                <a:spcPts val="600"/>
              </a:spcBef>
              <a:spcAft>
                <a:spcPts val="0"/>
              </a:spcAft>
              <a:buClrTx/>
              <a:buSzPct val="100000"/>
              <a:buFont typeface="Arial" panose="020B0604020202020204" pitchFamily="34" charset="0"/>
              <a:buNone/>
              <a:tabLst/>
              <a:defRPr lang="en-US" sz="1600" kern="1200" baseline="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lvl="1"/>
            <a:r>
              <a:rPr lang="en-US">
                <a:solidFill>
                  <a:prstClr val="black"/>
                </a:solidFill>
                <a:latin typeface="Calibri"/>
              </a:rPr>
              <a:t>Constructor with parameters is known as parameterized constructor. </a:t>
            </a:r>
          </a:p>
          <a:p>
            <a:pPr lvl="1"/>
            <a:r>
              <a:rPr lang="en-US">
                <a:solidFill>
                  <a:prstClr val="black"/>
                </a:solidFill>
                <a:latin typeface="Calibri"/>
              </a:rPr>
              <a:t>The parameterized constructor takes its first argument as a reference to the instance being constructed known as self and the rest of the arguments are provided by the programmer.</a:t>
            </a:r>
          </a:p>
        </p:txBody>
      </p:sp>
      <p:grpSp>
        <p:nvGrpSpPr>
          <p:cNvPr id="5" name="Group 4">
            <a:extLst>
              <a:ext uri="{FF2B5EF4-FFF2-40B4-BE49-F238E27FC236}">
                <a16:creationId xmlns:a16="http://schemas.microsoft.com/office/drawing/2014/main" id="{664EC5DC-A108-624B-5D2E-38070F97F8AA}"/>
              </a:ext>
            </a:extLst>
          </p:cNvPr>
          <p:cNvGrpSpPr/>
          <p:nvPr/>
        </p:nvGrpSpPr>
        <p:grpSpPr>
          <a:xfrm>
            <a:off x="989394" y="3301977"/>
            <a:ext cx="1554480" cy="731520"/>
            <a:chOff x="5184706" y="1476811"/>
            <a:chExt cx="1554480" cy="731520"/>
          </a:xfrm>
        </p:grpSpPr>
        <p:sp>
          <p:nvSpPr>
            <p:cNvPr id="29" name="Rectangle 28">
              <a:extLst>
                <a:ext uri="{FF2B5EF4-FFF2-40B4-BE49-F238E27FC236}">
                  <a16:creationId xmlns:a16="http://schemas.microsoft.com/office/drawing/2014/main" id="{DB322E59-7832-CD3D-40F3-B2F89D8611B0}"/>
                </a:ext>
              </a:extLst>
            </p:cNvPr>
            <p:cNvSpPr>
              <a:spLocks noChangeArrowheads="1"/>
            </p:cNvSpPr>
            <p:nvPr/>
          </p:nvSpPr>
          <p:spPr bwMode="auto">
            <a:xfrm>
              <a:off x="5184706" y="1476811"/>
              <a:ext cx="1554480" cy="731520"/>
            </a:xfrm>
            <a:prstGeom prst="rect">
              <a:avLst/>
            </a:prstGeom>
            <a:solidFill>
              <a:srgbClr val="004F59"/>
            </a:solidFill>
            <a:ln w="12700" algn="ctr">
              <a:noFill/>
              <a:miter lim="800000"/>
              <a:headEnd type="none" w="sm" len="sm"/>
              <a:tailEnd type="none" w="med" len="lg"/>
            </a:ln>
          </p:spPr>
          <p:txBody>
            <a:bodyPr lIns="88900" tIns="88900" rIns="88900" bIns="88900" anchor="ctr"/>
            <a:lstStyle/>
            <a:p>
              <a:pPr algn="ctr" defTabSz="1218957">
                <a:defRPr/>
              </a:pPr>
              <a:endParaRPr lang="en-US" altLang="ja-JP" sz="1600">
                <a:solidFill>
                  <a:prstClr val="white"/>
                </a:solidFill>
                <a:latin typeface="Calibri"/>
                <a:ea typeface="ＭＳ Ｐゴシック" pitchFamily="50" charset="-128"/>
              </a:endParaRPr>
            </a:p>
          </p:txBody>
        </p:sp>
        <p:sp>
          <p:nvSpPr>
            <p:cNvPr id="30" name="Text Placeholder 21">
              <a:extLst>
                <a:ext uri="{FF2B5EF4-FFF2-40B4-BE49-F238E27FC236}">
                  <a16:creationId xmlns:a16="http://schemas.microsoft.com/office/drawing/2014/main" id="{C5E9EA10-1854-A177-FA70-EA379EB73B11}"/>
                </a:ext>
              </a:extLst>
            </p:cNvPr>
            <p:cNvSpPr txBox="1">
              <a:spLocks/>
            </p:cNvSpPr>
            <p:nvPr/>
          </p:nvSpPr>
          <p:spPr>
            <a:xfrm>
              <a:off x="5184706" y="1550184"/>
              <a:ext cx="1554480" cy="584775"/>
            </a:xfrm>
            <a:prstGeom prst="rect">
              <a:avLst/>
            </a:prstGeom>
          </p:spPr>
          <p:txBody>
            <a:bodyPr wrap="square" lIns="91440" tIns="45720" rIns="91440" bIns="45720">
              <a:spAutoFit/>
            </a:bodyPr>
            <a:lstStyle>
              <a:lvl1pPr marL="0" indent="0" algn="ctr" defTabSz="1218957" rtl="0" eaLnBrk="1" latinLnBrk="0" hangingPunct="1">
                <a:lnSpc>
                  <a:spcPct val="100000"/>
                </a:lnSpc>
                <a:spcBef>
                  <a:spcPts val="600"/>
                </a:spcBef>
                <a:spcAft>
                  <a:spcPts val="0"/>
                </a:spcAft>
                <a:buClr>
                  <a:srgbClr val="000000"/>
                </a:buClr>
                <a:buSzPct val="100000"/>
                <a:buFont typeface="Arial" panose="020B0604020202020204" pitchFamily="34" charset="0"/>
                <a:buNone/>
                <a:defRPr lang="en-US" sz="1600" b="0" kern="1200" dirty="0">
                  <a:solidFill>
                    <a:srgbClr val="FFFFFF"/>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latin typeface="Calibri"/>
                </a:rPr>
                <a:t>Types of Constructors</a:t>
              </a:r>
            </a:p>
          </p:txBody>
        </p:sp>
      </p:grpSp>
      <p:grpSp>
        <p:nvGrpSpPr>
          <p:cNvPr id="6" name="Group 5">
            <a:extLst>
              <a:ext uri="{FF2B5EF4-FFF2-40B4-BE49-F238E27FC236}">
                <a16:creationId xmlns:a16="http://schemas.microsoft.com/office/drawing/2014/main" id="{43824AD2-7001-766B-04F0-0E1D78AFB7FC}"/>
              </a:ext>
            </a:extLst>
          </p:cNvPr>
          <p:cNvGrpSpPr/>
          <p:nvPr/>
        </p:nvGrpSpPr>
        <p:grpSpPr>
          <a:xfrm>
            <a:off x="3289385" y="1820607"/>
            <a:ext cx="1554480" cy="729025"/>
            <a:chOff x="3205652" y="3121590"/>
            <a:chExt cx="1554480" cy="729025"/>
          </a:xfrm>
        </p:grpSpPr>
        <p:sp>
          <p:nvSpPr>
            <p:cNvPr id="31" name="Rectangle 30">
              <a:extLst>
                <a:ext uri="{FF2B5EF4-FFF2-40B4-BE49-F238E27FC236}">
                  <a16:creationId xmlns:a16="http://schemas.microsoft.com/office/drawing/2014/main" id="{6181332C-E18F-0B11-523D-F9F2971CD8C5}"/>
                </a:ext>
              </a:extLst>
            </p:cNvPr>
            <p:cNvSpPr>
              <a:spLocks noChangeArrowheads="1"/>
            </p:cNvSpPr>
            <p:nvPr/>
          </p:nvSpPr>
          <p:spPr bwMode="auto">
            <a:xfrm>
              <a:off x="3205652" y="3121590"/>
              <a:ext cx="1554480" cy="729025"/>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defTabSz="1218957">
                <a:defRPr/>
              </a:pPr>
              <a:endParaRPr lang="en-US" altLang="ja-JP" sz="1600">
                <a:solidFill>
                  <a:srgbClr val="FFFFFF"/>
                </a:solidFill>
                <a:latin typeface="Calibri"/>
                <a:ea typeface="ＭＳ Ｐゴシック" pitchFamily="50" charset="-128"/>
              </a:endParaRPr>
            </a:p>
          </p:txBody>
        </p:sp>
        <p:sp>
          <p:nvSpPr>
            <p:cNvPr id="32" name="Text Placeholder 21">
              <a:extLst>
                <a:ext uri="{FF2B5EF4-FFF2-40B4-BE49-F238E27FC236}">
                  <a16:creationId xmlns:a16="http://schemas.microsoft.com/office/drawing/2014/main" id="{B93AC065-B2C8-7BF6-0059-0FEE005676FC}"/>
                </a:ext>
              </a:extLst>
            </p:cNvPr>
            <p:cNvSpPr txBox="1">
              <a:spLocks/>
            </p:cNvSpPr>
            <p:nvPr/>
          </p:nvSpPr>
          <p:spPr>
            <a:xfrm>
              <a:off x="3205652" y="3193715"/>
              <a:ext cx="1554480" cy="584775"/>
            </a:xfrm>
            <a:prstGeom prst="rect">
              <a:avLst/>
            </a:prstGeom>
          </p:spPr>
          <p:txBody>
            <a:bodyPr wrap="square" lIns="91440" tIns="45720" rIns="91440" bIns="45720">
              <a:spAutoFit/>
            </a:bodyPr>
            <a:lstStyle>
              <a:lvl1pPr marL="0" indent="0" algn="ctr" defTabSz="1218957" rtl="0" eaLnBrk="1" latinLnBrk="0" hangingPunct="1">
                <a:lnSpc>
                  <a:spcPct val="100000"/>
                </a:lnSpc>
                <a:spcBef>
                  <a:spcPts val="600"/>
                </a:spcBef>
                <a:spcAft>
                  <a:spcPts val="0"/>
                </a:spcAft>
                <a:buClr>
                  <a:srgbClr val="000000"/>
                </a:buClr>
                <a:buSzPct val="100000"/>
                <a:buFont typeface="Arial" panose="020B0604020202020204" pitchFamily="34" charset="0"/>
                <a:buNone/>
                <a:defRPr lang="en-US" sz="1600" b="0" kern="1200" dirty="0">
                  <a:solidFill>
                    <a:srgbClr val="FFFFFF"/>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latin typeface="Calibri"/>
                </a:rPr>
                <a:t>Default Constructor</a:t>
              </a:r>
            </a:p>
          </p:txBody>
        </p:sp>
      </p:grpSp>
      <p:grpSp>
        <p:nvGrpSpPr>
          <p:cNvPr id="8" name="Group 7">
            <a:extLst>
              <a:ext uri="{FF2B5EF4-FFF2-40B4-BE49-F238E27FC236}">
                <a16:creationId xmlns:a16="http://schemas.microsoft.com/office/drawing/2014/main" id="{7F24D076-540B-4F95-CC43-8FE2A38BEA26}"/>
              </a:ext>
            </a:extLst>
          </p:cNvPr>
          <p:cNvGrpSpPr/>
          <p:nvPr/>
        </p:nvGrpSpPr>
        <p:grpSpPr>
          <a:xfrm>
            <a:off x="3289385" y="4785843"/>
            <a:ext cx="1554480" cy="731520"/>
            <a:chOff x="7081612" y="3120342"/>
            <a:chExt cx="1554480" cy="731520"/>
          </a:xfrm>
        </p:grpSpPr>
        <p:sp>
          <p:nvSpPr>
            <p:cNvPr id="34" name="Rectangle 33">
              <a:extLst>
                <a:ext uri="{FF2B5EF4-FFF2-40B4-BE49-F238E27FC236}">
                  <a16:creationId xmlns:a16="http://schemas.microsoft.com/office/drawing/2014/main" id="{6404FDEB-0707-F8F1-DF16-8C69D4CBFF97}"/>
                </a:ext>
              </a:extLst>
            </p:cNvPr>
            <p:cNvSpPr>
              <a:spLocks noChangeArrowheads="1"/>
            </p:cNvSpPr>
            <p:nvPr/>
          </p:nvSpPr>
          <p:spPr bwMode="auto">
            <a:xfrm>
              <a:off x="7081612" y="3120342"/>
              <a:ext cx="1554480" cy="731520"/>
            </a:xfrm>
            <a:prstGeom prst="rect">
              <a:avLst/>
            </a:prstGeom>
            <a:solidFill>
              <a:srgbClr val="0097A9"/>
            </a:solidFill>
            <a:ln w="12700" algn="ctr">
              <a:noFill/>
              <a:miter lim="800000"/>
              <a:headEnd type="none" w="sm" len="sm"/>
              <a:tailEnd type="none" w="med" len="lg"/>
            </a:ln>
          </p:spPr>
          <p:txBody>
            <a:bodyPr lIns="88900" tIns="88900" rIns="88900" bIns="88900" anchor="ctr"/>
            <a:lstStyle/>
            <a:p>
              <a:pPr algn="ctr" defTabSz="1218957">
                <a:defRPr/>
              </a:pPr>
              <a:endParaRPr lang="en-US" altLang="ja-JP" sz="1600">
                <a:solidFill>
                  <a:srgbClr val="FFFFFF"/>
                </a:solidFill>
                <a:latin typeface="Calibri"/>
                <a:ea typeface="ＭＳ Ｐゴシック" pitchFamily="50" charset="-128"/>
              </a:endParaRPr>
            </a:p>
          </p:txBody>
        </p:sp>
        <p:sp>
          <p:nvSpPr>
            <p:cNvPr id="35" name="Text Placeholder 21">
              <a:extLst>
                <a:ext uri="{FF2B5EF4-FFF2-40B4-BE49-F238E27FC236}">
                  <a16:creationId xmlns:a16="http://schemas.microsoft.com/office/drawing/2014/main" id="{15FA7FCA-2273-7369-BA1B-1FE2AA39EA7E}"/>
                </a:ext>
              </a:extLst>
            </p:cNvPr>
            <p:cNvSpPr txBox="1">
              <a:spLocks/>
            </p:cNvSpPr>
            <p:nvPr/>
          </p:nvSpPr>
          <p:spPr>
            <a:xfrm>
              <a:off x="7081612" y="3193715"/>
              <a:ext cx="1554480" cy="584775"/>
            </a:xfrm>
            <a:prstGeom prst="rect">
              <a:avLst/>
            </a:prstGeom>
          </p:spPr>
          <p:txBody>
            <a:bodyPr wrap="square" lIns="91440" tIns="45720" rIns="91440" bIns="45720">
              <a:spAutoFit/>
            </a:bodyPr>
            <a:lstStyle>
              <a:lvl1pPr marL="0" indent="0" algn="ctr" defTabSz="1218957" rtl="0" eaLnBrk="1" latinLnBrk="0" hangingPunct="1">
                <a:lnSpc>
                  <a:spcPct val="100000"/>
                </a:lnSpc>
                <a:spcBef>
                  <a:spcPts val="600"/>
                </a:spcBef>
                <a:spcAft>
                  <a:spcPts val="0"/>
                </a:spcAft>
                <a:buClr>
                  <a:srgbClr val="000000"/>
                </a:buClr>
                <a:buSzPct val="100000"/>
                <a:buFont typeface="Arial" panose="020B0604020202020204" pitchFamily="34" charset="0"/>
                <a:buNone/>
                <a:defRPr lang="en-US" sz="1600" b="0" kern="1200" dirty="0">
                  <a:solidFill>
                    <a:srgbClr val="FFFFFF"/>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latin typeface="Calibri"/>
                </a:rPr>
                <a:t>Parameterized Constructor</a:t>
              </a:r>
            </a:p>
          </p:txBody>
        </p:sp>
      </p:grpSp>
      <p:cxnSp>
        <p:nvCxnSpPr>
          <p:cNvPr id="10" name="Straight Connector 9">
            <a:extLst>
              <a:ext uri="{FF2B5EF4-FFF2-40B4-BE49-F238E27FC236}">
                <a16:creationId xmlns:a16="http://schemas.microsoft.com/office/drawing/2014/main" id="{F8EA85F6-758E-1301-A5EA-4657D28BAF9F}"/>
              </a:ext>
            </a:extLst>
          </p:cNvPr>
          <p:cNvCxnSpPr>
            <a:cxnSpLocks/>
          </p:cNvCxnSpPr>
          <p:nvPr/>
        </p:nvCxnSpPr>
        <p:spPr>
          <a:xfrm>
            <a:off x="2543875" y="3667737"/>
            <a:ext cx="372755"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C2EF641-7E8D-9C97-BEA8-DB5E8BC7CB41}"/>
              </a:ext>
            </a:extLst>
          </p:cNvPr>
          <p:cNvCxnSpPr>
            <a:cxnSpLocks/>
          </p:cNvCxnSpPr>
          <p:nvPr/>
        </p:nvCxnSpPr>
        <p:spPr>
          <a:xfrm>
            <a:off x="2916629" y="2185119"/>
            <a:ext cx="0" cy="2966485"/>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5748DC77-A968-229A-9F06-C370FF95C893}"/>
              </a:ext>
            </a:extLst>
          </p:cNvPr>
          <p:cNvCxnSpPr>
            <a:cxnSpLocks/>
          </p:cNvCxnSpPr>
          <p:nvPr/>
        </p:nvCxnSpPr>
        <p:spPr>
          <a:xfrm>
            <a:off x="2916631" y="2185118"/>
            <a:ext cx="372755"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6D6DED4-71D1-203F-1031-62E38B9E54C2}"/>
              </a:ext>
            </a:extLst>
          </p:cNvPr>
          <p:cNvCxnSpPr>
            <a:cxnSpLocks/>
          </p:cNvCxnSpPr>
          <p:nvPr/>
        </p:nvCxnSpPr>
        <p:spPr>
          <a:xfrm>
            <a:off x="2916631" y="5151603"/>
            <a:ext cx="372755"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553156624"/>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BDA32-6852-4D53-863D-2C1FE8A1C3A1}"/>
              </a:ext>
            </a:extLst>
          </p:cNvPr>
          <p:cNvSpPr>
            <a:spLocks noGrp="1"/>
          </p:cNvSpPr>
          <p:nvPr>
            <p:ph type="title"/>
          </p:nvPr>
        </p:nvSpPr>
        <p:spPr/>
        <p:txBody>
          <a:bodyPr/>
          <a:lstStyle/>
          <a:p>
            <a:r>
              <a:rPr lang="en-IN"/>
              <a:t>Default Constructor Example</a:t>
            </a:r>
          </a:p>
        </p:txBody>
      </p:sp>
      <p:sp>
        <p:nvSpPr>
          <p:cNvPr id="3" name="Slide Number Placeholder 2">
            <a:extLst>
              <a:ext uri="{FF2B5EF4-FFF2-40B4-BE49-F238E27FC236}">
                <a16:creationId xmlns:a16="http://schemas.microsoft.com/office/drawing/2014/main" id="{339EC530-E09A-66C8-F283-41CF37EC14E4}"/>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26</a:t>
            </a:fld>
            <a:endParaRPr lang="en-IN">
              <a:solidFill>
                <a:prstClr val="black"/>
              </a:solidFill>
            </a:endParaRPr>
          </a:p>
        </p:txBody>
      </p:sp>
      <p:sp>
        <p:nvSpPr>
          <p:cNvPr id="5" name="Text Placeholder 21">
            <a:extLst>
              <a:ext uri="{FF2B5EF4-FFF2-40B4-BE49-F238E27FC236}">
                <a16:creationId xmlns:a16="http://schemas.microsoft.com/office/drawing/2014/main" id="{FB237540-ED61-F5DA-E083-A101D45DE4CF}"/>
              </a:ext>
            </a:extLst>
          </p:cNvPr>
          <p:cNvSpPr txBox="1">
            <a:spLocks/>
          </p:cNvSpPr>
          <p:nvPr/>
        </p:nvSpPr>
        <p:spPr>
          <a:xfrm>
            <a:off x="992950" y="1618296"/>
            <a:ext cx="5904738" cy="3010855"/>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E95BE6F7-D965-F31D-F9B6-4BBD99D7C6A9}"/>
              </a:ext>
            </a:extLst>
          </p:cNvPr>
          <p:cNvSpPr txBox="1">
            <a:spLocks/>
          </p:cNvSpPr>
          <p:nvPr/>
        </p:nvSpPr>
        <p:spPr>
          <a:xfrm>
            <a:off x="992951" y="1618295"/>
            <a:ext cx="5876163" cy="2939266"/>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default constructor</a:t>
            </a:r>
          </a:p>
          <a:p>
            <a:r>
              <a:rPr lang="en-US">
                <a:solidFill>
                  <a:prstClr val="black"/>
                </a:solidFill>
              </a:rPr>
              <a:t>    def __</a:t>
            </a:r>
            <a:r>
              <a:rPr lang="en-US" err="1">
                <a:solidFill>
                  <a:prstClr val="black"/>
                </a:solidFill>
              </a:rPr>
              <a:t>init</a:t>
            </a:r>
            <a:r>
              <a:rPr lang="en-US">
                <a:solidFill>
                  <a:prstClr val="black"/>
                </a:solidFill>
              </a:rPr>
              <a:t>__(self):</a:t>
            </a:r>
          </a:p>
          <a:p>
            <a:r>
              <a:rPr lang="en-US">
                <a:solidFill>
                  <a:prstClr val="black"/>
                </a:solidFill>
              </a:rPr>
              <a:t>        </a:t>
            </a:r>
            <a:r>
              <a:rPr lang="en-US" err="1">
                <a:solidFill>
                  <a:prstClr val="black"/>
                </a:solidFill>
              </a:rPr>
              <a:t>self.type</a:t>
            </a:r>
            <a:r>
              <a:rPr lang="en-US">
                <a:solidFill>
                  <a:prstClr val="black"/>
                </a:solidFill>
              </a:rPr>
              <a:t> = "This is default constructor example"</a:t>
            </a:r>
          </a:p>
          <a:p>
            <a:r>
              <a:rPr lang="en-US">
                <a:solidFill>
                  <a:prstClr val="black"/>
                </a:solidFill>
              </a:rPr>
              <a:t>    # a method for printing data members</a:t>
            </a:r>
          </a:p>
          <a:p>
            <a:r>
              <a:rPr lang="en-US">
                <a:solidFill>
                  <a:prstClr val="black"/>
                </a:solidFill>
              </a:rPr>
              <a:t>    def </a:t>
            </a:r>
            <a:r>
              <a:rPr lang="en-US" err="1">
                <a:solidFill>
                  <a:prstClr val="black"/>
                </a:solidFill>
              </a:rPr>
              <a:t>print_type</a:t>
            </a:r>
            <a:r>
              <a:rPr lang="en-US">
                <a:solidFill>
                  <a:prstClr val="black"/>
                </a:solidFill>
              </a:rPr>
              <a:t>(self):</a:t>
            </a:r>
          </a:p>
          <a:p>
            <a:r>
              <a:rPr lang="en-US">
                <a:solidFill>
                  <a:prstClr val="black"/>
                </a:solidFill>
              </a:rPr>
              <a:t>        print(</a:t>
            </a:r>
            <a:r>
              <a:rPr lang="en-US" err="1">
                <a:solidFill>
                  <a:prstClr val="black"/>
                </a:solidFill>
              </a:rPr>
              <a:t>self.type</a:t>
            </a:r>
            <a:r>
              <a:rPr lang="en-US">
                <a:solidFill>
                  <a:prstClr val="black"/>
                </a:solidFill>
              </a:rPr>
              <a:t>)</a:t>
            </a:r>
          </a:p>
          <a:p>
            <a:r>
              <a:rPr lang="en-US">
                <a:solidFill>
                  <a:prstClr val="black"/>
                </a:solidFill>
              </a:rPr>
              <a:t># creating object of the class</a:t>
            </a:r>
          </a:p>
          <a:p>
            <a:r>
              <a:rPr lang="en-US">
                <a:solidFill>
                  <a:prstClr val="black"/>
                </a:solidFill>
              </a:rPr>
              <a:t>obj = </a:t>
            </a:r>
            <a:r>
              <a:rPr lang="en-US" err="1">
                <a:solidFill>
                  <a:prstClr val="black"/>
                </a:solidFill>
              </a:rPr>
              <a:t>DefaultConstructor</a:t>
            </a:r>
            <a:r>
              <a:rPr lang="en-US">
                <a:solidFill>
                  <a:prstClr val="black"/>
                </a:solidFill>
              </a:rPr>
              <a:t>()</a:t>
            </a:r>
          </a:p>
          <a:p>
            <a:r>
              <a:rPr lang="en-US">
                <a:solidFill>
                  <a:prstClr val="black"/>
                </a:solidFill>
              </a:rPr>
              <a:t># calling the instance method using the object obj</a:t>
            </a:r>
          </a:p>
          <a:p>
            <a:r>
              <a:rPr lang="en-US" err="1">
                <a:solidFill>
                  <a:prstClr val="black"/>
                </a:solidFill>
              </a:rPr>
              <a:t>obj.print_type</a:t>
            </a:r>
            <a:r>
              <a:rPr lang="en-US">
                <a:solidFill>
                  <a:prstClr val="black"/>
                </a:solidFill>
              </a:rPr>
              <a:t>()</a:t>
            </a:r>
          </a:p>
        </p:txBody>
      </p:sp>
      <p:sp>
        <p:nvSpPr>
          <p:cNvPr id="9" name="Text Placeholder 18">
            <a:extLst>
              <a:ext uri="{FF2B5EF4-FFF2-40B4-BE49-F238E27FC236}">
                <a16:creationId xmlns:a16="http://schemas.microsoft.com/office/drawing/2014/main" id="{DBAAF1FB-6DFE-570F-2E58-62BE5D15E25A}"/>
              </a:ext>
            </a:extLst>
          </p:cNvPr>
          <p:cNvSpPr txBox="1">
            <a:spLocks/>
          </p:cNvSpPr>
          <p:nvPr/>
        </p:nvSpPr>
        <p:spPr>
          <a:xfrm>
            <a:off x="897701" y="1234440"/>
            <a:ext cx="10396601" cy="338554"/>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srgbClr val="000000"/>
                </a:solidFill>
                <a:latin typeface="Calibri"/>
              </a:rPr>
              <a:t>Example of class </a:t>
            </a:r>
            <a:r>
              <a:rPr lang="en-US" sz="1400" err="1">
                <a:solidFill>
                  <a:srgbClr val="000000"/>
                </a:solidFill>
                <a:latin typeface="Consolas" panose="020B0609020204030204" pitchFamily="49" charset="0"/>
              </a:rPr>
              <a:t>DefaultConstructor</a:t>
            </a:r>
            <a:r>
              <a:rPr lang="en-US">
                <a:solidFill>
                  <a:srgbClr val="000000"/>
                </a:solidFill>
                <a:latin typeface="Calibri"/>
              </a:rPr>
              <a:t>:</a:t>
            </a:r>
          </a:p>
        </p:txBody>
      </p:sp>
    </p:spTree>
    <p:custDataLst>
      <p:tags r:id="rId1"/>
    </p:custDataLst>
    <p:extLst>
      <p:ext uri="{BB962C8B-B14F-4D97-AF65-F5344CB8AC3E}">
        <p14:creationId xmlns:p14="http://schemas.microsoft.com/office/powerpoint/2010/main" val="322610811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BDA32-6852-4D53-863D-2C1FE8A1C3A1}"/>
              </a:ext>
            </a:extLst>
          </p:cNvPr>
          <p:cNvSpPr>
            <a:spLocks noGrp="1"/>
          </p:cNvSpPr>
          <p:nvPr>
            <p:ph type="title"/>
          </p:nvPr>
        </p:nvSpPr>
        <p:spPr/>
        <p:txBody>
          <a:bodyPr/>
          <a:lstStyle/>
          <a:p>
            <a:r>
              <a:rPr lang="en-IN"/>
              <a:t>Parameterized Constructor Example</a:t>
            </a:r>
          </a:p>
        </p:txBody>
      </p:sp>
      <p:sp>
        <p:nvSpPr>
          <p:cNvPr id="3" name="Slide Number Placeholder 2">
            <a:extLst>
              <a:ext uri="{FF2B5EF4-FFF2-40B4-BE49-F238E27FC236}">
                <a16:creationId xmlns:a16="http://schemas.microsoft.com/office/drawing/2014/main" id="{339EC530-E09A-66C8-F283-41CF37EC14E4}"/>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27</a:t>
            </a:fld>
            <a:endParaRPr lang="en-IN">
              <a:solidFill>
                <a:prstClr val="black"/>
              </a:solidFill>
            </a:endParaRPr>
          </a:p>
        </p:txBody>
      </p:sp>
      <p:grpSp>
        <p:nvGrpSpPr>
          <p:cNvPr id="10" name="Group 9">
            <a:extLst>
              <a:ext uri="{FF2B5EF4-FFF2-40B4-BE49-F238E27FC236}">
                <a16:creationId xmlns:a16="http://schemas.microsoft.com/office/drawing/2014/main" id="{FE30A7BA-C62C-E183-07BD-D69AFFDD7476}"/>
              </a:ext>
            </a:extLst>
          </p:cNvPr>
          <p:cNvGrpSpPr/>
          <p:nvPr/>
        </p:nvGrpSpPr>
        <p:grpSpPr>
          <a:xfrm>
            <a:off x="992951" y="1618296"/>
            <a:ext cx="10311385" cy="4105811"/>
            <a:chOff x="991362" y="1637764"/>
            <a:chExt cx="10311385" cy="4105811"/>
          </a:xfrm>
        </p:grpSpPr>
        <p:sp>
          <p:nvSpPr>
            <p:cNvPr id="5" name="Rectangle 4">
              <a:extLst>
                <a:ext uri="{FF2B5EF4-FFF2-40B4-BE49-F238E27FC236}">
                  <a16:creationId xmlns:a16="http://schemas.microsoft.com/office/drawing/2014/main" id="{8CC26733-9F1B-57DD-F3DB-42F36E4751B9}"/>
                </a:ext>
              </a:extLst>
            </p:cNvPr>
            <p:cNvSpPr/>
            <p:nvPr/>
          </p:nvSpPr>
          <p:spPr>
            <a:xfrm>
              <a:off x="991362" y="1637764"/>
              <a:ext cx="5351145" cy="4105811"/>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7" name="Rectangle 6">
              <a:extLst>
                <a:ext uri="{FF2B5EF4-FFF2-40B4-BE49-F238E27FC236}">
                  <a16:creationId xmlns:a16="http://schemas.microsoft.com/office/drawing/2014/main" id="{8B94D015-31DD-BE1B-F2EE-9FE0F69A78B5}"/>
                </a:ext>
              </a:extLst>
            </p:cNvPr>
            <p:cNvSpPr/>
            <p:nvPr/>
          </p:nvSpPr>
          <p:spPr>
            <a:xfrm>
              <a:off x="6475477" y="1637764"/>
              <a:ext cx="4827270" cy="4105811"/>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9" name="Text Placeholder 21">
              <a:extLst>
                <a:ext uri="{FF2B5EF4-FFF2-40B4-BE49-F238E27FC236}">
                  <a16:creationId xmlns:a16="http://schemas.microsoft.com/office/drawing/2014/main" id="{3D64EA81-8005-63B3-B3F3-CB21B83391E5}"/>
                </a:ext>
              </a:extLst>
            </p:cNvPr>
            <p:cNvSpPr txBox="1">
              <a:spLocks/>
            </p:cNvSpPr>
            <p:nvPr/>
          </p:nvSpPr>
          <p:spPr>
            <a:xfrm>
              <a:off x="991362" y="1637764"/>
              <a:ext cx="5347970" cy="4031873"/>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parameterized Constructor</a:t>
              </a:r>
            </a:p>
            <a:p>
              <a:r>
                <a:rPr lang="en-US">
                  <a:solidFill>
                    <a:prstClr val="black"/>
                  </a:solidFill>
                </a:rPr>
                <a:t>class Addition:</a:t>
              </a:r>
            </a:p>
            <a:p>
              <a:r>
                <a:rPr lang="en-US">
                  <a:solidFill>
                    <a:prstClr val="black"/>
                  </a:solidFill>
                </a:rPr>
                <a:t>    first = 0</a:t>
              </a:r>
            </a:p>
            <a:p>
              <a:r>
                <a:rPr lang="en-US">
                  <a:solidFill>
                    <a:prstClr val="black"/>
                  </a:solidFill>
                </a:rPr>
                <a:t>    second = 0</a:t>
              </a:r>
            </a:p>
            <a:p>
              <a:r>
                <a:rPr lang="en-US">
                  <a:solidFill>
                    <a:prstClr val="black"/>
                  </a:solidFill>
                </a:rPr>
                <a:t>    answer = 0</a:t>
              </a:r>
            </a:p>
            <a:p>
              <a:r>
                <a:rPr lang="en-US">
                  <a:solidFill>
                    <a:prstClr val="black"/>
                  </a:solidFill>
                </a:rPr>
                <a:t>    # parameterized constructor</a:t>
              </a:r>
            </a:p>
            <a:p>
              <a:r>
                <a:rPr lang="en-US">
                  <a:solidFill>
                    <a:prstClr val="black"/>
                  </a:solidFill>
                </a:rPr>
                <a:t>    def __</a:t>
              </a:r>
              <a:r>
                <a:rPr lang="en-US" err="1">
                  <a:solidFill>
                    <a:prstClr val="black"/>
                  </a:solidFill>
                </a:rPr>
                <a:t>init</a:t>
              </a:r>
              <a:r>
                <a:rPr lang="en-US">
                  <a:solidFill>
                    <a:prstClr val="black"/>
                  </a:solidFill>
                </a:rPr>
                <a:t>__(self, f, s):</a:t>
              </a:r>
            </a:p>
            <a:p>
              <a:r>
                <a:rPr lang="en-US">
                  <a:solidFill>
                    <a:prstClr val="black"/>
                  </a:solidFill>
                </a:rPr>
                <a:t>        </a:t>
              </a:r>
              <a:r>
                <a:rPr lang="en-US" err="1">
                  <a:solidFill>
                    <a:prstClr val="black"/>
                  </a:solidFill>
                </a:rPr>
                <a:t>self.first</a:t>
              </a:r>
              <a:r>
                <a:rPr lang="en-US">
                  <a:solidFill>
                    <a:prstClr val="black"/>
                  </a:solidFill>
                </a:rPr>
                <a:t> = f</a:t>
              </a:r>
            </a:p>
            <a:p>
              <a:r>
                <a:rPr lang="en-US">
                  <a:solidFill>
                    <a:prstClr val="black"/>
                  </a:solidFill>
                </a:rPr>
                <a:t>        </a:t>
              </a:r>
              <a:r>
                <a:rPr lang="en-US" err="1">
                  <a:solidFill>
                    <a:prstClr val="black"/>
                  </a:solidFill>
                </a:rPr>
                <a:t>self.second</a:t>
              </a:r>
              <a:r>
                <a:rPr lang="en-US">
                  <a:solidFill>
                    <a:prstClr val="black"/>
                  </a:solidFill>
                </a:rPr>
                <a:t> = s</a:t>
              </a:r>
            </a:p>
            <a:p>
              <a:r>
                <a:rPr lang="en-US">
                  <a:solidFill>
                    <a:prstClr val="black"/>
                  </a:solidFill>
                </a:rPr>
                <a:t>    def display(self):</a:t>
              </a:r>
            </a:p>
            <a:p>
              <a:r>
                <a:rPr lang="en-US">
                  <a:solidFill>
                    <a:prstClr val="black"/>
                  </a:solidFill>
                </a:rPr>
                <a:t>        print("First number = " + str(</a:t>
              </a:r>
              <a:r>
                <a:rPr lang="en-US" err="1">
                  <a:solidFill>
                    <a:prstClr val="black"/>
                  </a:solidFill>
                </a:rPr>
                <a:t>self.first</a:t>
              </a:r>
              <a:r>
                <a:rPr lang="en-US">
                  <a:solidFill>
                    <a:prstClr val="black"/>
                  </a:solidFill>
                </a:rPr>
                <a:t>))</a:t>
              </a:r>
            </a:p>
            <a:p>
              <a:r>
                <a:rPr lang="en-US">
                  <a:solidFill>
                    <a:prstClr val="black"/>
                  </a:solidFill>
                </a:rPr>
                <a:t>        print("Second number = " + str(</a:t>
              </a:r>
              <a:r>
                <a:rPr lang="en-US" err="1">
                  <a:solidFill>
                    <a:prstClr val="black"/>
                  </a:solidFill>
                </a:rPr>
                <a:t>self.second</a:t>
              </a:r>
              <a:r>
                <a:rPr lang="en-US">
                  <a:solidFill>
                    <a:prstClr val="black"/>
                  </a:solidFill>
                </a:rPr>
                <a:t>))</a:t>
              </a:r>
            </a:p>
            <a:p>
              <a:r>
                <a:rPr lang="en-US">
                  <a:solidFill>
                    <a:prstClr val="black"/>
                  </a:solidFill>
                </a:rPr>
                <a:t>        print("Addition of two numbers = " + str(</a:t>
              </a:r>
              <a:r>
                <a:rPr lang="en-US" err="1">
                  <a:solidFill>
                    <a:prstClr val="black"/>
                  </a:solidFill>
                </a:rPr>
                <a:t>self.answer</a:t>
              </a:r>
              <a:r>
                <a:rPr lang="en-US">
                  <a:solidFill>
                    <a:prstClr val="black"/>
                  </a:solidFill>
                </a:rPr>
                <a:t>))</a:t>
              </a:r>
            </a:p>
          </p:txBody>
        </p:sp>
        <p:sp>
          <p:nvSpPr>
            <p:cNvPr id="11" name="Text Placeholder 21">
              <a:extLst>
                <a:ext uri="{FF2B5EF4-FFF2-40B4-BE49-F238E27FC236}">
                  <a16:creationId xmlns:a16="http://schemas.microsoft.com/office/drawing/2014/main" id="{75D675AD-442A-411D-AB84-E3FF04DAC001}"/>
                </a:ext>
              </a:extLst>
            </p:cNvPr>
            <p:cNvSpPr txBox="1">
              <a:spLocks/>
            </p:cNvSpPr>
            <p:nvPr/>
          </p:nvSpPr>
          <p:spPr>
            <a:xfrm>
              <a:off x="6475476" y="1637764"/>
              <a:ext cx="4711350" cy="3524042"/>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def calculate(self):</a:t>
              </a:r>
            </a:p>
            <a:p>
              <a:r>
                <a:rPr lang="en-US">
                  <a:solidFill>
                    <a:prstClr val="black"/>
                  </a:solidFill>
                </a:rPr>
                <a:t>        </a:t>
              </a:r>
              <a:r>
                <a:rPr lang="en-US" err="1">
                  <a:solidFill>
                    <a:prstClr val="black"/>
                  </a:solidFill>
                </a:rPr>
                <a:t>self.answer</a:t>
              </a:r>
              <a:r>
                <a:rPr lang="en-US">
                  <a:solidFill>
                    <a:prstClr val="black"/>
                  </a:solidFill>
                </a:rPr>
                <a:t> = </a:t>
              </a:r>
              <a:r>
                <a:rPr lang="en-US" err="1">
                  <a:solidFill>
                    <a:prstClr val="black"/>
                  </a:solidFill>
                </a:rPr>
                <a:t>self.first</a:t>
              </a:r>
              <a:r>
                <a:rPr lang="en-US">
                  <a:solidFill>
                    <a:prstClr val="black"/>
                  </a:solidFill>
                </a:rPr>
                <a:t> + </a:t>
              </a:r>
              <a:r>
                <a:rPr lang="en-US" err="1">
                  <a:solidFill>
                    <a:prstClr val="black"/>
                  </a:solidFill>
                </a:rPr>
                <a:t>self.second</a:t>
              </a:r>
              <a:endParaRPr lang="en-US">
                <a:solidFill>
                  <a:prstClr val="black"/>
                </a:solidFill>
              </a:endParaRPr>
            </a:p>
            <a:p>
              <a:r>
                <a:rPr lang="en-US">
                  <a:solidFill>
                    <a:prstClr val="black"/>
                  </a:solidFill>
                </a:rPr>
                <a:t># creating object of the class</a:t>
              </a:r>
            </a:p>
            <a:p>
              <a:r>
                <a:rPr lang="en-US">
                  <a:solidFill>
                    <a:prstClr val="black"/>
                  </a:solidFill>
                </a:rPr>
                <a:t># this will invoke parameterized constructor</a:t>
              </a:r>
            </a:p>
            <a:p>
              <a:r>
                <a:rPr lang="en-US">
                  <a:solidFill>
                    <a:prstClr val="black"/>
                  </a:solidFill>
                </a:rPr>
                <a:t>obj = Addition(1000, 2000)</a:t>
              </a:r>
            </a:p>
            <a:p>
              <a:r>
                <a:rPr lang="en-US">
                  <a:solidFill>
                    <a:prstClr val="black"/>
                  </a:solidFill>
                </a:rPr>
                <a:t># perform Addition</a:t>
              </a:r>
            </a:p>
            <a:p>
              <a:r>
                <a:rPr lang="en-US" err="1">
                  <a:solidFill>
                    <a:prstClr val="black"/>
                  </a:solidFill>
                </a:rPr>
                <a:t>obj.calculate</a:t>
              </a:r>
              <a:r>
                <a:rPr lang="en-US">
                  <a:solidFill>
                    <a:prstClr val="black"/>
                  </a:solidFill>
                </a:rPr>
                <a:t>()</a:t>
              </a:r>
            </a:p>
            <a:p>
              <a:r>
                <a:rPr lang="en-US">
                  <a:solidFill>
                    <a:prstClr val="black"/>
                  </a:solidFill>
                </a:rPr>
                <a:t># display result</a:t>
              </a:r>
            </a:p>
            <a:p>
              <a:r>
                <a:rPr lang="en-US" err="1">
                  <a:solidFill>
                    <a:prstClr val="black"/>
                  </a:solidFill>
                </a:rPr>
                <a:t>obj.display</a:t>
              </a:r>
              <a:r>
                <a:rPr lang="en-US">
                  <a:solidFill>
                    <a:prstClr val="black"/>
                  </a:solidFill>
                </a:rPr>
                <a:t>()</a:t>
              </a:r>
            </a:p>
            <a:p>
              <a:r>
                <a:rPr lang="en-US">
                  <a:solidFill>
                    <a:prstClr val="black"/>
                  </a:solidFill>
                </a:rPr>
                <a:t>First number = 1000</a:t>
              </a:r>
            </a:p>
            <a:p>
              <a:r>
                <a:rPr lang="en-US">
                  <a:solidFill>
                    <a:prstClr val="black"/>
                  </a:solidFill>
                </a:rPr>
                <a:t>Second number = 2000</a:t>
              </a:r>
            </a:p>
            <a:p>
              <a:r>
                <a:rPr lang="en-US">
                  <a:solidFill>
                    <a:prstClr val="black"/>
                  </a:solidFill>
                </a:rPr>
                <a:t>Addition of two numbers = 3000</a:t>
              </a:r>
            </a:p>
          </p:txBody>
        </p:sp>
      </p:grpSp>
      <p:sp>
        <p:nvSpPr>
          <p:cNvPr id="12" name="Text Placeholder 18">
            <a:extLst>
              <a:ext uri="{FF2B5EF4-FFF2-40B4-BE49-F238E27FC236}">
                <a16:creationId xmlns:a16="http://schemas.microsoft.com/office/drawing/2014/main" id="{CF0D8381-779D-E5E0-D26B-D2F5DA88F229}"/>
              </a:ext>
            </a:extLst>
          </p:cNvPr>
          <p:cNvSpPr txBox="1">
            <a:spLocks/>
          </p:cNvSpPr>
          <p:nvPr/>
        </p:nvSpPr>
        <p:spPr>
          <a:xfrm>
            <a:off x="897701" y="1234440"/>
            <a:ext cx="3609213" cy="338554"/>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Example of Parameterized Constructor:</a:t>
            </a:r>
          </a:p>
        </p:txBody>
      </p:sp>
    </p:spTree>
    <p:custDataLst>
      <p:tags r:id="rId1"/>
    </p:custDataLst>
    <p:extLst>
      <p:ext uri="{BB962C8B-B14F-4D97-AF65-F5344CB8AC3E}">
        <p14:creationId xmlns:p14="http://schemas.microsoft.com/office/powerpoint/2010/main" val="281061139"/>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9DED0-2F62-51D0-58CD-3024776E7840}"/>
              </a:ext>
            </a:extLst>
          </p:cNvPr>
          <p:cNvSpPr>
            <a:spLocks noGrp="1"/>
          </p:cNvSpPr>
          <p:nvPr>
            <p:ph type="title"/>
          </p:nvPr>
        </p:nvSpPr>
        <p:spPr/>
        <p:txBody>
          <a:bodyPr/>
          <a:lstStyle/>
          <a:p>
            <a:r>
              <a:rPr lang="en-US"/>
              <a:t>Defining Instance Variable Using a Constructor</a:t>
            </a:r>
            <a:endParaRPr lang="en-IN"/>
          </a:p>
        </p:txBody>
      </p:sp>
      <p:sp>
        <p:nvSpPr>
          <p:cNvPr id="3" name="Slide Number Placeholder 2">
            <a:extLst>
              <a:ext uri="{FF2B5EF4-FFF2-40B4-BE49-F238E27FC236}">
                <a16:creationId xmlns:a16="http://schemas.microsoft.com/office/drawing/2014/main" id="{9CE998EE-5942-3263-939C-1DE73305B20B}"/>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28</a:t>
            </a:fld>
            <a:endParaRPr lang="en-IN">
              <a:solidFill>
                <a:prstClr val="black"/>
              </a:solidFill>
            </a:endParaRPr>
          </a:p>
        </p:txBody>
      </p:sp>
      <p:sp>
        <p:nvSpPr>
          <p:cNvPr id="6" name="Rectangle 5">
            <a:extLst>
              <a:ext uri="{FF2B5EF4-FFF2-40B4-BE49-F238E27FC236}">
                <a16:creationId xmlns:a16="http://schemas.microsoft.com/office/drawing/2014/main" id="{D4C4E4E3-1094-2AFF-B210-E4FA6A220147}"/>
              </a:ext>
            </a:extLst>
          </p:cNvPr>
          <p:cNvSpPr/>
          <p:nvPr/>
        </p:nvSpPr>
        <p:spPr>
          <a:xfrm>
            <a:off x="992951" y="1064872"/>
            <a:ext cx="5351145" cy="5002135"/>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7" name="Rectangle 6">
            <a:extLst>
              <a:ext uri="{FF2B5EF4-FFF2-40B4-BE49-F238E27FC236}">
                <a16:creationId xmlns:a16="http://schemas.microsoft.com/office/drawing/2014/main" id="{8EF367DB-C1FB-9D26-8B49-826776ACBEE7}"/>
              </a:ext>
            </a:extLst>
          </p:cNvPr>
          <p:cNvSpPr/>
          <p:nvPr/>
        </p:nvSpPr>
        <p:spPr>
          <a:xfrm>
            <a:off x="6477064" y="1064872"/>
            <a:ext cx="4827270" cy="5002135"/>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8" name="Text Placeholder 21">
            <a:extLst>
              <a:ext uri="{FF2B5EF4-FFF2-40B4-BE49-F238E27FC236}">
                <a16:creationId xmlns:a16="http://schemas.microsoft.com/office/drawing/2014/main" id="{8D54B8DA-43E8-69CB-7BB4-D2DB2166A114}"/>
              </a:ext>
            </a:extLst>
          </p:cNvPr>
          <p:cNvSpPr txBox="1">
            <a:spLocks/>
          </p:cNvSpPr>
          <p:nvPr/>
        </p:nvSpPr>
        <p:spPr>
          <a:xfrm>
            <a:off x="1062609" y="1053296"/>
            <a:ext cx="5347970" cy="5047536"/>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Python3 program to show the variables with a </a:t>
            </a:r>
            <a:br>
              <a:rPr lang="en-US">
                <a:solidFill>
                  <a:prstClr val="black"/>
                </a:solidFill>
              </a:rPr>
            </a:br>
            <a:r>
              <a:rPr lang="en-US">
                <a:solidFill>
                  <a:prstClr val="black"/>
                </a:solidFill>
              </a:rPr>
              <a:t># value assigned in the class declaration.</a:t>
            </a:r>
          </a:p>
          <a:p>
            <a:r>
              <a:rPr lang="en-US">
                <a:solidFill>
                  <a:prstClr val="black"/>
                </a:solidFill>
              </a:rPr>
              <a:t># are class variables and variables inside methods # and constructors are instance variables.</a:t>
            </a:r>
          </a:p>
          <a:p>
            <a:r>
              <a:rPr lang="en-US">
                <a:solidFill>
                  <a:prstClr val="black"/>
                </a:solidFill>
              </a:rPr>
              <a:t>first = 0</a:t>
            </a:r>
          </a:p>
          <a:p>
            <a:r>
              <a:rPr lang="en-US">
                <a:solidFill>
                  <a:prstClr val="black"/>
                </a:solidFill>
              </a:rPr>
              <a:t>    second = 0</a:t>
            </a:r>
          </a:p>
          <a:p>
            <a:r>
              <a:rPr lang="en-US">
                <a:solidFill>
                  <a:prstClr val="black"/>
                </a:solidFill>
              </a:rPr>
              <a:t>    answer = 0</a:t>
            </a:r>
          </a:p>
          <a:p>
            <a:r>
              <a:rPr lang="en-US">
                <a:solidFill>
                  <a:prstClr val="black"/>
                </a:solidFill>
              </a:rPr>
              <a:t>    # parameterized constructor</a:t>
            </a:r>
          </a:p>
          <a:p>
            <a:r>
              <a:rPr lang="en-US">
                <a:solidFill>
                  <a:prstClr val="black"/>
                </a:solidFill>
              </a:rPr>
              <a:t>    def __</a:t>
            </a:r>
            <a:r>
              <a:rPr lang="en-US" err="1">
                <a:solidFill>
                  <a:prstClr val="black"/>
                </a:solidFill>
              </a:rPr>
              <a:t>init</a:t>
            </a:r>
            <a:r>
              <a:rPr lang="en-US">
                <a:solidFill>
                  <a:prstClr val="black"/>
                </a:solidFill>
              </a:rPr>
              <a:t>__(self, f, s):</a:t>
            </a:r>
          </a:p>
          <a:p>
            <a:r>
              <a:rPr lang="en-US">
                <a:solidFill>
                  <a:prstClr val="black"/>
                </a:solidFill>
              </a:rPr>
              <a:t>        </a:t>
            </a:r>
            <a:r>
              <a:rPr lang="en-US" err="1">
                <a:solidFill>
                  <a:prstClr val="black"/>
                </a:solidFill>
              </a:rPr>
              <a:t>self.first</a:t>
            </a:r>
            <a:r>
              <a:rPr lang="en-US">
                <a:solidFill>
                  <a:prstClr val="black"/>
                </a:solidFill>
              </a:rPr>
              <a:t> = f</a:t>
            </a:r>
          </a:p>
          <a:p>
            <a:r>
              <a:rPr lang="en-US">
                <a:solidFill>
                  <a:prstClr val="black"/>
                </a:solidFill>
              </a:rPr>
              <a:t>        </a:t>
            </a:r>
            <a:r>
              <a:rPr lang="en-US" err="1">
                <a:solidFill>
                  <a:prstClr val="black"/>
                </a:solidFill>
              </a:rPr>
              <a:t>self.second</a:t>
            </a:r>
            <a:r>
              <a:rPr lang="en-US">
                <a:solidFill>
                  <a:prstClr val="black"/>
                </a:solidFill>
              </a:rPr>
              <a:t> = s</a:t>
            </a:r>
          </a:p>
          <a:p>
            <a:r>
              <a:rPr lang="en-US">
                <a:solidFill>
                  <a:prstClr val="black"/>
                </a:solidFill>
              </a:rPr>
              <a:t>    def display(self):</a:t>
            </a:r>
          </a:p>
          <a:p>
            <a:r>
              <a:rPr lang="en-US">
                <a:solidFill>
                  <a:prstClr val="black"/>
                </a:solidFill>
              </a:rPr>
              <a:t>        print("First number = " + str(</a:t>
            </a:r>
            <a:r>
              <a:rPr lang="en-US" err="1">
                <a:solidFill>
                  <a:prstClr val="black"/>
                </a:solidFill>
              </a:rPr>
              <a:t>self.first</a:t>
            </a:r>
            <a:r>
              <a:rPr lang="en-US">
                <a:solidFill>
                  <a:prstClr val="black"/>
                </a:solidFill>
              </a:rPr>
              <a:t>))</a:t>
            </a:r>
          </a:p>
          <a:p>
            <a:r>
              <a:rPr lang="en-US">
                <a:solidFill>
                  <a:prstClr val="black"/>
                </a:solidFill>
              </a:rPr>
              <a:t>        print("Second number = " + str(</a:t>
            </a:r>
            <a:r>
              <a:rPr lang="en-US" err="1">
                <a:solidFill>
                  <a:prstClr val="black"/>
                </a:solidFill>
              </a:rPr>
              <a:t>self.second</a:t>
            </a:r>
            <a:r>
              <a:rPr lang="en-US">
                <a:solidFill>
                  <a:prstClr val="black"/>
                </a:solidFill>
              </a:rPr>
              <a:t>))</a:t>
            </a:r>
          </a:p>
          <a:p>
            <a:r>
              <a:rPr lang="en-US">
                <a:solidFill>
                  <a:prstClr val="black"/>
                </a:solidFill>
              </a:rPr>
              <a:t>        print("Addition of two numbers = " + str(</a:t>
            </a:r>
            <a:r>
              <a:rPr lang="en-US" err="1">
                <a:solidFill>
                  <a:prstClr val="black"/>
                </a:solidFill>
              </a:rPr>
              <a:t>self.answer</a:t>
            </a:r>
            <a:r>
              <a:rPr lang="en-US">
                <a:solidFill>
                  <a:prstClr val="black"/>
                </a:solidFill>
              </a:rPr>
              <a:t>))</a:t>
            </a:r>
          </a:p>
          <a:p>
            <a:r>
              <a:rPr lang="en-US">
                <a:solidFill>
                  <a:prstClr val="black"/>
                </a:solidFill>
              </a:rPr>
              <a:t>    def calculate(self):</a:t>
            </a:r>
          </a:p>
          <a:p>
            <a:r>
              <a:rPr lang="en-US">
                <a:solidFill>
                  <a:prstClr val="black"/>
                </a:solidFill>
              </a:rPr>
              <a:t>        </a:t>
            </a:r>
            <a:r>
              <a:rPr lang="en-US" err="1">
                <a:solidFill>
                  <a:prstClr val="black"/>
                </a:solidFill>
              </a:rPr>
              <a:t>self.answer</a:t>
            </a:r>
            <a:r>
              <a:rPr lang="en-US">
                <a:solidFill>
                  <a:prstClr val="black"/>
                </a:solidFill>
              </a:rPr>
              <a:t> = </a:t>
            </a:r>
            <a:r>
              <a:rPr lang="en-US" err="1">
                <a:solidFill>
                  <a:prstClr val="black"/>
                </a:solidFill>
              </a:rPr>
              <a:t>self.first</a:t>
            </a:r>
            <a:r>
              <a:rPr lang="en-US">
                <a:solidFill>
                  <a:prstClr val="black"/>
                </a:solidFill>
              </a:rPr>
              <a:t> + </a:t>
            </a:r>
            <a:r>
              <a:rPr lang="en-US" err="1">
                <a:solidFill>
                  <a:prstClr val="black"/>
                </a:solidFill>
              </a:rPr>
              <a:t>self.second</a:t>
            </a:r>
            <a:endParaRPr lang="en-US">
              <a:solidFill>
                <a:prstClr val="black"/>
              </a:solidFill>
            </a:endParaRPr>
          </a:p>
        </p:txBody>
      </p:sp>
      <p:sp>
        <p:nvSpPr>
          <p:cNvPr id="9" name="Text Placeholder 21">
            <a:extLst>
              <a:ext uri="{FF2B5EF4-FFF2-40B4-BE49-F238E27FC236}">
                <a16:creationId xmlns:a16="http://schemas.microsoft.com/office/drawing/2014/main" id="{B725BD03-57DF-70CC-1EA7-4954801FC8FF}"/>
              </a:ext>
            </a:extLst>
          </p:cNvPr>
          <p:cNvSpPr txBox="1">
            <a:spLocks/>
          </p:cNvSpPr>
          <p:nvPr/>
        </p:nvSpPr>
        <p:spPr>
          <a:xfrm>
            <a:off x="6500782" y="1064871"/>
            <a:ext cx="4711350" cy="2939266"/>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creating object of the class</a:t>
            </a:r>
          </a:p>
          <a:p>
            <a:r>
              <a:rPr lang="en-US">
                <a:solidFill>
                  <a:prstClr val="black"/>
                </a:solidFill>
              </a:rPr>
              <a:t># this will invoke parameterized constructor</a:t>
            </a:r>
          </a:p>
          <a:p>
            <a:r>
              <a:rPr lang="en-US">
                <a:solidFill>
                  <a:prstClr val="black"/>
                </a:solidFill>
              </a:rPr>
              <a:t>obj = Addition(1000, 2000)</a:t>
            </a:r>
          </a:p>
          <a:p>
            <a:r>
              <a:rPr lang="en-US">
                <a:solidFill>
                  <a:prstClr val="black"/>
                </a:solidFill>
              </a:rPr>
              <a:t># perform Addition</a:t>
            </a:r>
          </a:p>
          <a:p>
            <a:r>
              <a:rPr lang="en-US" err="1">
                <a:solidFill>
                  <a:prstClr val="black"/>
                </a:solidFill>
              </a:rPr>
              <a:t>obj.calculate</a:t>
            </a:r>
            <a:r>
              <a:rPr lang="en-US">
                <a:solidFill>
                  <a:prstClr val="black"/>
                </a:solidFill>
              </a:rPr>
              <a:t>()</a:t>
            </a:r>
          </a:p>
          <a:p>
            <a:r>
              <a:rPr lang="en-US">
                <a:solidFill>
                  <a:prstClr val="black"/>
                </a:solidFill>
              </a:rPr>
              <a:t># display result</a:t>
            </a:r>
          </a:p>
          <a:p>
            <a:r>
              <a:rPr lang="en-US" err="1">
                <a:solidFill>
                  <a:prstClr val="black"/>
                </a:solidFill>
              </a:rPr>
              <a:t>obj.display</a:t>
            </a:r>
            <a:r>
              <a:rPr lang="en-US">
                <a:solidFill>
                  <a:prstClr val="black"/>
                </a:solidFill>
              </a:rPr>
              <a:t>()</a:t>
            </a:r>
          </a:p>
          <a:p>
            <a:r>
              <a:rPr lang="en-US">
                <a:solidFill>
                  <a:prstClr val="black"/>
                </a:solidFill>
              </a:rPr>
              <a:t>First number = 1000</a:t>
            </a:r>
          </a:p>
          <a:p>
            <a:r>
              <a:rPr lang="en-US">
                <a:solidFill>
                  <a:prstClr val="black"/>
                </a:solidFill>
              </a:rPr>
              <a:t>Second number = 2000</a:t>
            </a:r>
          </a:p>
          <a:p>
            <a:r>
              <a:rPr lang="en-US">
                <a:solidFill>
                  <a:prstClr val="black"/>
                </a:solidFill>
              </a:rPr>
              <a:t>Addition of two numbers = 3000</a:t>
            </a:r>
          </a:p>
        </p:txBody>
      </p:sp>
    </p:spTree>
    <p:extLst>
      <p:ext uri="{BB962C8B-B14F-4D97-AF65-F5344CB8AC3E}">
        <p14:creationId xmlns:p14="http://schemas.microsoft.com/office/powerpoint/2010/main" val="3953477170"/>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0E1C4-42CF-CEF2-A34D-1A5DDCD6C8F3}"/>
              </a:ext>
            </a:extLst>
          </p:cNvPr>
          <p:cNvSpPr>
            <a:spLocks noGrp="1"/>
          </p:cNvSpPr>
          <p:nvPr>
            <p:ph type="title"/>
          </p:nvPr>
        </p:nvSpPr>
        <p:spPr/>
        <p:txBody>
          <a:bodyPr/>
          <a:lstStyle/>
          <a:p>
            <a:r>
              <a:rPr lang="en-IN"/>
              <a:t>Destructors</a:t>
            </a:r>
          </a:p>
        </p:txBody>
      </p:sp>
      <p:sp>
        <p:nvSpPr>
          <p:cNvPr id="3" name="Slide Number Placeholder 2">
            <a:extLst>
              <a:ext uri="{FF2B5EF4-FFF2-40B4-BE49-F238E27FC236}">
                <a16:creationId xmlns:a16="http://schemas.microsoft.com/office/drawing/2014/main" id="{B609559D-E7F2-3794-88C7-538D42D2218E}"/>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29</a:t>
            </a:fld>
            <a:endParaRPr lang="en-IN">
              <a:solidFill>
                <a:prstClr val="black"/>
              </a:solidFill>
            </a:endParaRPr>
          </a:p>
        </p:txBody>
      </p:sp>
      <p:sp>
        <p:nvSpPr>
          <p:cNvPr id="5" name="Text Placeholder 18">
            <a:extLst>
              <a:ext uri="{FF2B5EF4-FFF2-40B4-BE49-F238E27FC236}">
                <a16:creationId xmlns:a16="http://schemas.microsoft.com/office/drawing/2014/main" id="{C1BE4790-0EE1-C486-D0D8-500CAE47F487}"/>
              </a:ext>
            </a:extLst>
          </p:cNvPr>
          <p:cNvSpPr txBox="1">
            <a:spLocks/>
          </p:cNvSpPr>
          <p:nvPr/>
        </p:nvSpPr>
        <p:spPr>
          <a:xfrm>
            <a:off x="897701" y="1234441"/>
            <a:ext cx="10120231" cy="1800493"/>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Destructors are called when an object gets destroyed. </a:t>
            </a:r>
          </a:p>
          <a:p>
            <a:pPr marL="173736" indent="-173736">
              <a:buFont typeface="Arial" panose="020B0604020202020204" pitchFamily="34" charset="0"/>
              <a:buChar char="•"/>
            </a:pPr>
            <a:r>
              <a:rPr lang="en-US">
                <a:solidFill>
                  <a:srgbClr val="000000"/>
                </a:solidFill>
                <a:latin typeface="Calibri"/>
              </a:rPr>
              <a:t>In Python, destructors are not needed as in C++ because Python has a garbage collector that handles memory management automatically. </a:t>
            </a:r>
          </a:p>
          <a:p>
            <a:pPr marL="173736" indent="-173736">
              <a:buFont typeface="Arial" panose="020B0604020202020204" pitchFamily="34" charset="0"/>
              <a:buChar char="•"/>
            </a:pPr>
            <a:r>
              <a:rPr lang="en-US">
                <a:solidFill>
                  <a:srgbClr val="000000"/>
                </a:solidFill>
                <a:latin typeface="Calibri"/>
              </a:rPr>
              <a:t>The </a:t>
            </a:r>
            <a:r>
              <a:rPr lang="en-US" sz="1400">
                <a:solidFill>
                  <a:srgbClr val="000000"/>
                </a:solidFill>
                <a:latin typeface="Consolas" panose="020B0609020204030204" pitchFamily="49" charset="0"/>
              </a:rPr>
              <a:t>del()</a:t>
            </a:r>
            <a:r>
              <a:rPr lang="en-US">
                <a:solidFill>
                  <a:srgbClr val="000000"/>
                </a:solidFill>
                <a:latin typeface="Calibri"/>
              </a:rPr>
              <a:t> method is known as a destructor method in Python. It is called when all references to the object have been deleted </a:t>
            </a:r>
            <a:r>
              <a:rPr lang="en-US" err="1">
                <a:solidFill>
                  <a:srgbClr val="000000"/>
                </a:solidFill>
                <a:latin typeface="Calibri"/>
              </a:rPr>
              <a:t>i.e</a:t>
            </a:r>
            <a:r>
              <a:rPr lang="en-US">
                <a:solidFill>
                  <a:srgbClr val="000000"/>
                </a:solidFill>
                <a:latin typeface="Calibri"/>
              </a:rPr>
              <a:t> when an object is garbage collected.</a:t>
            </a:r>
          </a:p>
          <a:p>
            <a:r>
              <a:rPr lang="en-US">
                <a:solidFill>
                  <a:srgbClr val="000000"/>
                </a:solidFill>
                <a:latin typeface="Calibri"/>
              </a:rPr>
              <a:t>Syntax of destructor declaration.</a:t>
            </a:r>
          </a:p>
        </p:txBody>
      </p:sp>
      <p:sp>
        <p:nvSpPr>
          <p:cNvPr id="7" name="Text Placeholder 21">
            <a:extLst>
              <a:ext uri="{FF2B5EF4-FFF2-40B4-BE49-F238E27FC236}">
                <a16:creationId xmlns:a16="http://schemas.microsoft.com/office/drawing/2014/main" id="{BBC36199-4A35-771C-AA02-1D416C3918F7}"/>
              </a:ext>
            </a:extLst>
          </p:cNvPr>
          <p:cNvSpPr txBox="1">
            <a:spLocks/>
          </p:cNvSpPr>
          <p:nvPr/>
        </p:nvSpPr>
        <p:spPr>
          <a:xfrm>
            <a:off x="999300" y="3120983"/>
            <a:ext cx="2401270" cy="600164"/>
          </a:xfrm>
          <a:prstGeom prst="rect">
            <a:avLst/>
          </a:prstGeom>
          <a:solidFill>
            <a:srgbClr val="E3E48D"/>
          </a:solidFill>
        </p:spPr>
        <p:txBody>
          <a:bodyPr lIns="91440" tIns="45720" rIns="91440" bIns="4572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a:solidFill>
                  <a:prstClr val="black"/>
                </a:solidFill>
              </a:rPr>
              <a:t>def __del__(self):</a:t>
            </a:r>
          </a:p>
          <a:p>
            <a:r>
              <a:rPr lang="en-US" sz="1400">
                <a:solidFill>
                  <a:prstClr val="black"/>
                </a:solidFill>
              </a:rPr>
              <a:t>  # body of destructor</a:t>
            </a:r>
          </a:p>
        </p:txBody>
      </p:sp>
    </p:spTree>
    <p:custDataLst>
      <p:tags r:id="rId1"/>
    </p:custDataLst>
    <p:extLst>
      <p:ext uri="{BB962C8B-B14F-4D97-AF65-F5344CB8AC3E}">
        <p14:creationId xmlns:p14="http://schemas.microsoft.com/office/powerpoint/2010/main" val="239169891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70CD8-AC63-2649-680B-3A4A00D4688B}"/>
              </a:ext>
            </a:extLst>
          </p:cNvPr>
          <p:cNvSpPr>
            <a:spLocks noGrp="1"/>
          </p:cNvSpPr>
          <p:nvPr>
            <p:ph type="title"/>
          </p:nvPr>
        </p:nvSpPr>
        <p:spPr/>
        <p:txBody>
          <a:bodyPr/>
          <a:lstStyle/>
          <a:p>
            <a:r>
              <a:rPr lang="en-US" dirty="0"/>
              <a:t>File Access Modes</a:t>
            </a:r>
          </a:p>
        </p:txBody>
      </p:sp>
      <p:sp>
        <p:nvSpPr>
          <p:cNvPr id="5" name="TextBox 4">
            <a:extLst>
              <a:ext uri="{FF2B5EF4-FFF2-40B4-BE49-F238E27FC236}">
                <a16:creationId xmlns:a16="http://schemas.microsoft.com/office/drawing/2014/main" id="{D6BA7BC3-AB76-D863-8338-2C43094B1BEB}"/>
              </a:ext>
            </a:extLst>
          </p:cNvPr>
          <p:cNvSpPr txBox="1"/>
          <p:nvPr/>
        </p:nvSpPr>
        <p:spPr>
          <a:xfrm>
            <a:off x="897700" y="1234441"/>
            <a:ext cx="10522037" cy="830997"/>
          </a:xfrm>
          <a:prstGeom prst="rect">
            <a:avLst/>
          </a:prstGeom>
          <a:noFill/>
        </p:spPr>
        <p:txBody>
          <a:bodyPr wrap="square">
            <a:spAutoFit/>
          </a:bodyPr>
          <a:lstStyle/>
          <a:p>
            <a:r>
              <a:rPr lang="en-US" sz="1600" dirty="0"/>
              <a:t>Access modes govern the type of operations possible in the opened file. It refers to how the file will be used once it’s opened. These modes also define the location of the File Handle in the file. The file handle is like a cursor, which defines where the data has to be read or written in the file. There are six access modes in python.</a:t>
            </a:r>
          </a:p>
        </p:txBody>
      </p:sp>
      <p:graphicFrame>
        <p:nvGraphicFramePr>
          <p:cNvPr id="30" name="Table 29">
            <a:extLst>
              <a:ext uri="{FF2B5EF4-FFF2-40B4-BE49-F238E27FC236}">
                <a16:creationId xmlns:a16="http://schemas.microsoft.com/office/drawing/2014/main" id="{98A5F772-0065-58F9-7F53-AD31ECBBEEE4}"/>
              </a:ext>
            </a:extLst>
          </p:cNvPr>
          <p:cNvGraphicFramePr>
            <a:graphicFrameLocks noGrp="1"/>
          </p:cNvGraphicFramePr>
          <p:nvPr/>
        </p:nvGraphicFramePr>
        <p:xfrm>
          <a:off x="982664" y="2171700"/>
          <a:ext cx="10226675" cy="4073736"/>
        </p:xfrm>
        <a:graphic>
          <a:graphicData uri="http://schemas.openxmlformats.org/drawingml/2006/table">
            <a:tbl>
              <a:tblPr firstRow="1" bandRow="1">
                <a:tableStyleId>{5C22544A-7EE6-4342-B048-85BDC9FD1C3A}</a:tableStyleId>
              </a:tblPr>
              <a:tblGrid>
                <a:gridCol w="2409825">
                  <a:extLst>
                    <a:ext uri="{9D8B030D-6E8A-4147-A177-3AD203B41FA5}">
                      <a16:colId xmlns:a16="http://schemas.microsoft.com/office/drawing/2014/main" val="2577666466"/>
                    </a:ext>
                  </a:extLst>
                </a:gridCol>
                <a:gridCol w="7816850">
                  <a:extLst>
                    <a:ext uri="{9D8B030D-6E8A-4147-A177-3AD203B41FA5}">
                      <a16:colId xmlns:a16="http://schemas.microsoft.com/office/drawing/2014/main" val="20000"/>
                    </a:ext>
                  </a:extLst>
                </a:gridCol>
              </a:tblGrid>
              <a:tr h="696001">
                <a:tc>
                  <a:txBody>
                    <a:bodyPr/>
                    <a:lstStyle/>
                    <a:p>
                      <a:pPr algn="l"/>
                      <a:r>
                        <a:rPr lang="en-US" sz="1800" b="0" dirty="0">
                          <a:solidFill>
                            <a:srgbClr val="FFFFFF"/>
                          </a:solidFill>
                          <a:latin typeface="Calibri" panose="020F0502020204030204" pitchFamily="34" charset="0"/>
                          <a:cs typeface="Calibri" panose="020F0502020204030204" pitchFamily="34" charset="0"/>
                        </a:rPr>
                        <a:t>Read Only (‘r’) </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b="0" dirty="0">
                          <a:solidFill>
                            <a:schemeClr val="tx1"/>
                          </a:solidFill>
                        </a:rPr>
                        <a:t>Open text file for reading. The handle is positioned at the beginning of the file. If the file does not exist, raises the I/O error. This is also the default mode in which a file is opened.</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554723">
                <a:tc>
                  <a:txBody>
                    <a:bodyPr/>
                    <a:lstStyle/>
                    <a:p>
                      <a:pPr algn="l"/>
                      <a:r>
                        <a:rPr lang="en-US" sz="1800" b="0" dirty="0">
                          <a:solidFill>
                            <a:srgbClr val="FFFFFF"/>
                          </a:solidFill>
                          <a:latin typeface="Calibri" panose="020F0502020204030204" pitchFamily="34" charset="0"/>
                          <a:cs typeface="Calibri" panose="020F0502020204030204" pitchFamily="34" charset="0"/>
                        </a:rPr>
                        <a:t>Read and Write (‘r+’)</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dirty="0">
                          <a:solidFill>
                            <a:schemeClr val="tx1"/>
                          </a:solidFill>
                        </a:rPr>
                        <a:t>Open the file for reading and writing. The handle is positioned at the beginning of the file. Raises I/O error if the file does not exist.</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804192">
                <a:tc>
                  <a:txBody>
                    <a:bodyPr/>
                    <a:lstStyle/>
                    <a:p>
                      <a:pPr algn="l"/>
                      <a:r>
                        <a:rPr lang="en-GB" sz="1800" dirty="0">
                          <a:solidFill>
                            <a:srgbClr val="FFFFFF"/>
                          </a:solidFill>
                          <a:latin typeface="Calibri" panose="020F0502020204030204" pitchFamily="34" charset="0"/>
                          <a:cs typeface="Calibri" panose="020F0502020204030204" pitchFamily="34" charset="0"/>
                        </a:rPr>
                        <a:t>Write Only (‘w’) </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dirty="0">
                          <a:solidFill>
                            <a:schemeClr val="tx1"/>
                          </a:solidFill>
                        </a:rPr>
                        <a:t>Open the file for writing. For the existing files, the data is truncated and over-written. The handle is positioned at the beginning of the file. Creates the file if the file does </a:t>
                      </a:r>
                      <a:br>
                        <a:rPr lang="en-US" sz="1600" dirty="0">
                          <a:solidFill>
                            <a:schemeClr val="tx1"/>
                          </a:solidFill>
                        </a:rPr>
                      </a:br>
                      <a:r>
                        <a:rPr lang="en-US" sz="1600" dirty="0">
                          <a:solidFill>
                            <a:schemeClr val="tx1"/>
                          </a:solidFill>
                        </a:rPr>
                        <a:t>not exist.</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554723">
                <a:tc>
                  <a:txBody>
                    <a:bodyPr/>
                    <a:lstStyle/>
                    <a:p>
                      <a:pPr algn="l"/>
                      <a:r>
                        <a:rPr lang="en-GB" sz="1800" dirty="0">
                          <a:solidFill>
                            <a:srgbClr val="FFFFFF"/>
                          </a:solidFill>
                          <a:latin typeface="Calibri" panose="020F0502020204030204" pitchFamily="34" charset="0"/>
                          <a:cs typeface="Calibri" panose="020F0502020204030204" pitchFamily="34" charset="0"/>
                        </a:rPr>
                        <a:t>Write and Read (‘w+’)</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dirty="0">
                          <a:solidFill>
                            <a:schemeClr val="tx1"/>
                          </a:solidFill>
                        </a:rPr>
                        <a:t>Open the file for reading and writing. For an existing file, data is truncated and over-written. The handle is positioned at the beginning of the file.</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48313465"/>
                  </a:ext>
                </a:extLst>
              </a:tr>
              <a:tr h="696001">
                <a:tc>
                  <a:txBody>
                    <a:bodyPr/>
                    <a:lstStyle/>
                    <a:p>
                      <a:pPr algn="l"/>
                      <a:r>
                        <a:rPr lang="en-GB" sz="1800" dirty="0">
                          <a:solidFill>
                            <a:srgbClr val="FFFFFF"/>
                          </a:solidFill>
                          <a:latin typeface="Calibri" panose="020F0502020204030204" pitchFamily="34" charset="0"/>
                          <a:cs typeface="Calibri" panose="020F0502020204030204" pitchFamily="34" charset="0"/>
                        </a:rPr>
                        <a:t>Append Only (‘a’)</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chemeClr val="bg1"/>
                      </a:solidFill>
                      <a:prstDash val="dash"/>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b="0" dirty="0">
                          <a:solidFill>
                            <a:schemeClr val="tx1"/>
                          </a:solidFill>
                        </a:rPr>
                        <a:t>Open the file for writing. The file is created if it does not exist. The handle is positioned at the end of the file. The data being written will be inserted at the end, after the existing data.</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88185341"/>
                  </a:ext>
                </a:extLst>
              </a:tr>
              <a:tr h="696001">
                <a:tc>
                  <a:txBody>
                    <a:bodyPr/>
                    <a:lstStyle/>
                    <a:p>
                      <a:pPr algn="l"/>
                      <a:r>
                        <a:rPr lang="en-GB" sz="1800" dirty="0">
                          <a:solidFill>
                            <a:srgbClr val="FFFFFF"/>
                          </a:solidFill>
                          <a:latin typeface="Calibri" panose="020F0502020204030204" pitchFamily="34" charset="0"/>
                          <a:cs typeface="Calibri" panose="020F0502020204030204" pitchFamily="34" charset="0"/>
                        </a:rPr>
                        <a:t>Append and Read (‘a+’)</a:t>
                      </a: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chemeClr val="bg1"/>
                      </a:solidFill>
                      <a:prstDash val="dash"/>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solidFill>
                      <a:srgbClr val="007680"/>
                    </a:solidFill>
                  </a:tcPr>
                </a:tc>
                <a:tc>
                  <a:txBody>
                    <a:bodyPr/>
                    <a:lstStyle/>
                    <a:p>
                      <a:pPr algn="l"/>
                      <a:r>
                        <a:rPr lang="en-US" sz="1600" dirty="0">
                          <a:solidFill>
                            <a:schemeClr val="tx1"/>
                          </a:solidFill>
                        </a:rPr>
                        <a:t>Open the file for reading and writing. The file is created if it does not exist. The handle is positioned at the end of the file. The data being written will be inserted at the end, after the existing data.</a:t>
                      </a:r>
                      <a:endParaRPr lang="en-US" sz="1600" b="0" dirty="0">
                        <a:solidFill>
                          <a:schemeClr val="tx1"/>
                        </a:solidFill>
                      </a:endParaRPr>
                    </a:p>
                  </a:txBody>
                  <a:tcPr marT="18288" marB="18288" anchor="ctr">
                    <a:lnL w="9525" cap="flat" cmpd="sng" algn="ctr">
                      <a:solidFill>
                        <a:srgbClr val="007680"/>
                      </a:solidFill>
                      <a:prstDash val="solid"/>
                      <a:round/>
                      <a:headEnd type="none" w="med" len="med"/>
                      <a:tailEnd type="none" w="med" len="med"/>
                    </a:lnL>
                    <a:lnR w="9525" cap="flat" cmpd="sng" algn="ctr">
                      <a:solidFill>
                        <a:srgbClr val="007680"/>
                      </a:solidFill>
                      <a:prstDash val="solid"/>
                      <a:round/>
                      <a:headEnd type="none" w="med" len="med"/>
                      <a:tailEnd type="none" w="med" len="med"/>
                    </a:lnR>
                    <a:lnT w="9525" cap="flat" cmpd="sng" algn="ctr">
                      <a:solidFill>
                        <a:srgbClr val="007680"/>
                      </a:solidFill>
                      <a:prstDash val="solid"/>
                      <a:round/>
                      <a:headEnd type="none" w="med" len="med"/>
                      <a:tailEnd type="none" w="med" len="med"/>
                    </a:lnT>
                    <a:lnB w="9525" cap="flat" cmpd="sng" algn="ctr">
                      <a:solidFill>
                        <a:srgbClr val="00768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76916995"/>
                  </a:ext>
                </a:extLst>
              </a:tr>
            </a:tbl>
          </a:graphicData>
        </a:graphic>
      </p:graphicFrame>
      <p:sp>
        <p:nvSpPr>
          <p:cNvPr id="31" name="Slide Number Placeholder 2">
            <a:extLst>
              <a:ext uri="{FF2B5EF4-FFF2-40B4-BE49-F238E27FC236}">
                <a16:creationId xmlns:a16="http://schemas.microsoft.com/office/drawing/2014/main" id="{4B1FFCE4-949F-1918-F05D-DFF9E2AA0E10}"/>
              </a:ext>
            </a:extLst>
          </p:cNvPr>
          <p:cNvSpPr>
            <a:spLocks noGrp="1"/>
          </p:cNvSpPr>
          <p:nvPr>
            <p:ph type="sldNum" sz="quarter" idx="10"/>
          </p:nvPr>
        </p:nvSpPr>
        <p:spPr>
          <a:xfrm>
            <a:off x="11419738" y="6379700"/>
            <a:ext cx="521311" cy="230832"/>
          </a:xfrm>
          <a:noFill/>
        </p:spPr>
        <p:txBody>
          <a:bodyPr wrap="square" rtlCol="0">
            <a:spAutoFit/>
          </a:bodyPr>
          <a:lstStyle>
            <a:lvl1pPr>
              <a:defRPr lang="en-IN" smtClean="0"/>
            </a:lvl1pPr>
          </a:lstStyle>
          <a:p>
            <a:pPr algn="ctr"/>
            <a:fld id="{95CC1D26-A9BD-4BDE-BDD9-08EDBAE96860}" type="slidenum">
              <a:rPr lang="en-IN" smtClean="0"/>
              <a:pPr algn="ctr"/>
              <a:t>3</a:t>
            </a:fld>
            <a:endParaRPr lang="en-IN"/>
          </a:p>
        </p:txBody>
      </p:sp>
    </p:spTree>
    <p:custDataLst>
      <p:tags r:id="rId1"/>
    </p:custDataLst>
    <p:extLst>
      <p:ext uri="{BB962C8B-B14F-4D97-AF65-F5344CB8AC3E}">
        <p14:creationId xmlns:p14="http://schemas.microsoft.com/office/powerpoint/2010/main" val="181795830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A25DD-1C1E-36D8-F03D-4EA2B27922B9}"/>
              </a:ext>
            </a:extLst>
          </p:cNvPr>
          <p:cNvSpPr>
            <a:spLocks noGrp="1"/>
          </p:cNvSpPr>
          <p:nvPr>
            <p:ph type="title"/>
          </p:nvPr>
        </p:nvSpPr>
        <p:spPr/>
        <p:txBody>
          <a:bodyPr/>
          <a:lstStyle/>
          <a:p>
            <a:r>
              <a:rPr lang="en-IN"/>
              <a:t>Destructor Example</a:t>
            </a:r>
          </a:p>
        </p:txBody>
      </p:sp>
      <p:sp>
        <p:nvSpPr>
          <p:cNvPr id="3" name="Slide Number Placeholder 2">
            <a:extLst>
              <a:ext uri="{FF2B5EF4-FFF2-40B4-BE49-F238E27FC236}">
                <a16:creationId xmlns:a16="http://schemas.microsoft.com/office/drawing/2014/main" id="{4D20BC92-D48C-210D-3101-1E2F258CC2C2}"/>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30</a:t>
            </a:fld>
            <a:endParaRPr lang="en-IN">
              <a:solidFill>
                <a:prstClr val="black"/>
              </a:solidFill>
            </a:endParaRPr>
          </a:p>
        </p:txBody>
      </p:sp>
      <p:sp>
        <p:nvSpPr>
          <p:cNvPr id="5" name="Text Placeholder 21">
            <a:extLst>
              <a:ext uri="{FF2B5EF4-FFF2-40B4-BE49-F238E27FC236}">
                <a16:creationId xmlns:a16="http://schemas.microsoft.com/office/drawing/2014/main" id="{FC788255-6B53-CF74-B588-7A5F4375B144}"/>
              </a:ext>
            </a:extLst>
          </p:cNvPr>
          <p:cNvSpPr txBox="1">
            <a:spLocks/>
          </p:cNvSpPr>
          <p:nvPr/>
        </p:nvSpPr>
        <p:spPr>
          <a:xfrm>
            <a:off x="1012000" y="1122744"/>
            <a:ext cx="5496049" cy="3906456"/>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9" name="Text Placeholder 18">
            <a:extLst>
              <a:ext uri="{FF2B5EF4-FFF2-40B4-BE49-F238E27FC236}">
                <a16:creationId xmlns:a16="http://schemas.microsoft.com/office/drawing/2014/main" id="{FFEA730C-BA56-83B7-F463-8D6AAC43846A}"/>
              </a:ext>
            </a:extLst>
          </p:cNvPr>
          <p:cNvSpPr txBox="1">
            <a:spLocks/>
          </p:cNvSpPr>
          <p:nvPr/>
        </p:nvSpPr>
        <p:spPr>
          <a:xfrm>
            <a:off x="1117621" y="1234441"/>
            <a:ext cx="5390428" cy="3739485"/>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400">
                <a:solidFill>
                  <a:prstClr val="black"/>
                </a:solidFill>
                <a:latin typeface="Consolas" panose="020B0609020204030204" pitchFamily="49" charset="0"/>
              </a:rPr>
              <a:t># Python program to illustrate destructor.</a:t>
            </a:r>
          </a:p>
          <a:p>
            <a:r>
              <a:rPr lang="en-US" sz="1400">
                <a:solidFill>
                  <a:prstClr val="black"/>
                </a:solidFill>
                <a:latin typeface="Consolas" panose="020B0609020204030204" pitchFamily="49" charset="0"/>
              </a:rPr>
              <a:t>class Employee:</a:t>
            </a:r>
          </a:p>
          <a:p>
            <a:r>
              <a:rPr lang="en-US" sz="1400">
                <a:solidFill>
                  <a:prstClr val="black"/>
                </a:solidFill>
                <a:latin typeface="Consolas" panose="020B0609020204030204" pitchFamily="49" charset="0"/>
              </a:rPr>
              <a:t># Initializing</a:t>
            </a:r>
          </a:p>
          <a:p>
            <a:r>
              <a:rPr lang="en-US" sz="1400">
                <a:solidFill>
                  <a:prstClr val="black"/>
                </a:solidFill>
                <a:latin typeface="Consolas" panose="020B0609020204030204" pitchFamily="49" charset="0"/>
              </a:rPr>
              <a:t>    def __</a:t>
            </a:r>
            <a:r>
              <a:rPr lang="en-US" sz="1400" err="1">
                <a:solidFill>
                  <a:prstClr val="black"/>
                </a:solidFill>
                <a:latin typeface="Consolas" panose="020B0609020204030204" pitchFamily="49" charset="0"/>
              </a:rPr>
              <a:t>init</a:t>
            </a:r>
            <a:r>
              <a:rPr lang="en-US" sz="1400">
                <a:solidFill>
                  <a:prstClr val="black"/>
                </a:solidFill>
                <a:latin typeface="Consolas" panose="020B0609020204030204" pitchFamily="49" charset="0"/>
              </a:rPr>
              <a:t>__(self):</a:t>
            </a:r>
          </a:p>
          <a:p>
            <a:r>
              <a:rPr lang="en-US" sz="1400">
                <a:solidFill>
                  <a:prstClr val="black"/>
                </a:solidFill>
                <a:latin typeface="Consolas" panose="020B0609020204030204" pitchFamily="49" charset="0"/>
              </a:rPr>
              <a:t>        print('Employee created.')</a:t>
            </a:r>
          </a:p>
          <a:p>
            <a:r>
              <a:rPr lang="en-US" sz="1400">
                <a:solidFill>
                  <a:prstClr val="black"/>
                </a:solidFill>
                <a:latin typeface="Consolas" panose="020B0609020204030204" pitchFamily="49" charset="0"/>
              </a:rPr>
              <a:t>    # Deleting (Calling destructor)</a:t>
            </a:r>
          </a:p>
          <a:p>
            <a:r>
              <a:rPr lang="en-US" sz="1400">
                <a:solidFill>
                  <a:prstClr val="black"/>
                </a:solidFill>
                <a:latin typeface="Consolas" panose="020B0609020204030204" pitchFamily="49" charset="0"/>
              </a:rPr>
              <a:t>    def __del__(self):</a:t>
            </a:r>
          </a:p>
          <a:p>
            <a:r>
              <a:rPr lang="en-US" sz="1400">
                <a:solidFill>
                  <a:prstClr val="black"/>
                </a:solidFill>
                <a:latin typeface="Consolas" panose="020B0609020204030204" pitchFamily="49" charset="0"/>
              </a:rPr>
              <a:t>        print('Destructor called, Employee deleted.')</a:t>
            </a:r>
          </a:p>
          <a:p>
            <a:r>
              <a:rPr lang="en-US" sz="1400">
                <a:solidFill>
                  <a:prstClr val="black"/>
                </a:solidFill>
                <a:latin typeface="Consolas" panose="020B0609020204030204" pitchFamily="49" charset="0"/>
              </a:rPr>
              <a:t>obj = Employee()</a:t>
            </a:r>
          </a:p>
          <a:p>
            <a:r>
              <a:rPr lang="en-US" sz="1400">
                <a:solidFill>
                  <a:prstClr val="black"/>
                </a:solidFill>
                <a:latin typeface="Consolas" panose="020B0609020204030204" pitchFamily="49" charset="0"/>
              </a:rPr>
              <a:t>del obj</a:t>
            </a:r>
          </a:p>
          <a:p>
            <a:r>
              <a:rPr lang="en-US" sz="1400">
                <a:solidFill>
                  <a:prstClr val="black"/>
                </a:solidFill>
                <a:latin typeface="Consolas" panose="020B0609020204030204" pitchFamily="49" charset="0"/>
              </a:rPr>
              <a:t>Employee created.</a:t>
            </a:r>
          </a:p>
          <a:p>
            <a:r>
              <a:rPr lang="en-US" sz="1400">
                <a:solidFill>
                  <a:prstClr val="black"/>
                </a:solidFill>
                <a:latin typeface="Consolas" panose="020B0609020204030204" pitchFamily="49" charset="0"/>
              </a:rPr>
              <a:t>Destructor called, Employee deleted.</a:t>
            </a:r>
          </a:p>
        </p:txBody>
      </p:sp>
    </p:spTree>
    <p:custDataLst>
      <p:tags r:id="rId1"/>
    </p:custDataLst>
    <p:extLst>
      <p:ext uri="{BB962C8B-B14F-4D97-AF65-F5344CB8AC3E}">
        <p14:creationId xmlns:p14="http://schemas.microsoft.com/office/powerpoint/2010/main" val="181525575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 person writing on a computer&#10;&#10;Description automatically generated with low confidence">
            <a:extLst>
              <a:ext uri="{FF2B5EF4-FFF2-40B4-BE49-F238E27FC236}">
                <a16:creationId xmlns:a16="http://schemas.microsoft.com/office/drawing/2014/main" id="{248A8C48-F3E4-9955-CA38-8286F699D560}"/>
              </a:ext>
            </a:extLst>
          </p:cNvPr>
          <p:cNvPicPr>
            <a:picLocks noGrp="1" noChangeAspect="1"/>
          </p:cNvPicPr>
          <p:nvPr>
            <p:ph type="pic" sz="quarter" idx="16"/>
          </p:nvPr>
        </p:nvPicPr>
        <p:blipFill>
          <a:blip r:embed="rId2"/>
          <a:srcRect l="24398" r="24398"/>
          <a:stretch>
            <a:fillRect/>
          </a:stretch>
        </p:blipFill>
        <p:spPr/>
      </p:pic>
      <p:sp>
        <p:nvSpPr>
          <p:cNvPr id="3" name="Title 2">
            <a:extLst>
              <a:ext uri="{FF2B5EF4-FFF2-40B4-BE49-F238E27FC236}">
                <a16:creationId xmlns:a16="http://schemas.microsoft.com/office/drawing/2014/main" id="{29A64F85-4C16-1305-0699-B9FBA2899948}"/>
              </a:ext>
            </a:extLst>
          </p:cNvPr>
          <p:cNvSpPr>
            <a:spLocks noGrp="1"/>
          </p:cNvSpPr>
          <p:nvPr>
            <p:ph type="title"/>
          </p:nvPr>
        </p:nvSpPr>
        <p:spPr/>
        <p:txBody>
          <a:bodyPr/>
          <a:lstStyle/>
          <a:p>
            <a:r>
              <a:rPr lang="en-IN"/>
              <a:t>Inheritance</a:t>
            </a:r>
          </a:p>
        </p:txBody>
      </p:sp>
      <p:sp>
        <p:nvSpPr>
          <p:cNvPr id="4" name="Text Placeholder 3">
            <a:extLst>
              <a:ext uri="{FF2B5EF4-FFF2-40B4-BE49-F238E27FC236}">
                <a16:creationId xmlns:a16="http://schemas.microsoft.com/office/drawing/2014/main" id="{50DF19F8-FE8A-A595-ADC0-74BE07EC8A58}"/>
              </a:ext>
            </a:extLst>
          </p:cNvPr>
          <p:cNvSpPr>
            <a:spLocks noGrp="1"/>
          </p:cNvSpPr>
          <p:nvPr>
            <p:ph type="body" sz="quarter" idx="11"/>
          </p:nvPr>
        </p:nvSpPr>
        <p:spPr>
          <a:xfrm>
            <a:off x="897700" y="1234440"/>
            <a:ext cx="5660136" cy="2862322"/>
          </a:xfrm>
        </p:spPr>
        <p:txBody>
          <a:bodyPr>
            <a:spAutoFit/>
          </a:bodyPr>
          <a:lstStyle/>
          <a:p>
            <a:r>
              <a:rPr lang="en-US">
                <a:solidFill>
                  <a:srgbClr val="000000"/>
                </a:solidFill>
              </a:rPr>
              <a:t>Is the capability of extending the methods and properties of a parent class by a child class. The benefits of inheritance include the following:</a:t>
            </a:r>
          </a:p>
          <a:p>
            <a:pPr marL="173736" indent="-173736">
              <a:buFont typeface="Arial" panose="020B0604020202020204" pitchFamily="34" charset="0"/>
              <a:buChar char="•"/>
            </a:pPr>
            <a:r>
              <a:rPr lang="en-US">
                <a:solidFill>
                  <a:srgbClr val="000000"/>
                </a:solidFill>
              </a:rPr>
              <a:t>Represents real-world relationships well</a:t>
            </a:r>
          </a:p>
          <a:p>
            <a:pPr marL="173736" indent="-173736">
              <a:buFont typeface="Arial" panose="020B0604020202020204" pitchFamily="34" charset="0"/>
              <a:buChar char="•"/>
            </a:pPr>
            <a:r>
              <a:rPr lang="en-US">
                <a:solidFill>
                  <a:srgbClr val="000000"/>
                </a:solidFill>
              </a:rPr>
              <a:t>Provides reusability of a code. We don’t have to write the same code again and again </a:t>
            </a:r>
          </a:p>
          <a:p>
            <a:pPr marL="173736" indent="-173736">
              <a:buFont typeface="Arial" panose="020B0604020202020204" pitchFamily="34" charset="0"/>
              <a:buChar char="•"/>
            </a:pPr>
            <a:r>
              <a:rPr lang="en-US">
                <a:solidFill>
                  <a:srgbClr val="000000"/>
                </a:solidFill>
              </a:rPr>
              <a:t>Allows us to add more features to a class without modifying it</a:t>
            </a:r>
          </a:p>
          <a:p>
            <a:pPr marL="173736" indent="-173736">
              <a:buFont typeface="Arial" panose="020B0604020202020204" pitchFamily="34" charset="0"/>
              <a:buChar char="•"/>
            </a:pPr>
            <a:r>
              <a:rPr lang="en-US">
                <a:solidFill>
                  <a:srgbClr val="000000"/>
                </a:solidFill>
              </a:rPr>
              <a:t>Transitive in nature, which means that if class B inherits from another class A, then all the subclasses of B would automatically inherit from class A</a:t>
            </a:r>
          </a:p>
        </p:txBody>
      </p:sp>
      <p:sp>
        <p:nvSpPr>
          <p:cNvPr id="5" name="Slide Number Placeholder 4">
            <a:extLst>
              <a:ext uri="{FF2B5EF4-FFF2-40B4-BE49-F238E27FC236}">
                <a16:creationId xmlns:a16="http://schemas.microsoft.com/office/drawing/2014/main" id="{1BC30247-3045-994A-3AC4-25EC6156638A}"/>
              </a:ext>
            </a:extLst>
          </p:cNvPr>
          <p:cNvSpPr>
            <a:spLocks noGrp="1"/>
          </p:cNvSpPr>
          <p:nvPr>
            <p:ph type="sldNum" sz="quarter" idx="4"/>
          </p:nvPr>
        </p:nvSpPr>
        <p:spPr/>
        <p:txBody>
          <a:bodyPr/>
          <a:lstStyle/>
          <a:p>
            <a:pPr algn="ctr"/>
            <a:fld id="{95CC1D26-A9BD-4BDE-BDD9-08EDBAE96860}" type="slidenum">
              <a:rPr lang="en-IN">
                <a:solidFill>
                  <a:prstClr val="black"/>
                </a:solidFill>
              </a:rPr>
              <a:pPr algn="ctr"/>
              <a:t>31</a:t>
            </a:fld>
            <a:endParaRPr lang="en-IN">
              <a:solidFill>
                <a:prstClr val="black"/>
              </a:solidFill>
            </a:endParaRPr>
          </a:p>
        </p:txBody>
      </p:sp>
      <p:sp>
        <p:nvSpPr>
          <p:cNvPr id="8" name="Rectangle 7">
            <a:extLst>
              <a:ext uri="{FF2B5EF4-FFF2-40B4-BE49-F238E27FC236}">
                <a16:creationId xmlns:a16="http://schemas.microsoft.com/office/drawing/2014/main" id="{CA38DF12-7755-B6A9-369B-FEAACC6113E7}"/>
              </a:ext>
            </a:extLst>
          </p:cNvPr>
          <p:cNvSpPr/>
          <p:nvPr/>
        </p:nvSpPr>
        <p:spPr>
          <a:xfrm>
            <a:off x="10551888" y="967812"/>
            <a:ext cx="859536" cy="855546"/>
          </a:xfrm>
          <a:prstGeom prst="rect">
            <a:avLst/>
          </a:prstGeom>
          <a:solidFill>
            <a:srgbClr val="0097A9">
              <a:alpha val="42000"/>
            </a:srgbClr>
          </a:solidFill>
          <a:ln w="12700" cap="flat" cmpd="sng" algn="ctr">
            <a:noFill/>
            <a:prstDash val="solid"/>
            <a:miter lim="800000"/>
          </a:ln>
          <a:effectLst/>
        </p:spPr>
        <p:txBody>
          <a:bodyPr rtlCol="0" anchor="ctr"/>
          <a:lstStyle/>
          <a:p>
            <a:pPr algn="ctr">
              <a:defRPr/>
            </a:pPr>
            <a:endParaRPr lang="en-IN" kern="0">
              <a:solidFill>
                <a:prstClr val="white"/>
              </a:solidFill>
              <a:latin typeface="Calibri"/>
            </a:endParaRPr>
          </a:p>
        </p:txBody>
      </p:sp>
      <p:sp>
        <p:nvSpPr>
          <p:cNvPr id="9" name="Rectangle 8">
            <a:extLst>
              <a:ext uri="{FF2B5EF4-FFF2-40B4-BE49-F238E27FC236}">
                <a16:creationId xmlns:a16="http://schemas.microsoft.com/office/drawing/2014/main" id="{74D107AC-8832-118E-4176-C9AD4E107824}"/>
              </a:ext>
            </a:extLst>
          </p:cNvPr>
          <p:cNvSpPr/>
          <p:nvPr/>
        </p:nvSpPr>
        <p:spPr>
          <a:xfrm>
            <a:off x="7175125" y="4932213"/>
            <a:ext cx="1554480" cy="1554480"/>
          </a:xfrm>
          <a:prstGeom prst="rect">
            <a:avLst/>
          </a:prstGeom>
          <a:solidFill>
            <a:srgbClr val="0097A9">
              <a:alpha val="42000"/>
            </a:srgbClr>
          </a:solidFill>
          <a:ln w="12700" cap="flat" cmpd="sng" algn="ctr">
            <a:noFill/>
            <a:prstDash val="solid"/>
            <a:miter lim="800000"/>
          </a:ln>
          <a:effectLst/>
        </p:spPr>
        <p:txBody>
          <a:bodyPr rtlCol="0" anchor="ctr"/>
          <a:lstStyle/>
          <a:p>
            <a:pPr algn="ctr">
              <a:defRPr/>
            </a:pPr>
            <a:endParaRPr lang="en-IN" kern="0">
              <a:solidFill>
                <a:prstClr val="white"/>
              </a:solidFill>
              <a:latin typeface="Calibri"/>
            </a:endParaRPr>
          </a:p>
        </p:txBody>
      </p:sp>
    </p:spTree>
    <p:extLst>
      <p:ext uri="{BB962C8B-B14F-4D97-AF65-F5344CB8AC3E}">
        <p14:creationId xmlns:p14="http://schemas.microsoft.com/office/powerpoint/2010/main" val="127151411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84DA8-A64F-B05F-D1D2-0BA0FDDE8491}"/>
              </a:ext>
            </a:extLst>
          </p:cNvPr>
          <p:cNvSpPr>
            <a:spLocks noGrp="1"/>
          </p:cNvSpPr>
          <p:nvPr>
            <p:ph type="title"/>
          </p:nvPr>
        </p:nvSpPr>
        <p:spPr/>
        <p:txBody>
          <a:bodyPr/>
          <a:lstStyle/>
          <a:p>
            <a:r>
              <a:rPr lang="en-IN"/>
              <a:t>Inheritance (Cont.)</a:t>
            </a:r>
          </a:p>
        </p:txBody>
      </p:sp>
      <p:sp>
        <p:nvSpPr>
          <p:cNvPr id="3" name="Slide Number Placeholder 2">
            <a:extLst>
              <a:ext uri="{FF2B5EF4-FFF2-40B4-BE49-F238E27FC236}">
                <a16:creationId xmlns:a16="http://schemas.microsoft.com/office/drawing/2014/main" id="{9FA76A58-ED8F-46BB-CD9A-C57C757D5A75}"/>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32</a:t>
            </a:fld>
            <a:endParaRPr lang="en-IN">
              <a:solidFill>
                <a:prstClr val="black"/>
              </a:solidFill>
            </a:endParaRPr>
          </a:p>
        </p:txBody>
      </p:sp>
      <p:sp>
        <p:nvSpPr>
          <p:cNvPr id="5" name="Text Placeholder 18">
            <a:extLst>
              <a:ext uri="{FF2B5EF4-FFF2-40B4-BE49-F238E27FC236}">
                <a16:creationId xmlns:a16="http://schemas.microsoft.com/office/drawing/2014/main" id="{2652F834-D408-1B40-B1F2-1B973309D9B1}"/>
              </a:ext>
            </a:extLst>
          </p:cNvPr>
          <p:cNvSpPr txBox="1">
            <a:spLocks/>
          </p:cNvSpPr>
          <p:nvPr/>
        </p:nvSpPr>
        <p:spPr>
          <a:xfrm>
            <a:off x="897701" y="1234441"/>
            <a:ext cx="10124313" cy="584775"/>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srgbClr val="000000"/>
                </a:solidFill>
                <a:latin typeface="Calibri"/>
              </a:rPr>
              <a:t>Types of Inheritance depends upon the number of child and parent classes involved. There are four types of inheritance in Python.</a:t>
            </a:r>
          </a:p>
        </p:txBody>
      </p:sp>
      <p:grpSp>
        <p:nvGrpSpPr>
          <p:cNvPr id="65" name="Group 64">
            <a:extLst>
              <a:ext uri="{FF2B5EF4-FFF2-40B4-BE49-F238E27FC236}">
                <a16:creationId xmlns:a16="http://schemas.microsoft.com/office/drawing/2014/main" id="{004D93DC-1384-0EE4-EA77-96DB6E2BA6C3}"/>
              </a:ext>
            </a:extLst>
          </p:cNvPr>
          <p:cNvGrpSpPr/>
          <p:nvPr/>
        </p:nvGrpSpPr>
        <p:grpSpPr>
          <a:xfrm>
            <a:off x="1227287" y="2011174"/>
            <a:ext cx="9737426" cy="3715147"/>
            <a:chOff x="1225699" y="2011173"/>
            <a:chExt cx="9737426" cy="3715147"/>
          </a:xfrm>
        </p:grpSpPr>
        <p:sp>
          <p:nvSpPr>
            <p:cNvPr id="35" name="TextBox 34">
              <a:extLst>
                <a:ext uri="{FF2B5EF4-FFF2-40B4-BE49-F238E27FC236}">
                  <a16:creationId xmlns:a16="http://schemas.microsoft.com/office/drawing/2014/main" id="{53A434B7-398B-C949-DD3D-FDBA0B81E6D8}"/>
                </a:ext>
              </a:extLst>
            </p:cNvPr>
            <p:cNvSpPr txBox="1"/>
            <p:nvPr/>
          </p:nvSpPr>
          <p:spPr>
            <a:xfrm>
              <a:off x="1225699" y="4570702"/>
              <a:ext cx="1281487" cy="584775"/>
            </a:xfrm>
            <a:prstGeom prst="rect">
              <a:avLst/>
            </a:prstGeom>
            <a:noFill/>
          </p:spPr>
          <p:txBody>
            <a:bodyPr wrap="square" rtlCol="0">
              <a:spAutoFit/>
            </a:bodyPr>
            <a:lstStyle/>
            <a:p>
              <a:pPr algn="ctr" defTabSz="228600">
                <a:spcBef>
                  <a:spcPct val="0"/>
                </a:spcBef>
                <a:defRPr/>
              </a:pPr>
              <a:r>
                <a:rPr lang="en-IN" sz="1600" kern="0">
                  <a:solidFill>
                    <a:prstClr val="black"/>
                  </a:solidFill>
                  <a:latin typeface="Calibri"/>
                  <a:cs typeface="Arial" charset="0"/>
                </a:rPr>
                <a:t>Single Inheritance</a:t>
              </a:r>
            </a:p>
          </p:txBody>
        </p:sp>
        <p:sp>
          <p:nvSpPr>
            <p:cNvPr id="36" name="Rectangle 35">
              <a:extLst>
                <a:ext uri="{FF2B5EF4-FFF2-40B4-BE49-F238E27FC236}">
                  <a16:creationId xmlns:a16="http://schemas.microsoft.com/office/drawing/2014/main" id="{546F2E70-CF64-D24D-A236-2A96D1468022}"/>
                </a:ext>
              </a:extLst>
            </p:cNvPr>
            <p:cNvSpPr/>
            <p:nvPr/>
          </p:nvSpPr>
          <p:spPr bwMode="gray">
            <a:xfrm>
              <a:off x="1225700" y="2951852"/>
              <a:ext cx="1281487" cy="439536"/>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Parent</a:t>
              </a:r>
              <a:endParaRPr lang="en-IN" sz="1600" b="1">
                <a:solidFill>
                  <a:prstClr val="white"/>
                </a:solidFill>
                <a:latin typeface="Calibri"/>
              </a:endParaRPr>
            </a:p>
          </p:txBody>
        </p:sp>
        <p:sp>
          <p:nvSpPr>
            <p:cNvPr id="37" name="Rectangle 36">
              <a:extLst>
                <a:ext uri="{FF2B5EF4-FFF2-40B4-BE49-F238E27FC236}">
                  <a16:creationId xmlns:a16="http://schemas.microsoft.com/office/drawing/2014/main" id="{C88CE98A-8BFF-552D-3971-90691D49A64B}"/>
                </a:ext>
              </a:extLst>
            </p:cNvPr>
            <p:cNvSpPr/>
            <p:nvPr/>
          </p:nvSpPr>
          <p:spPr bwMode="gray">
            <a:xfrm>
              <a:off x="3016077" y="2951852"/>
              <a:ext cx="1281487" cy="439536"/>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Parent</a:t>
              </a:r>
              <a:endParaRPr lang="en-IN" sz="1600" b="1">
                <a:solidFill>
                  <a:prstClr val="white"/>
                </a:solidFill>
                <a:latin typeface="Calibri"/>
              </a:endParaRPr>
            </a:p>
          </p:txBody>
        </p:sp>
        <p:sp>
          <p:nvSpPr>
            <p:cNvPr id="38" name="Rectangle 37">
              <a:extLst>
                <a:ext uri="{FF2B5EF4-FFF2-40B4-BE49-F238E27FC236}">
                  <a16:creationId xmlns:a16="http://schemas.microsoft.com/office/drawing/2014/main" id="{0FFC4027-C0A1-EE78-2FBE-CB0D20F323EC}"/>
                </a:ext>
              </a:extLst>
            </p:cNvPr>
            <p:cNvSpPr/>
            <p:nvPr/>
          </p:nvSpPr>
          <p:spPr bwMode="gray">
            <a:xfrm>
              <a:off x="5530031" y="2964552"/>
              <a:ext cx="1281487" cy="439536"/>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Parent</a:t>
              </a:r>
              <a:endParaRPr lang="en-IN" sz="1600" b="1">
                <a:solidFill>
                  <a:prstClr val="white"/>
                </a:solidFill>
                <a:latin typeface="Calibri"/>
              </a:endParaRPr>
            </a:p>
          </p:txBody>
        </p:sp>
        <p:sp>
          <p:nvSpPr>
            <p:cNvPr id="40" name="Rectangle 39">
              <a:extLst>
                <a:ext uri="{FF2B5EF4-FFF2-40B4-BE49-F238E27FC236}">
                  <a16:creationId xmlns:a16="http://schemas.microsoft.com/office/drawing/2014/main" id="{CA11829E-8865-96C4-0084-745E53281D33}"/>
                </a:ext>
              </a:extLst>
            </p:cNvPr>
            <p:cNvSpPr/>
            <p:nvPr/>
          </p:nvSpPr>
          <p:spPr bwMode="gray">
            <a:xfrm>
              <a:off x="7904285" y="2964552"/>
              <a:ext cx="1281487" cy="439536"/>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Parent</a:t>
              </a:r>
              <a:endParaRPr lang="en-IN" sz="1600" b="1">
                <a:solidFill>
                  <a:prstClr val="white"/>
                </a:solidFill>
                <a:latin typeface="Calibri"/>
              </a:endParaRPr>
            </a:p>
          </p:txBody>
        </p:sp>
        <p:sp>
          <p:nvSpPr>
            <p:cNvPr id="43" name="Rectangle 42">
              <a:extLst>
                <a:ext uri="{FF2B5EF4-FFF2-40B4-BE49-F238E27FC236}">
                  <a16:creationId xmlns:a16="http://schemas.microsoft.com/office/drawing/2014/main" id="{15C6D009-6AB5-67F1-DF98-CAE63177BCE2}"/>
                </a:ext>
              </a:extLst>
            </p:cNvPr>
            <p:cNvSpPr/>
            <p:nvPr/>
          </p:nvSpPr>
          <p:spPr bwMode="gray">
            <a:xfrm>
              <a:off x="9681638" y="2974227"/>
              <a:ext cx="1281487" cy="439536"/>
            </a:xfrm>
            <a:prstGeom prst="rect">
              <a:avLst/>
            </a:prstGeom>
            <a:solidFill>
              <a:srgbClr val="004F5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Parent</a:t>
              </a:r>
              <a:endParaRPr lang="en-IN" sz="1600" b="1">
                <a:solidFill>
                  <a:prstClr val="white"/>
                </a:solidFill>
                <a:latin typeface="Calibri"/>
              </a:endParaRPr>
            </a:p>
          </p:txBody>
        </p:sp>
        <p:sp>
          <p:nvSpPr>
            <p:cNvPr id="44" name="Rectangle 43">
              <a:extLst>
                <a:ext uri="{FF2B5EF4-FFF2-40B4-BE49-F238E27FC236}">
                  <a16:creationId xmlns:a16="http://schemas.microsoft.com/office/drawing/2014/main" id="{04248B66-EDC9-693B-2892-ABBD64A7FF13}"/>
                </a:ext>
              </a:extLst>
            </p:cNvPr>
            <p:cNvSpPr/>
            <p:nvPr/>
          </p:nvSpPr>
          <p:spPr bwMode="gray">
            <a:xfrm>
              <a:off x="1225700" y="4061366"/>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45" name="Rectangle 44">
              <a:extLst>
                <a:ext uri="{FF2B5EF4-FFF2-40B4-BE49-F238E27FC236}">
                  <a16:creationId xmlns:a16="http://schemas.microsoft.com/office/drawing/2014/main" id="{DB751FE2-33C4-D2CC-9346-2F027864ED4D}"/>
                </a:ext>
              </a:extLst>
            </p:cNvPr>
            <p:cNvSpPr/>
            <p:nvPr/>
          </p:nvSpPr>
          <p:spPr bwMode="gray">
            <a:xfrm>
              <a:off x="3016077" y="3770858"/>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46" name="Rectangle 45">
              <a:extLst>
                <a:ext uri="{FF2B5EF4-FFF2-40B4-BE49-F238E27FC236}">
                  <a16:creationId xmlns:a16="http://schemas.microsoft.com/office/drawing/2014/main" id="{47D9BBE0-6BAD-E311-7C16-78EEE216E5D3}"/>
                </a:ext>
              </a:extLst>
            </p:cNvPr>
            <p:cNvSpPr/>
            <p:nvPr/>
          </p:nvSpPr>
          <p:spPr bwMode="gray">
            <a:xfrm>
              <a:off x="3016077" y="4681188"/>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47" name="Rectangle 46">
              <a:extLst>
                <a:ext uri="{FF2B5EF4-FFF2-40B4-BE49-F238E27FC236}">
                  <a16:creationId xmlns:a16="http://schemas.microsoft.com/office/drawing/2014/main" id="{7BECD74F-56EC-6BED-7FFD-3441F9DE14B4}"/>
                </a:ext>
              </a:extLst>
            </p:cNvPr>
            <p:cNvSpPr/>
            <p:nvPr/>
          </p:nvSpPr>
          <p:spPr bwMode="gray">
            <a:xfrm>
              <a:off x="4781858" y="4121870"/>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48" name="Rectangle 47">
              <a:extLst>
                <a:ext uri="{FF2B5EF4-FFF2-40B4-BE49-F238E27FC236}">
                  <a16:creationId xmlns:a16="http://schemas.microsoft.com/office/drawing/2014/main" id="{43BA3B06-5800-6FD7-013B-885AD8CE56FF}"/>
                </a:ext>
              </a:extLst>
            </p:cNvPr>
            <p:cNvSpPr/>
            <p:nvPr/>
          </p:nvSpPr>
          <p:spPr bwMode="gray">
            <a:xfrm>
              <a:off x="6266456" y="4121870"/>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49" name="Rectangle 48">
              <a:extLst>
                <a:ext uri="{FF2B5EF4-FFF2-40B4-BE49-F238E27FC236}">
                  <a16:creationId xmlns:a16="http://schemas.microsoft.com/office/drawing/2014/main" id="{659D5AE4-6A66-14F1-50F6-193DA81937EF}"/>
                </a:ext>
              </a:extLst>
            </p:cNvPr>
            <p:cNvSpPr/>
            <p:nvPr/>
          </p:nvSpPr>
          <p:spPr bwMode="gray">
            <a:xfrm>
              <a:off x="8893215" y="4131166"/>
              <a:ext cx="1281487" cy="439536"/>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 Child</a:t>
              </a:r>
              <a:endParaRPr lang="en-IN" sz="1600" b="1">
                <a:solidFill>
                  <a:prstClr val="white"/>
                </a:solidFill>
                <a:latin typeface="Calibri"/>
              </a:endParaRPr>
            </a:p>
          </p:txBody>
        </p:sp>
        <p:sp>
          <p:nvSpPr>
            <p:cNvPr id="50" name="TextBox 49">
              <a:extLst>
                <a:ext uri="{FF2B5EF4-FFF2-40B4-BE49-F238E27FC236}">
                  <a16:creationId xmlns:a16="http://schemas.microsoft.com/office/drawing/2014/main" id="{EB16AF32-6F61-27F7-6268-A70B28DC3E76}"/>
                </a:ext>
              </a:extLst>
            </p:cNvPr>
            <p:cNvSpPr txBox="1"/>
            <p:nvPr/>
          </p:nvSpPr>
          <p:spPr>
            <a:xfrm>
              <a:off x="3033514" y="5141545"/>
              <a:ext cx="1281487" cy="584775"/>
            </a:xfrm>
            <a:prstGeom prst="rect">
              <a:avLst/>
            </a:prstGeom>
            <a:noFill/>
          </p:spPr>
          <p:txBody>
            <a:bodyPr wrap="square" rtlCol="0">
              <a:spAutoFit/>
            </a:bodyPr>
            <a:lstStyle/>
            <a:p>
              <a:pPr algn="ctr" defTabSz="228600">
                <a:spcBef>
                  <a:spcPct val="0"/>
                </a:spcBef>
                <a:defRPr/>
              </a:pPr>
              <a:r>
                <a:rPr lang="en-IN" sz="1600" kern="0">
                  <a:solidFill>
                    <a:prstClr val="black"/>
                  </a:solidFill>
                  <a:latin typeface="Calibri"/>
                  <a:cs typeface="Arial" charset="0"/>
                </a:rPr>
                <a:t>Multilevel Inheritance</a:t>
              </a:r>
            </a:p>
          </p:txBody>
        </p:sp>
        <p:sp>
          <p:nvSpPr>
            <p:cNvPr id="51" name="TextBox 50">
              <a:extLst>
                <a:ext uri="{FF2B5EF4-FFF2-40B4-BE49-F238E27FC236}">
                  <a16:creationId xmlns:a16="http://schemas.microsoft.com/office/drawing/2014/main" id="{C37BEF1B-B82F-4247-78D4-69B719EFCD3B}"/>
                </a:ext>
              </a:extLst>
            </p:cNvPr>
            <p:cNvSpPr txBox="1"/>
            <p:nvPr/>
          </p:nvSpPr>
          <p:spPr>
            <a:xfrm>
              <a:off x="5523059" y="4780843"/>
              <a:ext cx="1281487" cy="584775"/>
            </a:xfrm>
            <a:prstGeom prst="rect">
              <a:avLst/>
            </a:prstGeom>
            <a:noFill/>
          </p:spPr>
          <p:txBody>
            <a:bodyPr wrap="square" rtlCol="0">
              <a:spAutoFit/>
            </a:bodyPr>
            <a:lstStyle/>
            <a:p>
              <a:pPr algn="ctr" defTabSz="228600">
                <a:spcBef>
                  <a:spcPct val="0"/>
                </a:spcBef>
                <a:defRPr/>
              </a:pPr>
              <a:r>
                <a:rPr lang="en-IN" sz="1600" kern="0">
                  <a:solidFill>
                    <a:prstClr val="black"/>
                  </a:solidFill>
                  <a:latin typeface="Calibri"/>
                  <a:cs typeface="Arial" charset="0"/>
                </a:rPr>
                <a:t>Hierarchical Inheritance</a:t>
              </a:r>
            </a:p>
          </p:txBody>
        </p:sp>
        <p:sp>
          <p:nvSpPr>
            <p:cNvPr id="52" name="TextBox 51">
              <a:extLst>
                <a:ext uri="{FF2B5EF4-FFF2-40B4-BE49-F238E27FC236}">
                  <a16:creationId xmlns:a16="http://schemas.microsoft.com/office/drawing/2014/main" id="{AF6F3CB6-819C-E90D-7457-167E26521964}"/>
                </a:ext>
              </a:extLst>
            </p:cNvPr>
            <p:cNvSpPr txBox="1"/>
            <p:nvPr/>
          </p:nvSpPr>
          <p:spPr>
            <a:xfrm>
              <a:off x="8891713" y="4650800"/>
              <a:ext cx="1281487" cy="584775"/>
            </a:xfrm>
            <a:prstGeom prst="rect">
              <a:avLst/>
            </a:prstGeom>
            <a:noFill/>
          </p:spPr>
          <p:txBody>
            <a:bodyPr wrap="square" rtlCol="0">
              <a:spAutoFit/>
            </a:bodyPr>
            <a:lstStyle/>
            <a:p>
              <a:pPr algn="ctr" defTabSz="228600">
                <a:spcBef>
                  <a:spcPct val="0"/>
                </a:spcBef>
                <a:defRPr/>
              </a:pPr>
              <a:r>
                <a:rPr lang="en-IN" sz="1600" kern="0">
                  <a:solidFill>
                    <a:prstClr val="black"/>
                  </a:solidFill>
                  <a:latin typeface="Calibri"/>
                  <a:cs typeface="Arial" charset="0"/>
                </a:rPr>
                <a:t>Multiple Inheritance</a:t>
              </a:r>
            </a:p>
          </p:txBody>
        </p:sp>
        <p:cxnSp>
          <p:nvCxnSpPr>
            <p:cNvPr id="53" name="Straight Arrow Connector 52">
              <a:extLst>
                <a:ext uri="{FF2B5EF4-FFF2-40B4-BE49-F238E27FC236}">
                  <a16:creationId xmlns:a16="http://schemas.microsoft.com/office/drawing/2014/main" id="{4F6C5CBC-530D-8862-65BC-4659B8BED29B}"/>
                </a:ext>
              </a:extLst>
            </p:cNvPr>
            <p:cNvCxnSpPr>
              <a:stCxn id="44" idx="0"/>
              <a:endCxn id="36" idx="2"/>
            </p:cNvCxnSpPr>
            <p:nvPr/>
          </p:nvCxnSpPr>
          <p:spPr>
            <a:xfrm flipV="1">
              <a:off x="1866444" y="3391388"/>
              <a:ext cx="0" cy="669978"/>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A96AEA83-9F62-C94C-6108-FFD02CD93CB0}"/>
                </a:ext>
              </a:extLst>
            </p:cNvPr>
            <p:cNvCxnSpPr>
              <a:stCxn id="46" idx="0"/>
              <a:endCxn id="45" idx="2"/>
            </p:cNvCxnSpPr>
            <p:nvPr/>
          </p:nvCxnSpPr>
          <p:spPr>
            <a:xfrm flipV="1">
              <a:off x="3656821" y="4210394"/>
              <a:ext cx="0" cy="470794"/>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D315F874-3343-604D-3D1B-2A4273D3AD60}"/>
                </a:ext>
              </a:extLst>
            </p:cNvPr>
            <p:cNvCxnSpPr>
              <a:stCxn id="45" idx="0"/>
              <a:endCxn id="37" idx="2"/>
            </p:cNvCxnSpPr>
            <p:nvPr/>
          </p:nvCxnSpPr>
          <p:spPr>
            <a:xfrm flipV="1">
              <a:off x="3656821" y="3391388"/>
              <a:ext cx="0" cy="379470"/>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CE5F2F5-6AB9-4342-9D9A-5CEDD17CBB47}"/>
                </a:ext>
              </a:extLst>
            </p:cNvPr>
            <p:cNvCxnSpPr>
              <a:cxnSpLocks/>
              <a:stCxn id="47" idx="0"/>
              <a:endCxn id="38" idx="2"/>
            </p:cNvCxnSpPr>
            <p:nvPr/>
          </p:nvCxnSpPr>
          <p:spPr>
            <a:xfrm flipV="1">
              <a:off x="5422602" y="3404088"/>
              <a:ext cx="748173" cy="717782"/>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AFA17F5C-4BE1-5117-5B53-C2A74F9FA9E5}"/>
                </a:ext>
              </a:extLst>
            </p:cNvPr>
            <p:cNvCxnSpPr>
              <a:cxnSpLocks/>
              <a:stCxn id="48" idx="0"/>
              <a:endCxn id="38" idx="2"/>
            </p:cNvCxnSpPr>
            <p:nvPr/>
          </p:nvCxnSpPr>
          <p:spPr>
            <a:xfrm flipH="1" flipV="1">
              <a:off x="6170775" y="3404088"/>
              <a:ext cx="736425" cy="717782"/>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10C6B327-D2A4-A1CB-CE1C-1E78BB338863}"/>
                </a:ext>
              </a:extLst>
            </p:cNvPr>
            <p:cNvCxnSpPr>
              <a:cxnSpLocks/>
              <a:stCxn id="49" idx="0"/>
              <a:endCxn id="40" idx="2"/>
            </p:cNvCxnSpPr>
            <p:nvPr/>
          </p:nvCxnSpPr>
          <p:spPr>
            <a:xfrm flipH="1" flipV="1">
              <a:off x="8545029" y="3404088"/>
              <a:ext cx="988930" cy="727078"/>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8ADDB651-FA3C-DCCA-5627-E978455EA0A7}"/>
                </a:ext>
              </a:extLst>
            </p:cNvPr>
            <p:cNvCxnSpPr>
              <a:cxnSpLocks/>
              <a:stCxn id="49" idx="0"/>
              <a:endCxn id="43" idx="2"/>
            </p:cNvCxnSpPr>
            <p:nvPr/>
          </p:nvCxnSpPr>
          <p:spPr>
            <a:xfrm flipV="1">
              <a:off x="9533959" y="3413763"/>
              <a:ext cx="788423" cy="717403"/>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BD0B688B-8BDF-AB1D-83FA-F4F04290DF9C}"/>
                </a:ext>
              </a:extLst>
            </p:cNvPr>
            <p:cNvCxnSpPr>
              <a:stCxn id="36" idx="0"/>
            </p:cNvCxnSpPr>
            <p:nvPr/>
          </p:nvCxnSpPr>
          <p:spPr>
            <a:xfrm rot="5400000" flipH="1" flipV="1">
              <a:off x="3529125" y="621503"/>
              <a:ext cx="667668" cy="3993030"/>
            </a:xfrm>
            <a:prstGeom prst="bentConnector2">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0508D619-5336-BB65-83B1-2B9EAA3C249C}"/>
                </a:ext>
              </a:extLst>
            </p:cNvPr>
            <p:cNvCxnSpPr/>
            <p:nvPr/>
          </p:nvCxnSpPr>
          <p:spPr>
            <a:xfrm>
              <a:off x="5859474" y="2286529"/>
              <a:ext cx="3588068" cy="638152"/>
            </a:xfrm>
            <a:prstGeom prst="bentConnector3">
              <a:avLst>
                <a:gd name="adj1" fmla="val 100190"/>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855B0FB4-2319-9FA6-0C2E-C6B105AB80F1}"/>
                </a:ext>
              </a:extLst>
            </p:cNvPr>
            <p:cNvCxnSpPr>
              <a:stCxn id="37" idx="0"/>
            </p:cNvCxnSpPr>
            <p:nvPr/>
          </p:nvCxnSpPr>
          <p:spPr>
            <a:xfrm flipH="1" flipV="1">
              <a:off x="3656820" y="2284184"/>
              <a:ext cx="1" cy="667668"/>
            </a:xfrm>
            <a:prstGeom prst="line">
              <a:avLst/>
            </a:prstGeom>
            <a:ln w="15875"/>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448F81B6-5658-F653-92E8-F06442D02EE2}"/>
                </a:ext>
              </a:extLst>
            </p:cNvPr>
            <p:cNvCxnSpPr>
              <a:cxnSpLocks/>
            </p:cNvCxnSpPr>
            <p:nvPr/>
          </p:nvCxnSpPr>
          <p:spPr>
            <a:xfrm flipV="1">
              <a:off x="6170773" y="2011173"/>
              <a:ext cx="0" cy="945027"/>
            </a:xfrm>
            <a:prstGeom prst="line">
              <a:avLst/>
            </a:prstGeom>
            <a:ln w="15875"/>
          </p:spPr>
          <p:style>
            <a:lnRef idx="1">
              <a:schemeClr val="dk1"/>
            </a:lnRef>
            <a:fillRef idx="0">
              <a:schemeClr val="dk1"/>
            </a:fillRef>
            <a:effectRef idx="0">
              <a:schemeClr val="dk1"/>
            </a:effectRef>
            <a:fontRef idx="minor">
              <a:schemeClr val="tx1"/>
            </a:fontRef>
          </p:style>
        </p:cxnSp>
      </p:grpSp>
    </p:spTree>
    <p:custDataLst>
      <p:tags r:id="rId1"/>
    </p:custDataLst>
    <p:extLst>
      <p:ext uri="{BB962C8B-B14F-4D97-AF65-F5344CB8AC3E}">
        <p14:creationId xmlns:p14="http://schemas.microsoft.com/office/powerpoint/2010/main" val="294186415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CC26733-9F1B-57DD-F3DB-42F36E4751B9}"/>
              </a:ext>
            </a:extLst>
          </p:cNvPr>
          <p:cNvSpPr/>
          <p:nvPr/>
        </p:nvSpPr>
        <p:spPr>
          <a:xfrm>
            <a:off x="992950" y="1618296"/>
            <a:ext cx="5479069" cy="4105811"/>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7" name="Rectangle 6">
            <a:extLst>
              <a:ext uri="{FF2B5EF4-FFF2-40B4-BE49-F238E27FC236}">
                <a16:creationId xmlns:a16="http://schemas.microsoft.com/office/drawing/2014/main" id="{8B94D015-31DD-BE1B-F2EE-9FE0F69A78B5}"/>
              </a:ext>
            </a:extLst>
          </p:cNvPr>
          <p:cNvSpPr/>
          <p:nvPr/>
        </p:nvSpPr>
        <p:spPr>
          <a:xfrm>
            <a:off x="6591365" y="1618296"/>
            <a:ext cx="4942671" cy="4105811"/>
          </a:xfrm>
          <a:prstGeom prst="rect">
            <a:avLst/>
          </a:prstGeom>
          <a:solidFill>
            <a:srgbClr val="E3E48D"/>
          </a:solidFill>
          <a:ln w="12700" cap="flat" cmpd="sng" algn="ctr">
            <a:noFill/>
            <a:prstDash val="solid"/>
            <a:miter lim="800000"/>
          </a:ln>
          <a:effectLst/>
        </p:spPr>
        <p:txBody>
          <a:bodyPr lIns="144000" tIns="144000" rtlCol="0" anchor="t"/>
          <a:lstStyle/>
          <a:p>
            <a:pPr>
              <a:defRPr/>
            </a:pPr>
            <a:endParaRPr lang="en-IN" sz="1600" kern="0">
              <a:solidFill>
                <a:prstClr val="black"/>
              </a:solidFill>
              <a:latin typeface="Consolas" panose="020B0609020204030204" pitchFamily="49" charset="0"/>
            </a:endParaRPr>
          </a:p>
        </p:txBody>
      </p:sp>
      <p:sp>
        <p:nvSpPr>
          <p:cNvPr id="9" name="Text Placeholder 21">
            <a:extLst>
              <a:ext uri="{FF2B5EF4-FFF2-40B4-BE49-F238E27FC236}">
                <a16:creationId xmlns:a16="http://schemas.microsoft.com/office/drawing/2014/main" id="{3D64EA81-8005-63B3-B3F3-CB21B83391E5}"/>
              </a:ext>
            </a:extLst>
          </p:cNvPr>
          <p:cNvSpPr txBox="1">
            <a:spLocks/>
          </p:cNvSpPr>
          <p:nvPr/>
        </p:nvSpPr>
        <p:spPr>
          <a:xfrm>
            <a:off x="992950" y="1618296"/>
            <a:ext cx="5409439" cy="4108817"/>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Base or Super class. Note object in bracket.</a:t>
            </a:r>
          </a:p>
          <a:p>
            <a:r>
              <a:rPr lang="en-US">
                <a:solidFill>
                  <a:prstClr val="black"/>
                </a:solidFill>
              </a:rPr>
              <a:t># (Generally, object is made ancestor of all classes)</a:t>
            </a:r>
          </a:p>
          <a:p>
            <a:r>
              <a:rPr lang="en-US">
                <a:solidFill>
                  <a:prstClr val="black"/>
                </a:solidFill>
              </a:rPr>
              <a:t># In Python 3.x "class Person" is</a:t>
            </a:r>
          </a:p>
          <a:p>
            <a:r>
              <a:rPr lang="en-US">
                <a:solidFill>
                  <a:prstClr val="black"/>
                </a:solidFill>
              </a:rPr>
              <a:t># equivalent to "class Person(object)"</a:t>
            </a:r>
          </a:p>
          <a:p>
            <a:r>
              <a:rPr lang="en-US">
                <a:solidFill>
                  <a:prstClr val="black"/>
                </a:solidFill>
              </a:rPr>
              <a:t>class Person:</a:t>
            </a:r>
          </a:p>
          <a:p>
            <a:r>
              <a:rPr lang="en-US">
                <a:solidFill>
                  <a:prstClr val="black"/>
                </a:solidFill>
              </a:rPr>
              <a:t>    # Constructor</a:t>
            </a:r>
          </a:p>
          <a:p>
            <a:r>
              <a:rPr lang="en-US">
                <a:solidFill>
                  <a:prstClr val="black"/>
                </a:solidFill>
              </a:rPr>
              <a:t>    def __</a:t>
            </a:r>
            <a:r>
              <a:rPr lang="en-US" err="1">
                <a:solidFill>
                  <a:prstClr val="black"/>
                </a:solidFill>
              </a:rPr>
              <a:t>init</a:t>
            </a:r>
            <a:r>
              <a:rPr lang="en-US">
                <a:solidFill>
                  <a:prstClr val="black"/>
                </a:solidFill>
              </a:rPr>
              <a:t>__(self, name):</a:t>
            </a:r>
          </a:p>
          <a:p>
            <a:r>
              <a:rPr lang="en-US">
                <a:solidFill>
                  <a:prstClr val="black"/>
                </a:solidFill>
              </a:rPr>
              <a:t>        self.name = name</a:t>
            </a:r>
          </a:p>
          <a:p>
            <a:r>
              <a:rPr lang="en-US">
                <a:solidFill>
                  <a:prstClr val="black"/>
                </a:solidFill>
              </a:rPr>
              <a:t>    # To get name</a:t>
            </a:r>
          </a:p>
          <a:p>
            <a:r>
              <a:rPr lang="en-US">
                <a:solidFill>
                  <a:prstClr val="black"/>
                </a:solidFill>
              </a:rPr>
              <a:t>    def </a:t>
            </a:r>
            <a:r>
              <a:rPr lang="en-US" err="1">
                <a:solidFill>
                  <a:prstClr val="black"/>
                </a:solidFill>
              </a:rPr>
              <a:t>getName</a:t>
            </a:r>
            <a:r>
              <a:rPr lang="en-US">
                <a:solidFill>
                  <a:prstClr val="black"/>
                </a:solidFill>
              </a:rPr>
              <a:t>(self):</a:t>
            </a:r>
          </a:p>
          <a:p>
            <a:r>
              <a:rPr lang="en-US">
                <a:solidFill>
                  <a:prstClr val="black"/>
                </a:solidFill>
              </a:rPr>
              <a:t>        return self.name</a:t>
            </a:r>
          </a:p>
          <a:p>
            <a:r>
              <a:rPr lang="en-US">
                <a:solidFill>
                  <a:prstClr val="black"/>
                </a:solidFill>
              </a:rPr>
              <a:t>    # To check if this person is an employee</a:t>
            </a:r>
          </a:p>
          <a:p>
            <a:r>
              <a:rPr lang="en-US">
                <a:solidFill>
                  <a:prstClr val="black"/>
                </a:solidFill>
              </a:rPr>
              <a:t>    def </a:t>
            </a:r>
            <a:r>
              <a:rPr lang="en-US" err="1">
                <a:solidFill>
                  <a:prstClr val="black"/>
                </a:solidFill>
              </a:rPr>
              <a:t>isEmployee</a:t>
            </a:r>
            <a:r>
              <a:rPr lang="en-US">
                <a:solidFill>
                  <a:prstClr val="black"/>
                </a:solidFill>
              </a:rPr>
              <a:t>(self):</a:t>
            </a:r>
          </a:p>
          <a:p>
            <a:r>
              <a:rPr lang="en-US">
                <a:solidFill>
                  <a:prstClr val="black"/>
                </a:solidFill>
              </a:rPr>
              <a:t>        return False</a:t>
            </a:r>
          </a:p>
        </p:txBody>
      </p:sp>
      <p:sp>
        <p:nvSpPr>
          <p:cNvPr id="11" name="Text Placeholder 21">
            <a:extLst>
              <a:ext uri="{FF2B5EF4-FFF2-40B4-BE49-F238E27FC236}">
                <a16:creationId xmlns:a16="http://schemas.microsoft.com/office/drawing/2014/main" id="{75D675AD-442A-411D-AB84-E3FF04DAC001}"/>
              </a:ext>
            </a:extLst>
          </p:cNvPr>
          <p:cNvSpPr txBox="1">
            <a:spLocks/>
          </p:cNvSpPr>
          <p:nvPr/>
        </p:nvSpPr>
        <p:spPr>
          <a:xfrm>
            <a:off x="6591364" y="1618295"/>
            <a:ext cx="4942673" cy="3524042"/>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IN">
                <a:solidFill>
                  <a:prstClr val="black"/>
                </a:solidFill>
              </a:rPr>
              <a:t># Inherited or Subclass (Note Person in bracket)</a:t>
            </a:r>
          </a:p>
          <a:p>
            <a:r>
              <a:rPr lang="en-IN">
                <a:solidFill>
                  <a:prstClr val="black"/>
                </a:solidFill>
              </a:rPr>
              <a:t>class Employee(Person):</a:t>
            </a:r>
          </a:p>
          <a:p>
            <a:r>
              <a:rPr lang="en-IN">
                <a:solidFill>
                  <a:prstClr val="black"/>
                </a:solidFill>
              </a:rPr>
              <a:t>    # Here we return true</a:t>
            </a:r>
          </a:p>
          <a:p>
            <a:r>
              <a:rPr lang="en-IN">
                <a:solidFill>
                  <a:prstClr val="black"/>
                </a:solidFill>
              </a:rPr>
              <a:t>    def </a:t>
            </a:r>
            <a:r>
              <a:rPr lang="en-IN" err="1">
                <a:solidFill>
                  <a:prstClr val="black"/>
                </a:solidFill>
              </a:rPr>
              <a:t>isEmployee</a:t>
            </a:r>
            <a:r>
              <a:rPr lang="en-IN">
                <a:solidFill>
                  <a:prstClr val="black"/>
                </a:solidFill>
              </a:rPr>
              <a:t>(self):</a:t>
            </a:r>
          </a:p>
          <a:p>
            <a:r>
              <a:rPr lang="en-IN">
                <a:solidFill>
                  <a:prstClr val="black"/>
                </a:solidFill>
              </a:rPr>
              <a:t>        return True</a:t>
            </a:r>
          </a:p>
          <a:p>
            <a:r>
              <a:rPr lang="en-IN">
                <a:solidFill>
                  <a:prstClr val="black"/>
                </a:solidFill>
              </a:rPr>
              <a:t># Driver code</a:t>
            </a:r>
          </a:p>
          <a:p>
            <a:r>
              <a:rPr lang="en-IN">
                <a:solidFill>
                  <a:prstClr val="black"/>
                </a:solidFill>
              </a:rPr>
              <a:t>emp = Person("Geek1") # An Object of Person</a:t>
            </a:r>
          </a:p>
          <a:p>
            <a:r>
              <a:rPr lang="en-IN">
                <a:solidFill>
                  <a:prstClr val="black"/>
                </a:solidFill>
              </a:rPr>
              <a:t>print(</a:t>
            </a:r>
            <a:r>
              <a:rPr lang="en-IN" err="1">
                <a:solidFill>
                  <a:prstClr val="black"/>
                </a:solidFill>
              </a:rPr>
              <a:t>emp.getName</a:t>
            </a:r>
            <a:r>
              <a:rPr lang="en-IN">
                <a:solidFill>
                  <a:prstClr val="black"/>
                </a:solidFill>
              </a:rPr>
              <a:t>(), </a:t>
            </a:r>
            <a:r>
              <a:rPr lang="en-IN" err="1">
                <a:solidFill>
                  <a:prstClr val="black"/>
                </a:solidFill>
              </a:rPr>
              <a:t>emp.isEmployee</a:t>
            </a:r>
            <a:r>
              <a:rPr lang="en-IN">
                <a:solidFill>
                  <a:prstClr val="black"/>
                </a:solidFill>
              </a:rPr>
              <a:t>())</a:t>
            </a:r>
          </a:p>
          <a:p>
            <a:r>
              <a:rPr lang="en-IN">
                <a:solidFill>
                  <a:prstClr val="black"/>
                </a:solidFill>
              </a:rPr>
              <a:t>emp = Employee("Geek2") # An Object of Employee</a:t>
            </a:r>
          </a:p>
          <a:p>
            <a:r>
              <a:rPr lang="en-IN">
                <a:solidFill>
                  <a:prstClr val="black"/>
                </a:solidFill>
              </a:rPr>
              <a:t>print(</a:t>
            </a:r>
            <a:r>
              <a:rPr lang="en-IN" err="1">
                <a:solidFill>
                  <a:prstClr val="black"/>
                </a:solidFill>
              </a:rPr>
              <a:t>emp.getName</a:t>
            </a:r>
            <a:r>
              <a:rPr lang="en-IN">
                <a:solidFill>
                  <a:prstClr val="black"/>
                </a:solidFill>
              </a:rPr>
              <a:t>(), </a:t>
            </a:r>
            <a:r>
              <a:rPr lang="en-IN" err="1">
                <a:solidFill>
                  <a:prstClr val="black"/>
                </a:solidFill>
              </a:rPr>
              <a:t>emp.isEmployee</a:t>
            </a:r>
            <a:r>
              <a:rPr lang="en-IN">
                <a:solidFill>
                  <a:prstClr val="black"/>
                </a:solidFill>
              </a:rPr>
              <a:t>())</a:t>
            </a:r>
          </a:p>
          <a:p>
            <a:r>
              <a:rPr lang="en-IN">
                <a:solidFill>
                  <a:prstClr val="black"/>
                </a:solidFill>
              </a:rPr>
              <a:t>Geek1 False</a:t>
            </a:r>
          </a:p>
          <a:p>
            <a:r>
              <a:rPr lang="en-IN">
                <a:solidFill>
                  <a:prstClr val="black"/>
                </a:solidFill>
              </a:rPr>
              <a:t>Geek2 True</a:t>
            </a:r>
          </a:p>
        </p:txBody>
      </p:sp>
      <p:sp>
        <p:nvSpPr>
          <p:cNvPr id="2" name="Title 1">
            <a:extLst>
              <a:ext uri="{FF2B5EF4-FFF2-40B4-BE49-F238E27FC236}">
                <a16:creationId xmlns:a16="http://schemas.microsoft.com/office/drawing/2014/main" id="{961BDA32-6852-4D53-863D-2C1FE8A1C3A1}"/>
              </a:ext>
            </a:extLst>
          </p:cNvPr>
          <p:cNvSpPr>
            <a:spLocks noGrp="1"/>
          </p:cNvSpPr>
          <p:nvPr>
            <p:ph type="title"/>
          </p:nvPr>
        </p:nvSpPr>
        <p:spPr/>
        <p:txBody>
          <a:bodyPr/>
          <a:lstStyle/>
          <a:p>
            <a:r>
              <a:rPr lang="en-IN"/>
              <a:t>Inheritance Example</a:t>
            </a:r>
          </a:p>
        </p:txBody>
      </p:sp>
      <p:sp>
        <p:nvSpPr>
          <p:cNvPr id="3" name="Slide Number Placeholder 2">
            <a:extLst>
              <a:ext uri="{FF2B5EF4-FFF2-40B4-BE49-F238E27FC236}">
                <a16:creationId xmlns:a16="http://schemas.microsoft.com/office/drawing/2014/main" id="{339EC530-E09A-66C8-F283-41CF37EC14E4}"/>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33</a:t>
            </a:fld>
            <a:endParaRPr lang="en-IN">
              <a:solidFill>
                <a:prstClr val="black"/>
              </a:solidFill>
            </a:endParaRPr>
          </a:p>
        </p:txBody>
      </p:sp>
      <p:sp>
        <p:nvSpPr>
          <p:cNvPr id="12" name="Text Placeholder 18">
            <a:extLst>
              <a:ext uri="{FF2B5EF4-FFF2-40B4-BE49-F238E27FC236}">
                <a16:creationId xmlns:a16="http://schemas.microsoft.com/office/drawing/2014/main" id="{CF0D8381-779D-E5E0-D26B-D2F5DA88F229}"/>
              </a:ext>
            </a:extLst>
          </p:cNvPr>
          <p:cNvSpPr txBox="1">
            <a:spLocks/>
          </p:cNvSpPr>
          <p:nvPr/>
        </p:nvSpPr>
        <p:spPr>
          <a:xfrm>
            <a:off x="897700" y="1234440"/>
            <a:ext cx="5198300" cy="338554"/>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A Python program to demonstrate inheritance.</a:t>
            </a:r>
          </a:p>
        </p:txBody>
      </p:sp>
    </p:spTree>
    <p:custDataLst>
      <p:tags r:id="rId1"/>
    </p:custDataLst>
    <p:extLst>
      <p:ext uri="{BB962C8B-B14F-4D97-AF65-F5344CB8AC3E}">
        <p14:creationId xmlns:p14="http://schemas.microsoft.com/office/powerpoint/2010/main" val="1022086090"/>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6CE24-5BFC-A1D6-71B2-85CDC872CE63}"/>
              </a:ext>
            </a:extLst>
          </p:cNvPr>
          <p:cNvSpPr>
            <a:spLocks noGrp="1"/>
          </p:cNvSpPr>
          <p:nvPr>
            <p:ph type="title"/>
          </p:nvPr>
        </p:nvSpPr>
        <p:spPr/>
        <p:txBody>
          <a:bodyPr/>
          <a:lstStyle/>
          <a:p>
            <a:r>
              <a:rPr lang="en-IN"/>
              <a:t>Single Inheritance</a:t>
            </a:r>
          </a:p>
        </p:txBody>
      </p:sp>
      <p:sp>
        <p:nvSpPr>
          <p:cNvPr id="3" name="Slide Number Placeholder 2">
            <a:extLst>
              <a:ext uri="{FF2B5EF4-FFF2-40B4-BE49-F238E27FC236}">
                <a16:creationId xmlns:a16="http://schemas.microsoft.com/office/drawing/2014/main" id="{04F4A86F-6B48-6265-6C49-D8CAAF645547}"/>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34</a:t>
            </a:fld>
            <a:endParaRPr lang="en-IN">
              <a:solidFill>
                <a:prstClr val="black"/>
              </a:solidFill>
            </a:endParaRPr>
          </a:p>
        </p:txBody>
      </p:sp>
      <p:sp>
        <p:nvSpPr>
          <p:cNvPr id="5" name="Text Placeholder 21">
            <a:extLst>
              <a:ext uri="{FF2B5EF4-FFF2-40B4-BE49-F238E27FC236}">
                <a16:creationId xmlns:a16="http://schemas.microsoft.com/office/drawing/2014/main" id="{66F13EC6-FB64-DE98-290D-0F06473F8F68}"/>
              </a:ext>
            </a:extLst>
          </p:cNvPr>
          <p:cNvSpPr txBox="1">
            <a:spLocks/>
          </p:cNvSpPr>
          <p:nvPr/>
        </p:nvSpPr>
        <p:spPr>
          <a:xfrm>
            <a:off x="1002475" y="1863620"/>
            <a:ext cx="4514088" cy="4244142"/>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BAB63A4A-5271-748A-5546-DD5CC9C366A5}"/>
              </a:ext>
            </a:extLst>
          </p:cNvPr>
          <p:cNvSpPr txBox="1">
            <a:spLocks/>
          </p:cNvSpPr>
          <p:nvPr/>
        </p:nvSpPr>
        <p:spPr>
          <a:xfrm>
            <a:off x="1021526" y="1897086"/>
            <a:ext cx="4409313" cy="4201150"/>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sz="1200">
                <a:solidFill>
                  <a:prstClr val="black"/>
                </a:solidFill>
              </a:rPr>
              <a:t># Python program to demonstrate</a:t>
            </a:r>
          </a:p>
          <a:p>
            <a:r>
              <a:rPr lang="en-US" sz="1200">
                <a:solidFill>
                  <a:prstClr val="black"/>
                </a:solidFill>
              </a:rPr>
              <a:t># single inheritance</a:t>
            </a:r>
          </a:p>
          <a:p>
            <a:r>
              <a:rPr lang="en-US" sz="1200">
                <a:solidFill>
                  <a:prstClr val="black"/>
                </a:solidFill>
              </a:rPr>
              <a:t># Base class</a:t>
            </a:r>
          </a:p>
          <a:p>
            <a:r>
              <a:rPr lang="en-US" sz="1200">
                <a:solidFill>
                  <a:prstClr val="black"/>
                </a:solidFill>
              </a:rPr>
              <a:t>class Parent:</a:t>
            </a:r>
          </a:p>
          <a:p>
            <a:r>
              <a:rPr lang="en-US" sz="1200">
                <a:solidFill>
                  <a:prstClr val="black"/>
                </a:solidFill>
              </a:rPr>
              <a:t>    def func1(self):</a:t>
            </a:r>
          </a:p>
          <a:p>
            <a:r>
              <a:rPr lang="en-US" sz="1200">
                <a:solidFill>
                  <a:prstClr val="black"/>
                </a:solidFill>
              </a:rPr>
              <a:t>        print("This function is in parent class.")</a:t>
            </a:r>
          </a:p>
          <a:p>
            <a:r>
              <a:rPr lang="en-US" sz="1200">
                <a:solidFill>
                  <a:prstClr val="black"/>
                </a:solidFill>
              </a:rPr>
              <a:t># Derived class</a:t>
            </a:r>
          </a:p>
          <a:p>
            <a:r>
              <a:rPr lang="en-US" sz="1200">
                <a:solidFill>
                  <a:prstClr val="black"/>
                </a:solidFill>
              </a:rPr>
              <a:t>class Child(Parent):</a:t>
            </a:r>
          </a:p>
          <a:p>
            <a:r>
              <a:rPr lang="en-US" sz="1200">
                <a:solidFill>
                  <a:prstClr val="black"/>
                </a:solidFill>
              </a:rPr>
              <a:t>    def func2(self):</a:t>
            </a:r>
          </a:p>
          <a:p>
            <a:r>
              <a:rPr lang="en-US" sz="1200">
                <a:solidFill>
                  <a:prstClr val="black"/>
                </a:solidFill>
              </a:rPr>
              <a:t>        print("This function is in child class.")</a:t>
            </a:r>
          </a:p>
          <a:p>
            <a:r>
              <a:rPr lang="en-US" sz="1200">
                <a:solidFill>
                  <a:prstClr val="black"/>
                </a:solidFill>
              </a:rPr>
              <a:t># Driver's code</a:t>
            </a:r>
          </a:p>
          <a:p>
            <a:r>
              <a:rPr lang="en-US" sz="1200">
                <a:solidFill>
                  <a:prstClr val="black"/>
                </a:solidFill>
              </a:rPr>
              <a:t>object = Child()</a:t>
            </a:r>
          </a:p>
          <a:p>
            <a:r>
              <a:rPr lang="en-US" sz="1200">
                <a:solidFill>
                  <a:prstClr val="black"/>
                </a:solidFill>
              </a:rPr>
              <a:t>object.func1()</a:t>
            </a:r>
          </a:p>
          <a:p>
            <a:r>
              <a:rPr lang="en-US" sz="1200">
                <a:solidFill>
                  <a:prstClr val="black"/>
                </a:solidFill>
              </a:rPr>
              <a:t>object.func2()</a:t>
            </a:r>
          </a:p>
          <a:p>
            <a:r>
              <a:rPr lang="en-US" sz="1200">
                <a:solidFill>
                  <a:prstClr val="black"/>
                </a:solidFill>
              </a:rPr>
              <a:t>This function is in parent class.</a:t>
            </a:r>
          </a:p>
          <a:p>
            <a:r>
              <a:rPr lang="en-US" sz="1200">
                <a:solidFill>
                  <a:prstClr val="black"/>
                </a:solidFill>
              </a:rPr>
              <a:t>This function is in child class.</a:t>
            </a:r>
          </a:p>
        </p:txBody>
      </p:sp>
      <p:sp>
        <p:nvSpPr>
          <p:cNvPr id="9" name="Text Placeholder 18">
            <a:extLst>
              <a:ext uri="{FF2B5EF4-FFF2-40B4-BE49-F238E27FC236}">
                <a16:creationId xmlns:a16="http://schemas.microsoft.com/office/drawing/2014/main" id="{6B991134-CEFF-D84D-B6A4-D674EE69D378}"/>
              </a:ext>
            </a:extLst>
          </p:cNvPr>
          <p:cNvSpPr txBox="1">
            <a:spLocks/>
          </p:cNvSpPr>
          <p:nvPr/>
        </p:nvSpPr>
        <p:spPr>
          <a:xfrm>
            <a:off x="897701" y="1240745"/>
            <a:ext cx="10396601" cy="584775"/>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Single inheritance enables a derived class to inherit properties from a single parent class, thus enabling code reusability and addition of new features to the existing code.</a:t>
            </a:r>
          </a:p>
        </p:txBody>
      </p:sp>
      <p:grpSp>
        <p:nvGrpSpPr>
          <p:cNvPr id="6" name="Group 5">
            <a:extLst>
              <a:ext uri="{FF2B5EF4-FFF2-40B4-BE49-F238E27FC236}">
                <a16:creationId xmlns:a16="http://schemas.microsoft.com/office/drawing/2014/main" id="{41185E5A-981B-7082-0F1A-E48C5A88371F}"/>
              </a:ext>
            </a:extLst>
          </p:cNvPr>
          <p:cNvGrpSpPr/>
          <p:nvPr/>
        </p:nvGrpSpPr>
        <p:grpSpPr>
          <a:xfrm>
            <a:off x="7589384" y="2674416"/>
            <a:ext cx="2172155" cy="2622550"/>
            <a:chOff x="8044995" y="2419350"/>
            <a:chExt cx="2172155" cy="2622550"/>
          </a:xfrm>
        </p:grpSpPr>
        <p:sp>
          <p:nvSpPr>
            <p:cNvPr id="8" name="Rectangle 7">
              <a:extLst>
                <a:ext uri="{FF2B5EF4-FFF2-40B4-BE49-F238E27FC236}">
                  <a16:creationId xmlns:a16="http://schemas.microsoft.com/office/drawing/2014/main" id="{0B931905-2FC5-D172-FFC3-AFA246DBCE8C}"/>
                </a:ext>
              </a:extLst>
            </p:cNvPr>
            <p:cNvSpPr/>
            <p:nvPr/>
          </p:nvSpPr>
          <p:spPr bwMode="gray">
            <a:xfrm>
              <a:off x="8851900" y="2717800"/>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A</a:t>
              </a:r>
              <a:endParaRPr lang="en-IN" sz="1600" b="1">
                <a:solidFill>
                  <a:prstClr val="white"/>
                </a:solidFill>
                <a:latin typeface="Calibri"/>
              </a:endParaRPr>
            </a:p>
          </p:txBody>
        </p:sp>
        <p:sp>
          <p:nvSpPr>
            <p:cNvPr id="10" name="Rectangle 9">
              <a:extLst>
                <a:ext uri="{FF2B5EF4-FFF2-40B4-BE49-F238E27FC236}">
                  <a16:creationId xmlns:a16="http://schemas.microsoft.com/office/drawing/2014/main" id="{0D25F6AE-9474-49EB-9F0C-18C6F66F1004}"/>
                </a:ext>
              </a:extLst>
            </p:cNvPr>
            <p:cNvSpPr/>
            <p:nvPr/>
          </p:nvSpPr>
          <p:spPr bwMode="gray">
            <a:xfrm>
              <a:off x="8851900" y="3903362"/>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sp>
          <p:nvSpPr>
            <p:cNvPr id="12" name="TextBox 11">
              <a:extLst>
                <a:ext uri="{FF2B5EF4-FFF2-40B4-BE49-F238E27FC236}">
                  <a16:creationId xmlns:a16="http://schemas.microsoft.com/office/drawing/2014/main" id="{78182148-3CD3-9D7D-9174-4CC205D3A45D}"/>
                </a:ext>
              </a:extLst>
            </p:cNvPr>
            <p:cNvSpPr txBox="1"/>
            <p:nvPr/>
          </p:nvSpPr>
          <p:spPr>
            <a:xfrm>
              <a:off x="8191500" y="4585043"/>
              <a:ext cx="1917700" cy="246221"/>
            </a:xfrm>
            <a:prstGeom prst="rect">
              <a:avLst/>
            </a:prstGeom>
            <a:noFill/>
          </p:spPr>
          <p:txBody>
            <a:bodyPr vert="horz" wrap="square" lIns="0" tIns="0" rIns="0" bIns="0" rtlCol="0">
              <a:spAutoFit/>
            </a:bodyPr>
            <a:lstStyle/>
            <a:p>
              <a:pPr algn="ctr" defTabSz="1218957">
                <a:spcBef>
                  <a:spcPts val="200"/>
                </a:spcBef>
                <a:buSzPct val="100000"/>
              </a:pPr>
              <a:r>
                <a:rPr lang="en-US" sz="1600" b="1">
                  <a:solidFill>
                    <a:prstClr val="black"/>
                  </a:solidFill>
                  <a:latin typeface="Calibri"/>
                </a:rPr>
                <a:t>Single Inheritance</a:t>
              </a:r>
              <a:endParaRPr lang="en-IN" sz="1600" b="1">
                <a:solidFill>
                  <a:prstClr val="black"/>
                </a:solidFill>
                <a:latin typeface="Calibri"/>
              </a:endParaRPr>
            </a:p>
          </p:txBody>
        </p:sp>
        <p:cxnSp>
          <p:nvCxnSpPr>
            <p:cNvPr id="13" name="Straight Arrow Connector 12">
              <a:extLst>
                <a:ext uri="{FF2B5EF4-FFF2-40B4-BE49-F238E27FC236}">
                  <a16:creationId xmlns:a16="http://schemas.microsoft.com/office/drawing/2014/main" id="{2EE462DE-71D4-021C-90DC-DEE8434FED14}"/>
                </a:ext>
              </a:extLst>
            </p:cNvPr>
            <p:cNvCxnSpPr>
              <a:stCxn id="8" idx="2"/>
              <a:endCxn id="10" idx="0"/>
            </p:cNvCxnSpPr>
            <p:nvPr/>
          </p:nvCxnSpPr>
          <p:spPr>
            <a:xfrm>
              <a:off x="9124950" y="3251200"/>
              <a:ext cx="0" cy="652162"/>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197A28F5-B7EB-81A1-1695-1A638A0AEB93}"/>
                </a:ext>
              </a:extLst>
            </p:cNvPr>
            <p:cNvSpPr/>
            <p:nvPr/>
          </p:nvSpPr>
          <p:spPr bwMode="gray">
            <a:xfrm>
              <a:off x="8044995" y="2419350"/>
              <a:ext cx="2172155" cy="2622550"/>
            </a:xfrm>
            <a:prstGeom prst="rect">
              <a:avLst/>
            </a:prstGeom>
            <a:noFill/>
            <a:ln w="12700" algn="ctr">
              <a:solidFill>
                <a:srgbClr val="BBBCBC"/>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grpSp>
    </p:spTree>
    <p:custDataLst>
      <p:tags r:id="rId1"/>
    </p:custDataLst>
    <p:extLst>
      <p:ext uri="{BB962C8B-B14F-4D97-AF65-F5344CB8AC3E}">
        <p14:creationId xmlns:p14="http://schemas.microsoft.com/office/powerpoint/2010/main" val="3125686652"/>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6CE24-5BFC-A1D6-71B2-85CDC872CE63}"/>
              </a:ext>
            </a:extLst>
          </p:cNvPr>
          <p:cNvSpPr>
            <a:spLocks noGrp="1"/>
          </p:cNvSpPr>
          <p:nvPr>
            <p:ph type="title"/>
          </p:nvPr>
        </p:nvSpPr>
        <p:spPr/>
        <p:txBody>
          <a:bodyPr/>
          <a:lstStyle/>
          <a:p>
            <a:r>
              <a:rPr lang="en-IN"/>
              <a:t>Multiple Inheritance</a:t>
            </a:r>
          </a:p>
        </p:txBody>
      </p:sp>
      <p:sp>
        <p:nvSpPr>
          <p:cNvPr id="3" name="Slide Number Placeholder 2">
            <a:extLst>
              <a:ext uri="{FF2B5EF4-FFF2-40B4-BE49-F238E27FC236}">
                <a16:creationId xmlns:a16="http://schemas.microsoft.com/office/drawing/2014/main" id="{04F4A86F-6B48-6265-6C49-D8CAAF645547}"/>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35</a:t>
            </a:fld>
            <a:endParaRPr lang="en-IN">
              <a:solidFill>
                <a:prstClr val="black"/>
              </a:solidFill>
            </a:endParaRPr>
          </a:p>
        </p:txBody>
      </p:sp>
      <p:sp>
        <p:nvSpPr>
          <p:cNvPr id="5" name="Text Placeholder 21">
            <a:extLst>
              <a:ext uri="{FF2B5EF4-FFF2-40B4-BE49-F238E27FC236}">
                <a16:creationId xmlns:a16="http://schemas.microsoft.com/office/drawing/2014/main" id="{56FD5702-D09D-C200-9742-53FAF68C9B88}"/>
              </a:ext>
            </a:extLst>
          </p:cNvPr>
          <p:cNvSpPr txBox="1">
            <a:spLocks/>
          </p:cNvSpPr>
          <p:nvPr/>
        </p:nvSpPr>
        <p:spPr>
          <a:xfrm>
            <a:off x="1007429" y="1848828"/>
            <a:ext cx="3894431" cy="4530872"/>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CC8B4671-0501-6757-5D7E-FB20F3CDA011}"/>
              </a:ext>
            </a:extLst>
          </p:cNvPr>
          <p:cNvSpPr txBox="1">
            <a:spLocks/>
          </p:cNvSpPr>
          <p:nvPr/>
        </p:nvSpPr>
        <p:spPr>
          <a:xfrm>
            <a:off x="1069683" y="1883580"/>
            <a:ext cx="3894431" cy="4524315"/>
          </a:xfrm>
          <a:prstGeom prst="rect">
            <a:avLst/>
          </a:prstGeom>
        </p:spPr>
        <p:txBody>
          <a:bodyPr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Python program to demonstrate</a:t>
            </a:r>
          </a:p>
          <a:p>
            <a:pPr>
              <a:spcBef>
                <a:spcPts val="0"/>
              </a:spcBef>
            </a:pPr>
            <a:r>
              <a:rPr lang="en-US" sz="1200">
                <a:solidFill>
                  <a:prstClr val="black"/>
                </a:solidFill>
              </a:rPr>
              <a:t># multiple inheritance</a:t>
            </a:r>
          </a:p>
          <a:p>
            <a:pPr>
              <a:spcBef>
                <a:spcPts val="0"/>
              </a:spcBef>
            </a:pPr>
            <a:r>
              <a:rPr lang="en-US" sz="1200">
                <a:solidFill>
                  <a:prstClr val="black"/>
                </a:solidFill>
              </a:rPr>
              <a:t># Base class1</a:t>
            </a:r>
          </a:p>
          <a:p>
            <a:pPr>
              <a:spcBef>
                <a:spcPts val="0"/>
              </a:spcBef>
            </a:pPr>
            <a:r>
              <a:rPr lang="en-US" sz="1200">
                <a:solidFill>
                  <a:prstClr val="black"/>
                </a:solidFill>
              </a:rPr>
              <a:t>class Mother:</a:t>
            </a:r>
          </a:p>
          <a:p>
            <a:pPr>
              <a:spcBef>
                <a:spcPts val="0"/>
              </a:spcBef>
            </a:pPr>
            <a:r>
              <a:rPr lang="en-US" sz="1200">
                <a:solidFill>
                  <a:prstClr val="black"/>
                </a:solidFill>
              </a:rPr>
              <a:t>    </a:t>
            </a:r>
            <a:r>
              <a:rPr lang="en-US" sz="1200" err="1">
                <a:solidFill>
                  <a:prstClr val="black"/>
                </a:solidFill>
              </a:rPr>
              <a:t>mothername</a:t>
            </a:r>
            <a:r>
              <a:rPr lang="en-US" sz="1200">
                <a:solidFill>
                  <a:prstClr val="black"/>
                </a:solidFill>
              </a:rPr>
              <a:t> = ""</a:t>
            </a:r>
          </a:p>
          <a:p>
            <a:pPr>
              <a:spcBef>
                <a:spcPts val="0"/>
              </a:spcBef>
            </a:pPr>
            <a:r>
              <a:rPr lang="en-US" sz="1200">
                <a:solidFill>
                  <a:prstClr val="black"/>
                </a:solidFill>
              </a:rPr>
              <a:t>    def mother(self):</a:t>
            </a:r>
          </a:p>
          <a:p>
            <a:pPr>
              <a:spcBef>
                <a:spcPts val="0"/>
              </a:spcBef>
            </a:pPr>
            <a:r>
              <a:rPr lang="en-US" sz="1200">
                <a:solidFill>
                  <a:prstClr val="black"/>
                </a:solidFill>
              </a:rPr>
              <a:t>        print(</a:t>
            </a:r>
            <a:r>
              <a:rPr lang="en-US" sz="1200" err="1">
                <a:solidFill>
                  <a:prstClr val="black"/>
                </a:solidFill>
              </a:rPr>
              <a:t>self.mothername</a:t>
            </a:r>
            <a:r>
              <a:rPr lang="en-US" sz="1200">
                <a:solidFill>
                  <a:prstClr val="black"/>
                </a:solidFill>
              </a:rPr>
              <a:t>)</a:t>
            </a:r>
          </a:p>
          <a:p>
            <a:pPr>
              <a:spcBef>
                <a:spcPts val="0"/>
              </a:spcBef>
            </a:pPr>
            <a:r>
              <a:rPr lang="en-US" sz="1200">
                <a:solidFill>
                  <a:prstClr val="black"/>
                </a:solidFill>
              </a:rPr>
              <a:t># Base class2</a:t>
            </a:r>
          </a:p>
          <a:p>
            <a:pPr>
              <a:spcBef>
                <a:spcPts val="0"/>
              </a:spcBef>
            </a:pPr>
            <a:r>
              <a:rPr lang="en-US" sz="1200">
                <a:solidFill>
                  <a:prstClr val="black"/>
                </a:solidFill>
              </a:rPr>
              <a:t>class Father:</a:t>
            </a:r>
          </a:p>
          <a:p>
            <a:pPr>
              <a:spcBef>
                <a:spcPts val="0"/>
              </a:spcBef>
            </a:pPr>
            <a:r>
              <a:rPr lang="en-US" sz="1200">
                <a:solidFill>
                  <a:prstClr val="black"/>
                </a:solidFill>
              </a:rPr>
              <a:t>    </a:t>
            </a:r>
            <a:r>
              <a:rPr lang="en-US" sz="1200" err="1">
                <a:solidFill>
                  <a:prstClr val="black"/>
                </a:solidFill>
              </a:rPr>
              <a:t>fathername</a:t>
            </a:r>
            <a:r>
              <a:rPr lang="en-US" sz="1200">
                <a:solidFill>
                  <a:prstClr val="black"/>
                </a:solidFill>
              </a:rPr>
              <a:t> = ""</a:t>
            </a:r>
          </a:p>
          <a:p>
            <a:pPr>
              <a:spcBef>
                <a:spcPts val="0"/>
              </a:spcBef>
            </a:pPr>
            <a:r>
              <a:rPr lang="en-US" sz="1200">
                <a:solidFill>
                  <a:prstClr val="black"/>
                </a:solidFill>
              </a:rPr>
              <a:t>    def father(self):</a:t>
            </a:r>
          </a:p>
          <a:p>
            <a:pPr>
              <a:spcBef>
                <a:spcPts val="0"/>
              </a:spcBef>
            </a:pPr>
            <a:r>
              <a:rPr lang="en-US" sz="1200">
                <a:solidFill>
                  <a:prstClr val="black"/>
                </a:solidFill>
              </a:rPr>
              <a:t>        print(</a:t>
            </a:r>
            <a:r>
              <a:rPr lang="en-US" sz="1200" err="1">
                <a:solidFill>
                  <a:prstClr val="black"/>
                </a:solidFill>
              </a:rPr>
              <a:t>self.fathername</a:t>
            </a:r>
            <a:r>
              <a:rPr lang="en-US" sz="1200">
                <a:solidFill>
                  <a:prstClr val="black"/>
                </a:solidFill>
              </a:rPr>
              <a:t>)</a:t>
            </a:r>
          </a:p>
          <a:p>
            <a:pPr>
              <a:spcBef>
                <a:spcPts val="0"/>
              </a:spcBef>
            </a:pPr>
            <a:r>
              <a:rPr lang="en-US" sz="1200">
                <a:solidFill>
                  <a:prstClr val="black"/>
                </a:solidFill>
              </a:rPr>
              <a:t># Derived class</a:t>
            </a:r>
          </a:p>
          <a:p>
            <a:pPr>
              <a:spcBef>
                <a:spcPts val="0"/>
              </a:spcBef>
            </a:pPr>
            <a:r>
              <a:rPr lang="en-US" sz="1200">
                <a:solidFill>
                  <a:prstClr val="black"/>
                </a:solidFill>
              </a:rPr>
              <a:t>class Son(Mother, Father):</a:t>
            </a:r>
          </a:p>
          <a:p>
            <a:pPr>
              <a:spcBef>
                <a:spcPts val="0"/>
              </a:spcBef>
            </a:pPr>
            <a:r>
              <a:rPr lang="en-US" sz="1200">
                <a:solidFill>
                  <a:prstClr val="black"/>
                </a:solidFill>
              </a:rPr>
              <a:t>    def parents(self):</a:t>
            </a:r>
          </a:p>
          <a:p>
            <a:pPr>
              <a:spcBef>
                <a:spcPts val="0"/>
              </a:spcBef>
            </a:pPr>
            <a:r>
              <a:rPr lang="en-US" sz="1200">
                <a:solidFill>
                  <a:prstClr val="black"/>
                </a:solidFill>
              </a:rPr>
              <a:t>        print("Father :", </a:t>
            </a:r>
            <a:r>
              <a:rPr lang="en-US" sz="1200" err="1">
                <a:solidFill>
                  <a:prstClr val="black"/>
                </a:solidFill>
              </a:rPr>
              <a:t>self.fathername</a:t>
            </a:r>
            <a:r>
              <a:rPr lang="en-US" sz="1200">
                <a:solidFill>
                  <a:prstClr val="black"/>
                </a:solidFill>
              </a:rPr>
              <a:t>)</a:t>
            </a:r>
          </a:p>
          <a:p>
            <a:pPr>
              <a:spcBef>
                <a:spcPts val="0"/>
              </a:spcBef>
            </a:pPr>
            <a:r>
              <a:rPr lang="en-US" sz="1200">
                <a:solidFill>
                  <a:prstClr val="black"/>
                </a:solidFill>
              </a:rPr>
              <a:t>        print("Mother :", </a:t>
            </a:r>
            <a:r>
              <a:rPr lang="en-US" sz="1200" err="1">
                <a:solidFill>
                  <a:prstClr val="black"/>
                </a:solidFill>
              </a:rPr>
              <a:t>self.mothername</a:t>
            </a:r>
            <a:r>
              <a:rPr lang="en-US" sz="1200">
                <a:solidFill>
                  <a:prstClr val="black"/>
                </a:solidFill>
              </a:rPr>
              <a:t>)</a:t>
            </a:r>
          </a:p>
          <a:p>
            <a:pPr>
              <a:spcBef>
                <a:spcPts val="0"/>
              </a:spcBef>
            </a:pPr>
            <a:r>
              <a:rPr lang="en-US" sz="1200">
                <a:solidFill>
                  <a:prstClr val="black"/>
                </a:solidFill>
              </a:rPr>
              <a:t># Driver's code</a:t>
            </a:r>
          </a:p>
          <a:p>
            <a:pPr>
              <a:spcBef>
                <a:spcPts val="0"/>
              </a:spcBef>
            </a:pPr>
            <a:r>
              <a:rPr lang="en-US" sz="1200">
                <a:solidFill>
                  <a:prstClr val="black"/>
                </a:solidFill>
              </a:rPr>
              <a:t>s1 = Son()</a:t>
            </a:r>
          </a:p>
          <a:p>
            <a:pPr>
              <a:spcBef>
                <a:spcPts val="0"/>
              </a:spcBef>
            </a:pPr>
            <a:r>
              <a:rPr lang="en-US" sz="1200">
                <a:solidFill>
                  <a:prstClr val="black"/>
                </a:solidFill>
              </a:rPr>
              <a:t>s1.fathername = "RAM"</a:t>
            </a:r>
          </a:p>
          <a:p>
            <a:pPr>
              <a:spcBef>
                <a:spcPts val="0"/>
              </a:spcBef>
            </a:pPr>
            <a:r>
              <a:rPr lang="en-US" sz="1200">
                <a:solidFill>
                  <a:prstClr val="black"/>
                </a:solidFill>
              </a:rPr>
              <a:t>s1.mothername = "SITA"</a:t>
            </a:r>
          </a:p>
          <a:p>
            <a:pPr>
              <a:spcBef>
                <a:spcPts val="0"/>
              </a:spcBef>
            </a:pPr>
            <a:r>
              <a:rPr lang="en-US" sz="1200">
                <a:solidFill>
                  <a:prstClr val="black"/>
                </a:solidFill>
              </a:rPr>
              <a:t>s1.parents()</a:t>
            </a:r>
          </a:p>
          <a:p>
            <a:pPr>
              <a:spcBef>
                <a:spcPts val="0"/>
              </a:spcBef>
            </a:pPr>
            <a:r>
              <a:rPr lang="en-US" sz="1200">
                <a:solidFill>
                  <a:prstClr val="black"/>
                </a:solidFill>
              </a:rPr>
              <a:t>Father : RAM</a:t>
            </a:r>
          </a:p>
          <a:p>
            <a:pPr>
              <a:spcBef>
                <a:spcPts val="0"/>
              </a:spcBef>
            </a:pPr>
            <a:r>
              <a:rPr lang="en-US" sz="1200">
                <a:solidFill>
                  <a:prstClr val="black"/>
                </a:solidFill>
              </a:rPr>
              <a:t>Mother : SITA</a:t>
            </a:r>
          </a:p>
        </p:txBody>
      </p:sp>
      <p:sp>
        <p:nvSpPr>
          <p:cNvPr id="9" name="Text Placeholder 18">
            <a:extLst>
              <a:ext uri="{FF2B5EF4-FFF2-40B4-BE49-F238E27FC236}">
                <a16:creationId xmlns:a16="http://schemas.microsoft.com/office/drawing/2014/main" id="{021032C8-55E1-DB45-5292-C61EA0B49001}"/>
              </a:ext>
            </a:extLst>
          </p:cNvPr>
          <p:cNvSpPr txBox="1">
            <a:spLocks/>
          </p:cNvSpPr>
          <p:nvPr/>
        </p:nvSpPr>
        <p:spPr>
          <a:xfrm>
            <a:off x="897701" y="1234441"/>
            <a:ext cx="10396601" cy="584775"/>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A class can be derived from more than one base class. This type of inheritance is called multiple inheritance. In multiple inheritance, all the features of the base classes are inherited into the derived class.</a:t>
            </a:r>
          </a:p>
        </p:txBody>
      </p:sp>
      <p:grpSp>
        <p:nvGrpSpPr>
          <p:cNvPr id="6" name="Group 5">
            <a:extLst>
              <a:ext uri="{FF2B5EF4-FFF2-40B4-BE49-F238E27FC236}">
                <a16:creationId xmlns:a16="http://schemas.microsoft.com/office/drawing/2014/main" id="{6606DC04-A6AA-A380-F985-98BB0C734BEB}"/>
              </a:ext>
            </a:extLst>
          </p:cNvPr>
          <p:cNvGrpSpPr/>
          <p:nvPr/>
        </p:nvGrpSpPr>
        <p:grpSpPr>
          <a:xfrm>
            <a:off x="6669089" y="2864593"/>
            <a:ext cx="3762375" cy="2562286"/>
            <a:chOff x="7086600" y="2476500"/>
            <a:chExt cx="3762375" cy="2562286"/>
          </a:xfrm>
        </p:grpSpPr>
        <p:sp>
          <p:nvSpPr>
            <p:cNvPr id="8" name="Rectangle 7">
              <a:extLst>
                <a:ext uri="{FF2B5EF4-FFF2-40B4-BE49-F238E27FC236}">
                  <a16:creationId xmlns:a16="http://schemas.microsoft.com/office/drawing/2014/main" id="{A4D4CF2B-618F-B14A-6A1D-623721985830}"/>
                </a:ext>
              </a:extLst>
            </p:cNvPr>
            <p:cNvSpPr/>
            <p:nvPr/>
          </p:nvSpPr>
          <p:spPr bwMode="gray">
            <a:xfrm>
              <a:off x="7341223" y="2745548"/>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A</a:t>
              </a:r>
              <a:endParaRPr lang="en-IN" sz="1600" b="1">
                <a:solidFill>
                  <a:prstClr val="white"/>
                </a:solidFill>
                <a:latin typeface="Calibri"/>
              </a:endParaRPr>
            </a:p>
          </p:txBody>
        </p:sp>
        <p:sp>
          <p:nvSpPr>
            <p:cNvPr id="10" name="Rectangle 9">
              <a:extLst>
                <a:ext uri="{FF2B5EF4-FFF2-40B4-BE49-F238E27FC236}">
                  <a16:creationId xmlns:a16="http://schemas.microsoft.com/office/drawing/2014/main" id="{C5601050-2273-CD72-3070-19EC570AE816}"/>
                </a:ext>
              </a:extLst>
            </p:cNvPr>
            <p:cNvSpPr/>
            <p:nvPr/>
          </p:nvSpPr>
          <p:spPr bwMode="gray">
            <a:xfrm>
              <a:off x="8642237" y="3903362"/>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a:t>
              </a:r>
              <a:endParaRPr lang="en-IN" sz="1600" b="1">
                <a:solidFill>
                  <a:prstClr val="white"/>
                </a:solidFill>
                <a:latin typeface="Calibri"/>
              </a:endParaRPr>
            </a:p>
          </p:txBody>
        </p:sp>
        <p:sp>
          <p:nvSpPr>
            <p:cNvPr id="12" name="TextBox 11">
              <a:extLst>
                <a:ext uri="{FF2B5EF4-FFF2-40B4-BE49-F238E27FC236}">
                  <a16:creationId xmlns:a16="http://schemas.microsoft.com/office/drawing/2014/main" id="{16D5A60E-F977-9AB2-817D-C948ADE2B70B}"/>
                </a:ext>
              </a:extLst>
            </p:cNvPr>
            <p:cNvSpPr txBox="1"/>
            <p:nvPr/>
          </p:nvSpPr>
          <p:spPr>
            <a:xfrm>
              <a:off x="7950200" y="4585043"/>
              <a:ext cx="1917700" cy="246221"/>
            </a:xfrm>
            <a:prstGeom prst="rect">
              <a:avLst/>
            </a:prstGeom>
            <a:noFill/>
          </p:spPr>
          <p:txBody>
            <a:bodyPr vert="horz" wrap="square" lIns="0" tIns="0" rIns="0" bIns="0" rtlCol="0">
              <a:spAutoFit/>
            </a:bodyPr>
            <a:lstStyle/>
            <a:p>
              <a:pPr algn="ctr" defTabSz="1218957">
                <a:spcBef>
                  <a:spcPts val="200"/>
                </a:spcBef>
                <a:buSzPct val="100000"/>
              </a:pPr>
              <a:r>
                <a:rPr lang="en-US" sz="1600" b="1">
                  <a:solidFill>
                    <a:prstClr val="black"/>
                  </a:solidFill>
                  <a:latin typeface="Calibri"/>
                </a:rPr>
                <a:t>Multiple Inheritance</a:t>
              </a:r>
              <a:endParaRPr lang="en-IN" sz="1600" b="1">
                <a:solidFill>
                  <a:prstClr val="black"/>
                </a:solidFill>
                <a:latin typeface="Calibri"/>
              </a:endParaRPr>
            </a:p>
          </p:txBody>
        </p:sp>
        <p:cxnSp>
          <p:nvCxnSpPr>
            <p:cNvPr id="13" name="Straight Arrow Connector 12">
              <a:extLst>
                <a:ext uri="{FF2B5EF4-FFF2-40B4-BE49-F238E27FC236}">
                  <a16:creationId xmlns:a16="http://schemas.microsoft.com/office/drawing/2014/main" id="{2E7B35C9-4BE2-A357-A472-AA035A788EB1}"/>
                </a:ext>
              </a:extLst>
            </p:cNvPr>
            <p:cNvCxnSpPr>
              <a:cxnSpLocks/>
              <a:stCxn id="8" idx="2"/>
              <a:endCxn id="10" idx="1"/>
            </p:cNvCxnSpPr>
            <p:nvPr/>
          </p:nvCxnSpPr>
          <p:spPr>
            <a:xfrm>
              <a:off x="7614273" y="3278948"/>
              <a:ext cx="1027964" cy="891114"/>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4D55B7E1-B906-FE67-E43F-099899B11A1F}"/>
                </a:ext>
              </a:extLst>
            </p:cNvPr>
            <p:cNvSpPr/>
            <p:nvPr/>
          </p:nvSpPr>
          <p:spPr bwMode="gray">
            <a:xfrm>
              <a:off x="7086600" y="2476500"/>
              <a:ext cx="3762375" cy="2562286"/>
            </a:xfrm>
            <a:prstGeom prst="rect">
              <a:avLst/>
            </a:prstGeom>
            <a:noFill/>
            <a:ln w="12700" algn="ctr">
              <a:solidFill>
                <a:srgbClr val="BBBCBC"/>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5" name="Rectangle 14">
              <a:extLst>
                <a:ext uri="{FF2B5EF4-FFF2-40B4-BE49-F238E27FC236}">
                  <a16:creationId xmlns:a16="http://schemas.microsoft.com/office/drawing/2014/main" id="{3A4C11D9-A75A-805A-4FF9-EB618D31D6AB}"/>
                </a:ext>
              </a:extLst>
            </p:cNvPr>
            <p:cNvSpPr/>
            <p:nvPr/>
          </p:nvSpPr>
          <p:spPr bwMode="gray">
            <a:xfrm>
              <a:off x="9943251" y="2747607"/>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cxnSp>
          <p:nvCxnSpPr>
            <p:cNvPr id="16" name="Straight Arrow Connector 15">
              <a:extLst>
                <a:ext uri="{FF2B5EF4-FFF2-40B4-BE49-F238E27FC236}">
                  <a16:creationId xmlns:a16="http://schemas.microsoft.com/office/drawing/2014/main" id="{8501F4A1-4305-DDC8-E708-D8C867B48A15}"/>
                </a:ext>
              </a:extLst>
            </p:cNvPr>
            <p:cNvCxnSpPr>
              <a:cxnSpLocks/>
              <a:stCxn id="15" idx="2"/>
              <a:endCxn id="10" idx="3"/>
            </p:cNvCxnSpPr>
            <p:nvPr/>
          </p:nvCxnSpPr>
          <p:spPr>
            <a:xfrm flipH="1">
              <a:off x="9188337" y="3281007"/>
              <a:ext cx="1027964" cy="889055"/>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086226264"/>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CB046-728A-9AFA-33AF-BB3253825C9A}"/>
              </a:ext>
            </a:extLst>
          </p:cNvPr>
          <p:cNvSpPr>
            <a:spLocks noGrp="1"/>
          </p:cNvSpPr>
          <p:nvPr>
            <p:ph type="title"/>
          </p:nvPr>
        </p:nvSpPr>
        <p:spPr/>
        <p:txBody>
          <a:bodyPr/>
          <a:lstStyle/>
          <a:p>
            <a:r>
              <a:rPr lang="en-IN"/>
              <a:t>Multilevel Inheritance</a:t>
            </a:r>
          </a:p>
        </p:txBody>
      </p:sp>
      <p:sp>
        <p:nvSpPr>
          <p:cNvPr id="3" name="Slide Number Placeholder 2">
            <a:extLst>
              <a:ext uri="{FF2B5EF4-FFF2-40B4-BE49-F238E27FC236}">
                <a16:creationId xmlns:a16="http://schemas.microsoft.com/office/drawing/2014/main" id="{BE3095F4-0001-F5D1-9885-8CCEF49363CC}"/>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36</a:t>
            </a:fld>
            <a:endParaRPr lang="en-IN">
              <a:solidFill>
                <a:prstClr val="black"/>
              </a:solidFill>
            </a:endParaRPr>
          </a:p>
        </p:txBody>
      </p:sp>
      <p:sp>
        <p:nvSpPr>
          <p:cNvPr id="5" name="Text Placeholder 21">
            <a:extLst>
              <a:ext uri="{FF2B5EF4-FFF2-40B4-BE49-F238E27FC236}">
                <a16:creationId xmlns:a16="http://schemas.microsoft.com/office/drawing/2014/main" id="{B2FBD1B5-0255-27C8-587A-9204BC74862F}"/>
              </a:ext>
            </a:extLst>
          </p:cNvPr>
          <p:cNvSpPr txBox="1">
            <a:spLocks/>
          </p:cNvSpPr>
          <p:nvPr/>
        </p:nvSpPr>
        <p:spPr>
          <a:xfrm>
            <a:off x="1007428" y="1877906"/>
            <a:ext cx="5283232" cy="4246669"/>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5AEE61E0-C4B9-C1FD-E07B-17F217346A10}"/>
              </a:ext>
            </a:extLst>
          </p:cNvPr>
          <p:cNvSpPr txBox="1">
            <a:spLocks/>
          </p:cNvSpPr>
          <p:nvPr/>
        </p:nvSpPr>
        <p:spPr>
          <a:xfrm>
            <a:off x="1059625" y="1916006"/>
            <a:ext cx="5283232" cy="4154984"/>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Python program to demonstrate</a:t>
            </a:r>
          </a:p>
          <a:p>
            <a:pPr>
              <a:spcBef>
                <a:spcPts val="0"/>
              </a:spcBef>
            </a:pPr>
            <a:r>
              <a:rPr lang="en-US" sz="1200">
                <a:solidFill>
                  <a:prstClr val="black"/>
                </a:solidFill>
              </a:rPr>
              <a:t># multilevel inheritance</a:t>
            </a:r>
          </a:p>
          <a:p>
            <a:pPr>
              <a:spcBef>
                <a:spcPts val="0"/>
              </a:spcBef>
            </a:pPr>
            <a:r>
              <a:rPr lang="en-US" sz="1200">
                <a:solidFill>
                  <a:prstClr val="black"/>
                </a:solidFill>
              </a:rPr>
              <a:t># Base class</a:t>
            </a:r>
          </a:p>
          <a:p>
            <a:pPr>
              <a:spcBef>
                <a:spcPts val="0"/>
              </a:spcBef>
            </a:pPr>
            <a:r>
              <a:rPr lang="en-US" sz="1200">
                <a:solidFill>
                  <a:prstClr val="black"/>
                </a:solidFill>
              </a:rPr>
              <a:t>class Grandfather:</a:t>
            </a:r>
          </a:p>
          <a:p>
            <a:pPr>
              <a:spcBef>
                <a:spcPts val="0"/>
              </a:spcBef>
            </a:pPr>
            <a:r>
              <a:rPr lang="en-US" sz="1200">
                <a:solidFill>
                  <a:prstClr val="black"/>
                </a:solidFill>
              </a:rPr>
              <a:t>    def __</a:t>
            </a:r>
            <a:r>
              <a:rPr lang="en-US" sz="1200" err="1">
                <a:solidFill>
                  <a:prstClr val="black"/>
                </a:solidFill>
              </a:rPr>
              <a:t>init</a:t>
            </a:r>
            <a:r>
              <a:rPr lang="en-US" sz="1200">
                <a:solidFill>
                  <a:prstClr val="black"/>
                </a:solidFill>
              </a:rPr>
              <a:t>__(self, </a:t>
            </a:r>
            <a:r>
              <a:rPr lang="en-US" sz="1200" err="1">
                <a:solidFill>
                  <a:prstClr val="black"/>
                </a:solidFill>
              </a:rPr>
              <a:t>grandfathername</a:t>
            </a:r>
            <a:r>
              <a:rPr lang="en-US" sz="1200">
                <a:solidFill>
                  <a:prstClr val="black"/>
                </a:solidFill>
              </a:rPr>
              <a:t>):</a:t>
            </a:r>
          </a:p>
          <a:p>
            <a:pPr>
              <a:spcBef>
                <a:spcPts val="0"/>
              </a:spcBef>
            </a:pPr>
            <a:r>
              <a:rPr lang="en-US" sz="1200">
                <a:solidFill>
                  <a:prstClr val="black"/>
                </a:solidFill>
              </a:rPr>
              <a:t>        </a:t>
            </a:r>
            <a:r>
              <a:rPr lang="en-US" sz="1200" err="1">
                <a:solidFill>
                  <a:prstClr val="black"/>
                </a:solidFill>
              </a:rPr>
              <a:t>self.grandfathername</a:t>
            </a:r>
            <a:r>
              <a:rPr lang="en-US" sz="1200">
                <a:solidFill>
                  <a:prstClr val="black"/>
                </a:solidFill>
              </a:rPr>
              <a:t> = </a:t>
            </a:r>
            <a:r>
              <a:rPr lang="en-US" sz="1200" err="1">
                <a:solidFill>
                  <a:prstClr val="black"/>
                </a:solidFill>
              </a:rPr>
              <a:t>grandfathername</a:t>
            </a:r>
            <a:endParaRPr lang="en-US" sz="1200">
              <a:solidFill>
                <a:prstClr val="black"/>
              </a:solidFill>
            </a:endParaRPr>
          </a:p>
          <a:p>
            <a:pPr>
              <a:spcBef>
                <a:spcPts val="0"/>
              </a:spcBef>
            </a:pPr>
            <a:r>
              <a:rPr lang="en-US" sz="1200">
                <a:solidFill>
                  <a:prstClr val="black"/>
                </a:solidFill>
              </a:rPr>
              <a:t># Intermediate class</a:t>
            </a:r>
          </a:p>
          <a:p>
            <a:pPr>
              <a:spcBef>
                <a:spcPts val="0"/>
              </a:spcBef>
            </a:pPr>
            <a:r>
              <a:rPr lang="en-US" sz="1200">
                <a:solidFill>
                  <a:prstClr val="black"/>
                </a:solidFill>
              </a:rPr>
              <a:t>class Father(Grandfather):</a:t>
            </a:r>
          </a:p>
          <a:p>
            <a:pPr>
              <a:spcBef>
                <a:spcPts val="0"/>
              </a:spcBef>
            </a:pPr>
            <a:r>
              <a:rPr lang="en-US" sz="1200">
                <a:solidFill>
                  <a:prstClr val="black"/>
                </a:solidFill>
              </a:rPr>
              <a:t>    def __</a:t>
            </a:r>
            <a:r>
              <a:rPr lang="en-US" sz="1200" err="1">
                <a:solidFill>
                  <a:prstClr val="black"/>
                </a:solidFill>
              </a:rPr>
              <a:t>init</a:t>
            </a:r>
            <a:r>
              <a:rPr lang="en-US" sz="1200">
                <a:solidFill>
                  <a:prstClr val="black"/>
                </a:solidFill>
              </a:rPr>
              <a:t>__(self, </a:t>
            </a:r>
            <a:r>
              <a:rPr lang="en-US" sz="1200" err="1">
                <a:solidFill>
                  <a:prstClr val="black"/>
                </a:solidFill>
              </a:rPr>
              <a:t>fathername</a:t>
            </a:r>
            <a:r>
              <a:rPr lang="en-US" sz="1200">
                <a:solidFill>
                  <a:prstClr val="black"/>
                </a:solidFill>
              </a:rPr>
              <a:t>, </a:t>
            </a:r>
            <a:r>
              <a:rPr lang="en-US" sz="1200" err="1">
                <a:solidFill>
                  <a:prstClr val="black"/>
                </a:solidFill>
              </a:rPr>
              <a:t>grandfathername</a:t>
            </a:r>
            <a:r>
              <a:rPr lang="en-US" sz="1200">
                <a:solidFill>
                  <a:prstClr val="black"/>
                </a:solidFill>
              </a:rPr>
              <a:t>):</a:t>
            </a:r>
          </a:p>
          <a:p>
            <a:pPr>
              <a:spcBef>
                <a:spcPts val="0"/>
              </a:spcBef>
            </a:pPr>
            <a:r>
              <a:rPr lang="en-US" sz="1200">
                <a:solidFill>
                  <a:prstClr val="black"/>
                </a:solidFill>
              </a:rPr>
              <a:t>        </a:t>
            </a:r>
            <a:r>
              <a:rPr lang="en-US" sz="1200" err="1">
                <a:solidFill>
                  <a:prstClr val="black"/>
                </a:solidFill>
              </a:rPr>
              <a:t>self.fathername</a:t>
            </a:r>
            <a:r>
              <a:rPr lang="en-US" sz="1200">
                <a:solidFill>
                  <a:prstClr val="black"/>
                </a:solidFill>
              </a:rPr>
              <a:t> = </a:t>
            </a:r>
            <a:r>
              <a:rPr lang="en-US" sz="1200" err="1">
                <a:solidFill>
                  <a:prstClr val="black"/>
                </a:solidFill>
              </a:rPr>
              <a:t>fathername</a:t>
            </a:r>
            <a:endParaRPr lang="en-US" sz="1200">
              <a:solidFill>
                <a:prstClr val="black"/>
              </a:solidFill>
            </a:endParaRPr>
          </a:p>
          <a:p>
            <a:pPr>
              <a:spcBef>
                <a:spcPts val="0"/>
              </a:spcBef>
            </a:pPr>
            <a:r>
              <a:rPr lang="en-US" sz="1200">
                <a:solidFill>
                  <a:prstClr val="black"/>
                </a:solidFill>
              </a:rPr>
              <a:t>        # invoking constructor of Grandfather class</a:t>
            </a:r>
          </a:p>
          <a:p>
            <a:pPr>
              <a:spcBef>
                <a:spcPts val="0"/>
              </a:spcBef>
            </a:pPr>
            <a:r>
              <a:rPr lang="en-US" sz="1200">
                <a:solidFill>
                  <a:prstClr val="black"/>
                </a:solidFill>
              </a:rPr>
              <a:t>        Grandfather.__</a:t>
            </a:r>
            <a:r>
              <a:rPr lang="en-US" sz="1200" err="1">
                <a:solidFill>
                  <a:prstClr val="black"/>
                </a:solidFill>
              </a:rPr>
              <a:t>init</a:t>
            </a:r>
            <a:r>
              <a:rPr lang="en-US" sz="1200">
                <a:solidFill>
                  <a:prstClr val="black"/>
                </a:solidFill>
              </a:rPr>
              <a:t>__(self, </a:t>
            </a:r>
            <a:r>
              <a:rPr lang="en-US" sz="1200" err="1">
                <a:solidFill>
                  <a:prstClr val="black"/>
                </a:solidFill>
              </a:rPr>
              <a:t>grandfathername</a:t>
            </a:r>
            <a:r>
              <a:rPr lang="en-US" sz="1200">
                <a:solidFill>
                  <a:prstClr val="black"/>
                </a:solidFill>
              </a:rPr>
              <a:t>)</a:t>
            </a:r>
          </a:p>
          <a:p>
            <a:pPr>
              <a:spcBef>
                <a:spcPts val="0"/>
              </a:spcBef>
            </a:pPr>
            <a:r>
              <a:rPr lang="en-US" sz="1200">
                <a:solidFill>
                  <a:prstClr val="black"/>
                </a:solidFill>
              </a:rPr>
              <a:t># Derived class</a:t>
            </a:r>
          </a:p>
          <a:p>
            <a:pPr>
              <a:spcBef>
                <a:spcPts val="0"/>
              </a:spcBef>
            </a:pPr>
            <a:r>
              <a:rPr lang="en-US" sz="1200">
                <a:solidFill>
                  <a:prstClr val="black"/>
                </a:solidFill>
              </a:rPr>
              <a:t>class Son(Father):</a:t>
            </a:r>
          </a:p>
          <a:p>
            <a:pPr>
              <a:spcBef>
                <a:spcPts val="0"/>
              </a:spcBef>
            </a:pPr>
            <a:r>
              <a:rPr lang="en-US" sz="1200">
                <a:solidFill>
                  <a:prstClr val="black"/>
                </a:solidFill>
              </a:rPr>
              <a:t>    def __</a:t>
            </a:r>
            <a:r>
              <a:rPr lang="en-US" sz="1200" err="1">
                <a:solidFill>
                  <a:prstClr val="black"/>
                </a:solidFill>
              </a:rPr>
              <a:t>init</a:t>
            </a:r>
            <a:r>
              <a:rPr lang="en-US" sz="1200">
                <a:solidFill>
                  <a:prstClr val="black"/>
                </a:solidFill>
              </a:rPr>
              <a:t>__(</a:t>
            </a:r>
            <a:r>
              <a:rPr lang="en-US" sz="1200" err="1">
                <a:solidFill>
                  <a:prstClr val="black"/>
                </a:solidFill>
              </a:rPr>
              <a:t>self,sonname</a:t>
            </a:r>
            <a:r>
              <a:rPr lang="en-US" sz="1200">
                <a:solidFill>
                  <a:prstClr val="black"/>
                </a:solidFill>
              </a:rPr>
              <a:t>, </a:t>
            </a:r>
            <a:r>
              <a:rPr lang="en-US" sz="1200" err="1">
                <a:solidFill>
                  <a:prstClr val="black"/>
                </a:solidFill>
              </a:rPr>
              <a:t>fathername</a:t>
            </a:r>
            <a:r>
              <a:rPr lang="en-US" sz="1200">
                <a:solidFill>
                  <a:prstClr val="black"/>
                </a:solidFill>
              </a:rPr>
              <a:t>, </a:t>
            </a:r>
            <a:r>
              <a:rPr lang="en-US" sz="1200" err="1">
                <a:solidFill>
                  <a:prstClr val="black"/>
                </a:solidFill>
              </a:rPr>
              <a:t>grandfathername</a:t>
            </a:r>
            <a:r>
              <a:rPr lang="en-US" sz="1200">
                <a:solidFill>
                  <a:prstClr val="black"/>
                </a:solidFill>
              </a:rPr>
              <a:t>):</a:t>
            </a:r>
          </a:p>
          <a:p>
            <a:pPr>
              <a:spcBef>
                <a:spcPts val="0"/>
              </a:spcBef>
            </a:pPr>
            <a:r>
              <a:rPr lang="en-US" sz="1200">
                <a:solidFill>
                  <a:prstClr val="black"/>
                </a:solidFill>
              </a:rPr>
              <a:t>        </a:t>
            </a:r>
            <a:r>
              <a:rPr lang="en-US" sz="1200" err="1">
                <a:solidFill>
                  <a:prstClr val="black"/>
                </a:solidFill>
              </a:rPr>
              <a:t>self.sonname</a:t>
            </a:r>
            <a:r>
              <a:rPr lang="en-US" sz="1200">
                <a:solidFill>
                  <a:prstClr val="black"/>
                </a:solidFill>
              </a:rPr>
              <a:t> = </a:t>
            </a:r>
            <a:r>
              <a:rPr lang="en-US" sz="1200" err="1">
                <a:solidFill>
                  <a:prstClr val="black"/>
                </a:solidFill>
              </a:rPr>
              <a:t>sonname</a:t>
            </a:r>
            <a:endParaRPr lang="en-US" sz="1200">
              <a:solidFill>
                <a:prstClr val="black"/>
              </a:solidFill>
            </a:endParaRPr>
          </a:p>
          <a:p>
            <a:pPr>
              <a:spcBef>
                <a:spcPts val="0"/>
              </a:spcBef>
            </a:pPr>
            <a:r>
              <a:rPr lang="en-US" sz="1200">
                <a:solidFill>
                  <a:prstClr val="black"/>
                </a:solidFill>
              </a:rPr>
              <a:t>        # invoking constructor of Father class</a:t>
            </a:r>
          </a:p>
          <a:p>
            <a:pPr>
              <a:spcBef>
                <a:spcPts val="0"/>
              </a:spcBef>
            </a:pPr>
            <a:r>
              <a:rPr lang="en-US" sz="1200">
                <a:solidFill>
                  <a:prstClr val="black"/>
                </a:solidFill>
              </a:rPr>
              <a:t>        Father.__</a:t>
            </a:r>
            <a:r>
              <a:rPr lang="en-US" sz="1200" err="1">
                <a:solidFill>
                  <a:prstClr val="black"/>
                </a:solidFill>
              </a:rPr>
              <a:t>init</a:t>
            </a:r>
            <a:r>
              <a:rPr lang="en-US" sz="1200">
                <a:solidFill>
                  <a:prstClr val="black"/>
                </a:solidFill>
              </a:rPr>
              <a:t>__(self, </a:t>
            </a:r>
            <a:r>
              <a:rPr lang="en-US" sz="1200" err="1">
                <a:solidFill>
                  <a:prstClr val="black"/>
                </a:solidFill>
              </a:rPr>
              <a:t>fathername</a:t>
            </a:r>
            <a:r>
              <a:rPr lang="en-US" sz="1200">
                <a:solidFill>
                  <a:prstClr val="black"/>
                </a:solidFill>
              </a:rPr>
              <a:t>, </a:t>
            </a:r>
            <a:r>
              <a:rPr lang="en-US" sz="1200" err="1">
                <a:solidFill>
                  <a:prstClr val="black"/>
                </a:solidFill>
              </a:rPr>
              <a:t>grandfathername</a:t>
            </a:r>
            <a:r>
              <a:rPr lang="en-US" sz="1200">
                <a:solidFill>
                  <a:prstClr val="black"/>
                </a:solidFill>
              </a:rPr>
              <a:t>)</a:t>
            </a:r>
          </a:p>
          <a:p>
            <a:pPr>
              <a:spcBef>
                <a:spcPts val="0"/>
              </a:spcBef>
            </a:pPr>
            <a:r>
              <a:rPr lang="en-US" sz="1200">
                <a:solidFill>
                  <a:prstClr val="black"/>
                </a:solidFill>
              </a:rPr>
              <a:t>    def </a:t>
            </a:r>
            <a:r>
              <a:rPr lang="en-US" sz="1200" err="1">
                <a:solidFill>
                  <a:prstClr val="black"/>
                </a:solidFill>
              </a:rPr>
              <a:t>print_name</a:t>
            </a:r>
            <a:r>
              <a:rPr lang="en-US" sz="1200">
                <a:solidFill>
                  <a:prstClr val="black"/>
                </a:solidFill>
              </a:rPr>
              <a:t>(self):</a:t>
            </a:r>
          </a:p>
          <a:p>
            <a:pPr>
              <a:spcBef>
                <a:spcPts val="0"/>
              </a:spcBef>
            </a:pPr>
            <a:r>
              <a:rPr lang="en-US" sz="1200">
                <a:solidFill>
                  <a:prstClr val="black"/>
                </a:solidFill>
              </a:rPr>
              <a:t>        print('Grandfather name :', </a:t>
            </a:r>
            <a:r>
              <a:rPr lang="en-US" sz="1200" err="1">
                <a:solidFill>
                  <a:prstClr val="black"/>
                </a:solidFill>
              </a:rPr>
              <a:t>self.grandfathername</a:t>
            </a:r>
            <a:r>
              <a:rPr lang="en-US" sz="1200">
                <a:solidFill>
                  <a:prstClr val="black"/>
                </a:solidFill>
              </a:rPr>
              <a:t>)</a:t>
            </a:r>
          </a:p>
          <a:p>
            <a:pPr>
              <a:spcBef>
                <a:spcPts val="0"/>
              </a:spcBef>
            </a:pPr>
            <a:r>
              <a:rPr lang="en-US" sz="1200">
                <a:solidFill>
                  <a:prstClr val="black"/>
                </a:solidFill>
              </a:rPr>
              <a:t>        print("Father name :", </a:t>
            </a:r>
            <a:r>
              <a:rPr lang="en-US" sz="1200" err="1">
                <a:solidFill>
                  <a:prstClr val="black"/>
                </a:solidFill>
              </a:rPr>
              <a:t>self.fathername</a:t>
            </a:r>
            <a:r>
              <a:rPr lang="en-US" sz="1200">
                <a:solidFill>
                  <a:prstClr val="black"/>
                </a:solidFill>
              </a:rPr>
              <a:t>)</a:t>
            </a:r>
          </a:p>
          <a:p>
            <a:pPr>
              <a:spcBef>
                <a:spcPts val="0"/>
              </a:spcBef>
            </a:pPr>
            <a:r>
              <a:rPr lang="en-US" sz="1200">
                <a:solidFill>
                  <a:prstClr val="black"/>
                </a:solidFill>
              </a:rPr>
              <a:t>        print("Son name :", </a:t>
            </a:r>
            <a:r>
              <a:rPr lang="en-US" sz="1200" err="1">
                <a:solidFill>
                  <a:prstClr val="black"/>
                </a:solidFill>
              </a:rPr>
              <a:t>self.sonname</a:t>
            </a:r>
            <a:r>
              <a:rPr lang="en-US" sz="1200">
                <a:solidFill>
                  <a:prstClr val="black"/>
                </a:solidFill>
              </a:rPr>
              <a:t>)</a:t>
            </a:r>
          </a:p>
        </p:txBody>
      </p:sp>
      <p:sp>
        <p:nvSpPr>
          <p:cNvPr id="9" name="Text Placeholder 18">
            <a:extLst>
              <a:ext uri="{FF2B5EF4-FFF2-40B4-BE49-F238E27FC236}">
                <a16:creationId xmlns:a16="http://schemas.microsoft.com/office/drawing/2014/main" id="{46001083-5AF4-6C83-D781-F7D8E82FC94E}"/>
              </a:ext>
            </a:extLst>
          </p:cNvPr>
          <p:cNvSpPr txBox="1">
            <a:spLocks/>
          </p:cNvSpPr>
          <p:nvPr/>
        </p:nvSpPr>
        <p:spPr>
          <a:xfrm>
            <a:off x="897701" y="1234441"/>
            <a:ext cx="10396601" cy="584775"/>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In multilevel inheritance, the features of the base class and the derived class are further inherited into the new derived class. This is similar to a relationship representing a child and grandfather.</a:t>
            </a:r>
          </a:p>
        </p:txBody>
      </p:sp>
      <p:sp>
        <p:nvSpPr>
          <p:cNvPr id="13" name="Text Placeholder 21">
            <a:extLst>
              <a:ext uri="{FF2B5EF4-FFF2-40B4-BE49-F238E27FC236}">
                <a16:creationId xmlns:a16="http://schemas.microsoft.com/office/drawing/2014/main" id="{71FD45C1-CA7F-D39D-2446-4267123FCBC6}"/>
              </a:ext>
            </a:extLst>
          </p:cNvPr>
          <p:cNvSpPr txBox="1">
            <a:spLocks/>
          </p:cNvSpPr>
          <p:nvPr/>
        </p:nvSpPr>
        <p:spPr>
          <a:xfrm>
            <a:off x="6419693" y="1877906"/>
            <a:ext cx="3645579" cy="1646345"/>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15" name="Text Placeholder 21">
            <a:extLst>
              <a:ext uri="{FF2B5EF4-FFF2-40B4-BE49-F238E27FC236}">
                <a16:creationId xmlns:a16="http://schemas.microsoft.com/office/drawing/2014/main" id="{080652E2-9F3B-2FD7-CD89-E0B29EE55ACE}"/>
              </a:ext>
            </a:extLst>
          </p:cNvPr>
          <p:cNvSpPr txBox="1">
            <a:spLocks/>
          </p:cNvSpPr>
          <p:nvPr/>
        </p:nvSpPr>
        <p:spPr>
          <a:xfrm>
            <a:off x="6467317" y="1921278"/>
            <a:ext cx="3597954" cy="1517246"/>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Driver code</a:t>
            </a:r>
          </a:p>
          <a:p>
            <a:pPr>
              <a:spcBef>
                <a:spcPts val="0"/>
              </a:spcBef>
            </a:pPr>
            <a:r>
              <a:rPr lang="en-US" sz="1200">
                <a:solidFill>
                  <a:prstClr val="black"/>
                </a:solidFill>
              </a:rPr>
              <a:t>s1 = Son('Prince', 'Rampal', 'Lal </a:t>
            </a:r>
            <a:r>
              <a:rPr lang="en-US" sz="1200" err="1">
                <a:solidFill>
                  <a:prstClr val="black"/>
                </a:solidFill>
              </a:rPr>
              <a:t>mani</a:t>
            </a:r>
            <a:r>
              <a:rPr lang="en-US" sz="1200">
                <a:solidFill>
                  <a:prstClr val="black"/>
                </a:solidFill>
              </a:rPr>
              <a:t>')</a:t>
            </a:r>
          </a:p>
          <a:p>
            <a:pPr>
              <a:spcBef>
                <a:spcPts val="0"/>
              </a:spcBef>
            </a:pPr>
            <a:r>
              <a:rPr lang="en-US" sz="1200">
                <a:solidFill>
                  <a:prstClr val="black"/>
                </a:solidFill>
              </a:rPr>
              <a:t>print(s1.grandfathername)</a:t>
            </a:r>
          </a:p>
          <a:p>
            <a:pPr>
              <a:spcBef>
                <a:spcPts val="0"/>
              </a:spcBef>
            </a:pPr>
            <a:r>
              <a:rPr lang="en-US" sz="1200">
                <a:solidFill>
                  <a:prstClr val="black"/>
                </a:solidFill>
              </a:rPr>
              <a:t>s1.print_name()</a:t>
            </a:r>
          </a:p>
          <a:p>
            <a:pPr>
              <a:spcBef>
                <a:spcPts val="0"/>
              </a:spcBef>
            </a:pPr>
            <a:r>
              <a:rPr lang="en-US" sz="1200">
                <a:solidFill>
                  <a:prstClr val="black"/>
                </a:solidFill>
              </a:rPr>
              <a:t>Lal </a:t>
            </a:r>
            <a:r>
              <a:rPr lang="en-US" sz="1200" err="1">
                <a:solidFill>
                  <a:prstClr val="black"/>
                </a:solidFill>
              </a:rPr>
              <a:t>mani</a:t>
            </a:r>
            <a:endParaRPr lang="en-US" sz="1200">
              <a:solidFill>
                <a:prstClr val="black"/>
              </a:solidFill>
            </a:endParaRPr>
          </a:p>
          <a:p>
            <a:pPr>
              <a:spcBef>
                <a:spcPts val="0"/>
              </a:spcBef>
            </a:pPr>
            <a:r>
              <a:rPr lang="en-US" sz="1200">
                <a:solidFill>
                  <a:prstClr val="black"/>
                </a:solidFill>
              </a:rPr>
              <a:t>Grandfather name : Lal </a:t>
            </a:r>
            <a:r>
              <a:rPr lang="en-US" sz="1200" err="1">
                <a:solidFill>
                  <a:prstClr val="black"/>
                </a:solidFill>
              </a:rPr>
              <a:t>mani</a:t>
            </a:r>
            <a:endParaRPr lang="en-US" sz="1200">
              <a:solidFill>
                <a:prstClr val="black"/>
              </a:solidFill>
            </a:endParaRPr>
          </a:p>
          <a:p>
            <a:pPr>
              <a:spcBef>
                <a:spcPts val="0"/>
              </a:spcBef>
            </a:pPr>
            <a:r>
              <a:rPr lang="en-US" sz="1200">
                <a:solidFill>
                  <a:prstClr val="black"/>
                </a:solidFill>
              </a:rPr>
              <a:t>Father name : Rampal</a:t>
            </a:r>
          </a:p>
          <a:p>
            <a:pPr>
              <a:spcBef>
                <a:spcPts val="0"/>
              </a:spcBef>
            </a:pPr>
            <a:r>
              <a:rPr lang="en-US" sz="1200">
                <a:solidFill>
                  <a:prstClr val="black"/>
                </a:solidFill>
              </a:rPr>
              <a:t>Son name : Prince</a:t>
            </a:r>
          </a:p>
        </p:txBody>
      </p:sp>
      <p:grpSp>
        <p:nvGrpSpPr>
          <p:cNvPr id="22" name="Group 21">
            <a:extLst>
              <a:ext uri="{FF2B5EF4-FFF2-40B4-BE49-F238E27FC236}">
                <a16:creationId xmlns:a16="http://schemas.microsoft.com/office/drawing/2014/main" id="{AEB90A66-0A2C-B977-95D7-E9FD015EB30A}"/>
              </a:ext>
            </a:extLst>
          </p:cNvPr>
          <p:cNvGrpSpPr/>
          <p:nvPr/>
        </p:nvGrpSpPr>
        <p:grpSpPr>
          <a:xfrm>
            <a:off x="6804978" y="3632200"/>
            <a:ext cx="2875006" cy="2476890"/>
            <a:chOff x="6435250" y="3594100"/>
            <a:chExt cx="2875006" cy="2476890"/>
          </a:xfrm>
        </p:grpSpPr>
        <p:sp>
          <p:nvSpPr>
            <p:cNvPr id="8" name="Rectangle 7">
              <a:extLst>
                <a:ext uri="{FF2B5EF4-FFF2-40B4-BE49-F238E27FC236}">
                  <a16:creationId xmlns:a16="http://schemas.microsoft.com/office/drawing/2014/main" id="{00165FE1-8E42-AC50-CEE5-8415CDDAE244}"/>
                </a:ext>
              </a:extLst>
            </p:cNvPr>
            <p:cNvSpPr/>
            <p:nvPr/>
          </p:nvSpPr>
          <p:spPr bwMode="gray">
            <a:xfrm>
              <a:off x="6762756" y="3683003"/>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A</a:t>
              </a:r>
              <a:endParaRPr lang="en-IN" sz="1600" b="1">
                <a:solidFill>
                  <a:prstClr val="white"/>
                </a:solidFill>
                <a:latin typeface="Calibri"/>
              </a:endParaRPr>
            </a:p>
          </p:txBody>
        </p:sp>
        <p:sp>
          <p:nvSpPr>
            <p:cNvPr id="10" name="Rectangle 9">
              <a:extLst>
                <a:ext uri="{FF2B5EF4-FFF2-40B4-BE49-F238E27FC236}">
                  <a16:creationId xmlns:a16="http://schemas.microsoft.com/office/drawing/2014/main" id="{D5402921-C558-00EC-7A17-4890605FC7FF}"/>
                </a:ext>
              </a:extLst>
            </p:cNvPr>
            <p:cNvSpPr/>
            <p:nvPr/>
          </p:nvSpPr>
          <p:spPr bwMode="gray">
            <a:xfrm>
              <a:off x="6762756" y="4436757"/>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sp>
          <p:nvSpPr>
            <p:cNvPr id="11" name="TextBox 10">
              <a:extLst>
                <a:ext uri="{FF2B5EF4-FFF2-40B4-BE49-F238E27FC236}">
                  <a16:creationId xmlns:a16="http://schemas.microsoft.com/office/drawing/2014/main" id="{FF0FDE06-FF05-3D4D-5FB4-9D3D5727CA68}"/>
                </a:ext>
              </a:extLst>
            </p:cNvPr>
            <p:cNvSpPr txBox="1"/>
            <p:nvPr/>
          </p:nvSpPr>
          <p:spPr>
            <a:xfrm>
              <a:off x="6913903" y="5801068"/>
              <a:ext cx="1917700" cy="246221"/>
            </a:xfrm>
            <a:prstGeom prst="rect">
              <a:avLst/>
            </a:prstGeom>
            <a:noFill/>
          </p:spPr>
          <p:txBody>
            <a:bodyPr vert="horz" wrap="square" lIns="0" tIns="0" rIns="0" bIns="0" rtlCol="0">
              <a:spAutoFit/>
            </a:bodyPr>
            <a:lstStyle/>
            <a:p>
              <a:pPr algn="ctr" defTabSz="1218957">
                <a:spcBef>
                  <a:spcPts val="200"/>
                </a:spcBef>
                <a:buSzPct val="100000"/>
              </a:pPr>
              <a:r>
                <a:rPr lang="en-US" sz="1600" b="1">
                  <a:solidFill>
                    <a:prstClr val="black"/>
                  </a:solidFill>
                  <a:latin typeface="Calibri"/>
                </a:rPr>
                <a:t>Multilevel Inheritance</a:t>
              </a:r>
              <a:endParaRPr lang="en-IN" sz="1600" b="1">
                <a:solidFill>
                  <a:prstClr val="black"/>
                </a:solidFill>
                <a:latin typeface="Calibri"/>
              </a:endParaRPr>
            </a:p>
          </p:txBody>
        </p:sp>
        <p:cxnSp>
          <p:nvCxnSpPr>
            <p:cNvPr id="12" name="Straight Arrow Connector 11">
              <a:extLst>
                <a:ext uri="{FF2B5EF4-FFF2-40B4-BE49-F238E27FC236}">
                  <a16:creationId xmlns:a16="http://schemas.microsoft.com/office/drawing/2014/main" id="{ECD4A8AA-C5CC-6A6D-E294-1E4CEEF8184A}"/>
                </a:ext>
              </a:extLst>
            </p:cNvPr>
            <p:cNvCxnSpPr>
              <a:cxnSpLocks/>
              <a:stCxn id="8" idx="2"/>
              <a:endCxn id="10" idx="0"/>
            </p:cNvCxnSpPr>
            <p:nvPr/>
          </p:nvCxnSpPr>
          <p:spPr>
            <a:xfrm>
              <a:off x="7035806" y="4216403"/>
              <a:ext cx="0" cy="220354"/>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CBF50859-4D11-35EE-9A90-4ECB95193837}"/>
                </a:ext>
              </a:extLst>
            </p:cNvPr>
            <p:cNvSpPr/>
            <p:nvPr/>
          </p:nvSpPr>
          <p:spPr bwMode="gray">
            <a:xfrm>
              <a:off x="6435250" y="3594100"/>
              <a:ext cx="2875006" cy="2476890"/>
            </a:xfrm>
            <a:prstGeom prst="rect">
              <a:avLst/>
            </a:prstGeom>
            <a:noFill/>
            <a:ln w="12700" algn="ctr">
              <a:solidFill>
                <a:srgbClr val="BBBCBC"/>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6" name="Rectangle 15">
              <a:extLst>
                <a:ext uri="{FF2B5EF4-FFF2-40B4-BE49-F238E27FC236}">
                  <a16:creationId xmlns:a16="http://schemas.microsoft.com/office/drawing/2014/main" id="{4D847BE5-23C8-3F0C-DC02-672B631014E1}"/>
                </a:ext>
              </a:extLst>
            </p:cNvPr>
            <p:cNvSpPr/>
            <p:nvPr/>
          </p:nvSpPr>
          <p:spPr bwMode="gray">
            <a:xfrm>
              <a:off x="6762756" y="5191584"/>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cxnSp>
          <p:nvCxnSpPr>
            <p:cNvPr id="18" name="Straight Arrow Connector 17">
              <a:extLst>
                <a:ext uri="{FF2B5EF4-FFF2-40B4-BE49-F238E27FC236}">
                  <a16:creationId xmlns:a16="http://schemas.microsoft.com/office/drawing/2014/main" id="{F9D9D293-0A76-78F2-D963-2F6881BCFDAB}"/>
                </a:ext>
              </a:extLst>
            </p:cNvPr>
            <p:cNvCxnSpPr>
              <a:cxnSpLocks/>
            </p:cNvCxnSpPr>
            <p:nvPr/>
          </p:nvCxnSpPr>
          <p:spPr>
            <a:xfrm>
              <a:off x="7043584" y="4970157"/>
              <a:ext cx="0" cy="220354"/>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018DDC3-66AE-F207-77C1-3943D03BC59B}"/>
                </a:ext>
              </a:extLst>
            </p:cNvPr>
            <p:cNvSpPr txBox="1"/>
            <p:nvPr/>
          </p:nvSpPr>
          <p:spPr>
            <a:xfrm>
              <a:off x="7397175" y="3826592"/>
              <a:ext cx="1793009" cy="246221"/>
            </a:xfrm>
            <a:prstGeom prst="rect">
              <a:avLst/>
            </a:prstGeom>
            <a:noFill/>
          </p:spPr>
          <p:txBody>
            <a:bodyPr vert="horz" wrap="square" lIns="0" tIns="0" rIns="0" bIns="0" rtlCol="0">
              <a:spAutoFit/>
            </a:bodyPr>
            <a:lstStyle/>
            <a:p>
              <a:pPr defTabSz="1218957">
                <a:spcBef>
                  <a:spcPts val="200"/>
                </a:spcBef>
                <a:buSzPct val="100000"/>
              </a:pPr>
              <a:r>
                <a:rPr lang="en-US" sz="1600">
                  <a:solidFill>
                    <a:prstClr val="black"/>
                  </a:solidFill>
                  <a:latin typeface="Calibri"/>
                </a:rPr>
                <a:t>Base Class</a:t>
              </a:r>
              <a:endParaRPr lang="en-IN" sz="1600">
                <a:solidFill>
                  <a:prstClr val="black"/>
                </a:solidFill>
                <a:latin typeface="Calibri"/>
              </a:endParaRPr>
            </a:p>
          </p:txBody>
        </p:sp>
        <p:sp>
          <p:nvSpPr>
            <p:cNvPr id="20" name="TextBox 19">
              <a:extLst>
                <a:ext uri="{FF2B5EF4-FFF2-40B4-BE49-F238E27FC236}">
                  <a16:creationId xmlns:a16="http://schemas.microsoft.com/office/drawing/2014/main" id="{313E4636-A9EE-F7F7-F057-8BD77D56D73F}"/>
                </a:ext>
              </a:extLst>
            </p:cNvPr>
            <p:cNvSpPr txBox="1"/>
            <p:nvPr/>
          </p:nvSpPr>
          <p:spPr>
            <a:xfrm>
              <a:off x="7397175" y="4580346"/>
              <a:ext cx="1793009" cy="246221"/>
            </a:xfrm>
            <a:prstGeom prst="rect">
              <a:avLst/>
            </a:prstGeom>
            <a:noFill/>
          </p:spPr>
          <p:txBody>
            <a:bodyPr vert="horz" wrap="square" lIns="0" tIns="0" rIns="0" bIns="0" rtlCol="0">
              <a:spAutoFit/>
            </a:bodyPr>
            <a:lstStyle/>
            <a:p>
              <a:pPr defTabSz="1218957">
                <a:spcBef>
                  <a:spcPts val="200"/>
                </a:spcBef>
                <a:buSzPct val="100000"/>
              </a:pPr>
              <a:r>
                <a:rPr lang="en-US" sz="1600">
                  <a:solidFill>
                    <a:prstClr val="black"/>
                  </a:solidFill>
                  <a:latin typeface="Calibri"/>
                </a:rPr>
                <a:t>Intermediatory Class</a:t>
              </a:r>
              <a:endParaRPr lang="en-IN" sz="1600">
                <a:solidFill>
                  <a:prstClr val="black"/>
                </a:solidFill>
                <a:latin typeface="Calibri"/>
              </a:endParaRPr>
            </a:p>
          </p:txBody>
        </p:sp>
        <p:sp>
          <p:nvSpPr>
            <p:cNvPr id="21" name="TextBox 20">
              <a:extLst>
                <a:ext uri="{FF2B5EF4-FFF2-40B4-BE49-F238E27FC236}">
                  <a16:creationId xmlns:a16="http://schemas.microsoft.com/office/drawing/2014/main" id="{EAA60588-DBF2-49FB-78D2-DFDC8FEC1994}"/>
                </a:ext>
              </a:extLst>
            </p:cNvPr>
            <p:cNvSpPr txBox="1"/>
            <p:nvPr/>
          </p:nvSpPr>
          <p:spPr>
            <a:xfrm>
              <a:off x="7397175" y="5331216"/>
              <a:ext cx="1793009" cy="246221"/>
            </a:xfrm>
            <a:prstGeom prst="rect">
              <a:avLst/>
            </a:prstGeom>
            <a:noFill/>
          </p:spPr>
          <p:txBody>
            <a:bodyPr vert="horz" wrap="square" lIns="0" tIns="0" rIns="0" bIns="0" rtlCol="0">
              <a:spAutoFit/>
            </a:bodyPr>
            <a:lstStyle/>
            <a:p>
              <a:pPr defTabSz="1218957">
                <a:spcBef>
                  <a:spcPts val="200"/>
                </a:spcBef>
                <a:buSzPct val="100000"/>
              </a:pPr>
              <a:r>
                <a:rPr lang="en-US" sz="1600">
                  <a:solidFill>
                    <a:prstClr val="black"/>
                  </a:solidFill>
                  <a:latin typeface="Calibri"/>
                </a:rPr>
                <a:t>Derived Class</a:t>
              </a:r>
              <a:endParaRPr lang="en-IN" sz="1600">
                <a:solidFill>
                  <a:prstClr val="black"/>
                </a:solidFill>
                <a:latin typeface="Calibri"/>
              </a:endParaRPr>
            </a:p>
          </p:txBody>
        </p:sp>
      </p:grpSp>
    </p:spTree>
    <p:custDataLst>
      <p:tags r:id="rId1"/>
    </p:custDataLst>
    <p:extLst>
      <p:ext uri="{BB962C8B-B14F-4D97-AF65-F5344CB8AC3E}">
        <p14:creationId xmlns:p14="http://schemas.microsoft.com/office/powerpoint/2010/main" val="4204165290"/>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94975-7986-4FDA-A524-44938D8132CE}"/>
              </a:ext>
            </a:extLst>
          </p:cNvPr>
          <p:cNvSpPr>
            <a:spLocks noGrp="1"/>
          </p:cNvSpPr>
          <p:nvPr>
            <p:ph type="title"/>
          </p:nvPr>
        </p:nvSpPr>
        <p:spPr/>
        <p:txBody>
          <a:bodyPr/>
          <a:lstStyle/>
          <a:p>
            <a:r>
              <a:rPr lang="en-IN"/>
              <a:t>Hierarchical Inheritance</a:t>
            </a:r>
          </a:p>
        </p:txBody>
      </p:sp>
      <p:sp>
        <p:nvSpPr>
          <p:cNvPr id="3" name="Slide Number Placeholder 2">
            <a:extLst>
              <a:ext uri="{FF2B5EF4-FFF2-40B4-BE49-F238E27FC236}">
                <a16:creationId xmlns:a16="http://schemas.microsoft.com/office/drawing/2014/main" id="{298FA61E-4925-905E-4DFE-598A15BA299A}"/>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37</a:t>
            </a:fld>
            <a:endParaRPr lang="en-IN">
              <a:solidFill>
                <a:prstClr val="black"/>
              </a:solidFill>
            </a:endParaRPr>
          </a:p>
        </p:txBody>
      </p:sp>
      <p:sp>
        <p:nvSpPr>
          <p:cNvPr id="5" name="Text Placeholder 21">
            <a:extLst>
              <a:ext uri="{FF2B5EF4-FFF2-40B4-BE49-F238E27FC236}">
                <a16:creationId xmlns:a16="http://schemas.microsoft.com/office/drawing/2014/main" id="{38AACDCA-DBBB-AF47-7706-404B12705C07}"/>
              </a:ext>
            </a:extLst>
          </p:cNvPr>
          <p:cNvSpPr txBox="1">
            <a:spLocks/>
          </p:cNvSpPr>
          <p:nvPr/>
        </p:nvSpPr>
        <p:spPr>
          <a:xfrm>
            <a:off x="1007429" y="1766638"/>
            <a:ext cx="4504563" cy="4621463"/>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A4FB0BA5-B8E8-F740-966F-82977A017F83}"/>
              </a:ext>
            </a:extLst>
          </p:cNvPr>
          <p:cNvSpPr txBox="1">
            <a:spLocks/>
          </p:cNvSpPr>
          <p:nvPr/>
        </p:nvSpPr>
        <p:spPr>
          <a:xfrm>
            <a:off x="1086354" y="1749152"/>
            <a:ext cx="4504563" cy="4708981"/>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Python program to demonstrate</a:t>
            </a:r>
          </a:p>
          <a:p>
            <a:pPr>
              <a:spcBef>
                <a:spcPts val="0"/>
              </a:spcBef>
            </a:pPr>
            <a:r>
              <a:rPr lang="en-US" sz="1200">
                <a:solidFill>
                  <a:prstClr val="black"/>
                </a:solidFill>
              </a:rPr>
              <a:t># Hierarchical inheritance</a:t>
            </a:r>
          </a:p>
          <a:p>
            <a:pPr>
              <a:spcBef>
                <a:spcPts val="0"/>
              </a:spcBef>
            </a:pPr>
            <a:r>
              <a:rPr lang="en-US" sz="1200">
                <a:solidFill>
                  <a:prstClr val="black"/>
                </a:solidFill>
              </a:rPr>
              <a:t># Base class</a:t>
            </a:r>
          </a:p>
          <a:p>
            <a:pPr>
              <a:spcBef>
                <a:spcPts val="0"/>
              </a:spcBef>
            </a:pPr>
            <a:r>
              <a:rPr lang="en-US" sz="1200">
                <a:solidFill>
                  <a:prstClr val="black"/>
                </a:solidFill>
              </a:rPr>
              <a:t>class Parent:</a:t>
            </a:r>
          </a:p>
          <a:p>
            <a:pPr>
              <a:spcBef>
                <a:spcPts val="0"/>
              </a:spcBef>
            </a:pPr>
            <a:r>
              <a:rPr lang="en-US" sz="1200">
                <a:solidFill>
                  <a:prstClr val="black"/>
                </a:solidFill>
              </a:rPr>
              <a:t>    def func1(self):</a:t>
            </a:r>
          </a:p>
          <a:p>
            <a:pPr>
              <a:spcBef>
                <a:spcPts val="0"/>
              </a:spcBef>
            </a:pPr>
            <a:r>
              <a:rPr lang="en-US" sz="1200">
                <a:solidFill>
                  <a:prstClr val="black"/>
                </a:solidFill>
              </a:rPr>
              <a:t>        print("This function is in parent class.")</a:t>
            </a:r>
          </a:p>
          <a:p>
            <a:pPr>
              <a:spcBef>
                <a:spcPts val="0"/>
              </a:spcBef>
            </a:pPr>
            <a:r>
              <a:rPr lang="en-US" sz="1200">
                <a:solidFill>
                  <a:prstClr val="black"/>
                </a:solidFill>
              </a:rPr>
              <a:t># Derived class1</a:t>
            </a:r>
          </a:p>
          <a:p>
            <a:pPr>
              <a:spcBef>
                <a:spcPts val="0"/>
              </a:spcBef>
            </a:pPr>
            <a:r>
              <a:rPr lang="en-US" sz="1200">
                <a:solidFill>
                  <a:prstClr val="black"/>
                </a:solidFill>
              </a:rPr>
              <a:t>class Child1(Parent):</a:t>
            </a:r>
          </a:p>
          <a:p>
            <a:pPr>
              <a:spcBef>
                <a:spcPts val="0"/>
              </a:spcBef>
            </a:pPr>
            <a:r>
              <a:rPr lang="en-US" sz="1200">
                <a:solidFill>
                  <a:prstClr val="black"/>
                </a:solidFill>
              </a:rPr>
              <a:t>    def func2(self):</a:t>
            </a:r>
          </a:p>
          <a:p>
            <a:pPr>
              <a:spcBef>
                <a:spcPts val="0"/>
              </a:spcBef>
            </a:pPr>
            <a:r>
              <a:rPr lang="en-US" sz="1200">
                <a:solidFill>
                  <a:prstClr val="black"/>
                </a:solidFill>
              </a:rPr>
              <a:t>        print("This function is in child 1.")</a:t>
            </a:r>
          </a:p>
          <a:p>
            <a:pPr>
              <a:spcBef>
                <a:spcPts val="0"/>
              </a:spcBef>
            </a:pPr>
            <a:r>
              <a:rPr lang="en-US" sz="1200">
                <a:solidFill>
                  <a:prstClr val="black"/>
                </a:solidFill>
              </a:rPr>
              <a:t># </a:t>
            </a:r>
            <a:r>
              <a:rPr lang="en-US" sz="1200" err="1">
                <a:solidFill>
                  <a:prstClr val="black"/>
                </a:solidFill>
              </a:rPr>
              <a:t>Derivied</a:t>
            </a:r>
            <a:r>
              <a:rPr lang="en-US" sz="1200">
                <a:solidFill>
                  <a:prstClr val="black"/>
                </a:solidFill>
              </a:rPr>
              <a:t> class2</a:t>
            </a:r>
          </a:p>
          <a:p>
            <a:pPr>
              <a:spcBef>
                <a:spcPts val="0"/>
              </a:spcBef>
            </a:pPr>
            <a:r>
              <a:rPr lang="en-US" sz="1200">
                <a:solidFill>
                  <a:prstClr val="black"/>
                </a:solidFill>
              </a:rPr>
              <a:t>class Child2(Parent):</a:t>
            </a:r>
          </a:p>
          <a:p>
            <a:pPr>
              <a:spcBef>
                <a:spcPts val="0"/>
              </a:spcBef>
            </a:pPr>
            <a:r>
              <a:rPr lang="en-US" sz="1200">
                <a:solidFill>
                  <a:prstClr val="black"/>
                </a:solidFill>
              </a:rPr>
              <a:t>    def func3(self):</a:t>
            </a:r>
          </a:p>
          <a:p>
            <a:pPr>
              <a:spcBef>
                <a:spcPts val="0"/>
              </a:spcBef>
            </a:pPr>
            <a:r>
              <a:rPr lang="en-US" sz="1200">
                <a:solidFill>
                  <a:prstClr val="black"/>
                </a:solidFill>
              </a:rPr>
              <a:t>        print("This function is in child 2.")</a:t>
            </a:r>
          </a:p>
          <a:p>
            <a:pPr>
              <a:spcBef>
                <a:spcPts val="0"/>
              </a:spcBef>
            </a:pPr>
            <a:r>
              <a:rPr lang="en-US" sz="1200">
                <a:solidFill>
                  <a:prstClr val="black"/>
                </a:solidFill>
              </a:rPr>
              <a:t># Driver's code</a:t>
            </a:r>
          </a:p>
          <a:p>
            <a:pPr>
              <a:spcBef>
                <a:spcPts val="0"/>
              </a:spcBef>
            </a:pPr>
            <a:r>
              <a:rPr lang="en-US" sz="1200">
                <a:solidFill>
                  <a:prstClr val="black"/>
                </a:solidFill>
              </a:rPr>
              <a:t>object1 = Child1()</a:t>
            </a:r>
          </a:p>
          <a:p>
            <a:pPr>
              <a:spcBef>
                <a:spcPts val="0"/>
              </a:spcBef>
            </a:pPr>
            <a:r>
              <a:rPr lang="en-US" sz="1200">
                <a:solidFill>
                  <a:prstClr val="black"/>
                </a:solidFill>
              </a:rPr>
              <a:t>object2 = Child2()</a:t>
            </a:r>
          </a:p>
          <a:p>
            <a:pPr>
              <a:spcBef>
                <a:spcPts val="0"/>
              </a:spcBef>
            </a:pPr>
            <a:r>
              <a:rPr lang="en-US" sz="1200">
                <a:solidFill>
                  <a:prstClr val="black"/>
                </a:solidFill>
              </a:rPr>
              <a:t>object1.func1()</a:t>
            </a:r>
          </a:p>
          <a:p>
            <a:pPr>
              <a:spcBef>
                <a:spcPts val="0"/>
              </a:spcBef>
            </a:pPr>
            <a:r>
              <a:rPr lang="en-US" sz="1200">
                <a:solidFill>
                  <a:prstClr val="black"/>
                </a:solidFill>
              </a:rPr>
              <a:t>object1.func2()</a:t>
            </a:r>
          </a:p>
          <a:p>
            <a:pPr>
              <a:spcBef>
                <a:spcPts val="0"/>
              </a:spcBef>
            </a:pPr>
            <a:r>
              <a:rPr lang="en-US" sz="1200">
                <a:solidFill>
                  <a:prstClr val="black"/>
                </a:solidFill>
              </a:rPr>
              <a:t>object2.func1()</a:t>
            </a:r>
          </a:p>
          <a:p>
            <a:pPr>
              <a:spcBef>
                <a:spcPts val="0"/>
              </a:spcBef>
            </a:pPr>
            <a:r>
              <a:rPr lang="en-US" sz="1200">
                <a:solidFill>
                  <a:prstClr val="black"/>
                </a:solidFill>
              </a:rPr>
              <a:t>object2.func3()</a:t>
            </a:r>
          </a:p>
          <a:p>
            <a:pPr>
              <a:spcBef>
                <a:spcPts val="0"/>
              </a:spcBef>
            </a:pPr>
            <a:r>
              <a:rPr lang="en-US" sz="1200">
                <a:solidFill>
                  <a:prstClr val="black"/>
                </a:solidFill>
              </a:rPr>
              <a:t>This function is in parent class.</a:t>
            </a:r>
          </a:p>
          <a:p>
            <a:pPr>
              <a:spcBef>
                <a:spcPts val="0"/>
              </a:spcBef>
            </a:pPr>
            <a:r>
              <a:rPr lang="en-US" sz="1200">
                <a:solidFill>
                  <a:prstClr val="black"/>
                </a:solidFill>
              </a:rPr>
              <a:t>This function is in child 1.</a:t>
            </a:r>
          </a:p>
          <a:p>
            <a:pPr>
              <a:spcBef>
                <a:spcPts val="0"/>
              </a:spcBef>
            </a:pPr>
            <a:r>
              <a:rPr lang="en-US" sz="1200">
                <a:solidFill>
                  <a:prstClr val="black"/>
                </a:solidFill>
              </a:rPr>
              <a:t>This function is in parent class.</a:t>
            </a:r>
          </a:p>
          <a:p>
            <a:pPr>
              <a:spcBef>
                <a:spcPts val="0"/>
              </a:spcBef>
            </a:pPr>
            <a:r>
              <a:rPr lang="en-US" sz="1200">
                <a:solidFill>
                  <a:prstClr val="black"/>
                </a:solidFill>
              </a:rPr>
              <a:t>This function is in child 2.</a:t>
            </a:r>
          </a:p>
        </p:txBody>
      </p:sp>
      <p:sp>
        <p:nvSpPr>
          <p:cNvPr id="9" name="Text Placeholder 18">
            <a:extLst>
              <a:ext uri="{FF2B5EF4-FFF2-40B4-BE49-F238E27FC236}">
                <a16:creationId xmlns:a16="http://schemas.microsoft.com/office/drawing/2014/main" id="{C23A133F-E6FA-B572-750E-907D2B7CBC83}"/>
              </a:ext>
            </a:extLst>
          </p:cNvPr>
          <p:cNvSpPr txBox="1">
            <a:spLocks/>
          </p:cNvSpPr>
          <p:nvPr/>
        </p:nvSpPr>
        <p:spPr>
          <a:xfrm>
            <a:off x="897701" y="1124713"/>
            <a:ext cx="10396601" cy="584775"/>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latin typeface="Calibri"/>
              </a:rPr>
              <a:t>When more than one derived class is created from a single base, this type of inheritance is called hierarchical inheritance. In this program, we have a parent (base) class and two child (derived) classes.</a:t>
            </a:r>
          </a:p>
        </p:txBody>
      </p:sp>
      <p:grpSp>
        <p:nvGrpSpPr>
          <p:cNvPr id="6" name="Group 5">
            <a:extLst>
              <a:ext uri="{FF2B5EF4-FFF2-40B4-BE49-F238E27FC236}">
                <a16:creationId xmlns:a16="http://schemas.microsoft.com/office/drawing/2014/main" id="{9863AE57-4428-F517-6D8B-A61918CF3C2C}"/>
              </a:ext>
            </a:extLst>
          </p:cNvPr>
          <p:cNvGrpSpPr/>
          <p:nvPr/>
        </p:nvGrpSpPr>
        <p:grpSpPr>
          <a:xfrm>
            <a:off x="6601087" y="2898730"/>
            <a:ext cx="4078027" cy="2409825"/>
            <a:chOff x="6916998" y="2571750"/>
            <a:chExt cx="4078027" cy="2409825"/>
          </a:xfrm>
        </p:grpSpPr>
        <p:sp>
          <p:nvSpPr>
            <p:cNvPr id="8" name="Rectangle 7">
              <a:extLst>
                <a:ext uri="{FF2B5EF4-FFF2-40B4-BE49-F238E27FC236}">
                  <a16:creationId xmlns:a16="http://schemas.microsoft.com/office/drawing/2014/main" id="{001171E3-0E4E-1E40-033D-6FF70F65BA54}"/>
                </a:ext>
              </a:extLst>
            </p:cNvPr>
            <p:cNvSpPr/>
            <p:nvPr/>
          </p:nvSpPr>
          <p:spPr bwMode="gray">
            <a:xfrm>
              <a:off x="8642237" y="2747607"/>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A</a:t>
              </a:r>
              <a:endParaRPr lang="en-IN" sz="1600" b="1">
                <a:solidFill>
                  <a:prstClr val="white"/>
                </a:solidFill>
                <a:latin typeface="Calibri"/>
              </a:endParaRPr>
            </a:p>
          </p:txBody>
        </p:sp>
        <p:sp>
          <p:nvSpPr>
            <p:cNvPr id="10" name="Rectangle 9">
              <a:extLst>
                <a:ext uri="{FF2B5EF4-FFF2-40B4-BE49-F238E27FC236}">
                  <a16:creationId xmlns:a16="http://schemas.microsoft.com/office/drawing/2014/main" id="{B8C67C6F-DD73-FF21-7571-B89B162DF151}"/>
                </a:ext>
              </a:extLst>
            </p:cNvPr>
            <p:cNvSpPr/>
            <p:nvPr/>
          </p:nvSpPr>
          <p:spPr bwMode="gray">
            <a:xfrm>
              <a:off x="8642237" y="3903362"/>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a:t>
              </a:r>
              <a:endParaRPr lang="en-IN" sz="1600" b="1">
                <a:solidFill>
                  <a:prstClr val="white"/>
                </a:solidFill>
                <a:latin typeface="Calibri"/>
              </a:endParaRPr>
            </a:p>
          </p:txBody>
        </p:sp>
        <p:sp>
          <p:nvSpPr>
            <p:cNvPr id="12" name="TextBox 11">
              <a:extLst>
                <a:ext uri="{FF2B5EF4-FFF2-40B4-BE49-F238E27FC236}">
                  <a16:creationId xmlns:a16="http://schemas.microsoft.com/office/drawing/2014/main" id="{B1C5F236-8705-E2DE-3D7A-E418F5516F8A}"/>
                </a:ext>
              </a:extLst>
            </p:cNvPr>
            <p:cNvSpPr txBox="1"/>
            <p:nvPr/>
          </p:nvSpPr>
          <p:spPr>
            <a:xfrm>
              <a:off x="7950200" y="4585043"/>
              <a:ext cx="2067560" cy="246221"/>
            </a:xfrm>
            <a:prstGeom prst="rect">
              <a:avLst/>
            </a:prstGeom>
            <a:noFill/>
          </p:spPr>
          <p:txBody>
            <a:bodyPr vert="horz" wrap="square" lIns="0" tIns="0" rIns="0" bIns="0" rtlCol="0">
              <a:spAutoFit/>
            </a:bodyPr>
            <a:lstStyle/>
            <a:p>
              <a:pPr algn="ctr" defTabSz="1218957">
                <a:spcBef>
                  <a:spcPts val="200"/>
                </a:spcBef>
                <a:buSzPct val="100000"/>
              </a:pPr>
              <a:r>
                <a:rPr lang="en-US" sz="1600" b="1">
                  <a:solidFill>
                    <a:prstClr val="black"/>
                  </a:solidFill>
                  <a:latin typeface="Calibri"/>
                </a:rPr>
                <a:t>Hierarchical Inheritance</a:t>
              </a:r>
              <a:endParaRPr lang="en-IN" sz="1600" b="1">
                <a:solidFill>
                  <a:prstClr val="black"/>
                </a:solidFill>
                <a:latin typeface="Calibri"/>
              </a:endParaRPr>
            </a:p>
          </p:txBody>
        </p:sp>
        <p:cxnSp>
          <p:nvCxnSpPr>
            <p:cNvPr id="13" name="Straight Arrow Connector 12">
              <a:extLst>
                <a:ext uri="{FF2B5EF4-FFF2-40B4-BE49-F238E27FC236}">
                  <a16:creationId xmlns:a16="http://schemas.microsoft.com/office/drawing/2014/main" id="{3E419E96-5DEE-D721-34ED-B7122B9AB8D8}"/>
                </a:ext>
              </a:extLst>
            </p:cNvPr>
            <p:cNvCxnSpPr>
              <a:cxnSpLocks/>
              <a:stCxn id="8" idx="2"/>
              <a:endCxn id="10" idx="0"/>
            </p:cNvCxnSpPr>
            <p:nvPr/>
          </p:nvCxnSpPr>
          <p:spPr>
            <a:xfrm>
              <a:off x="8915287" y="3281007"/>
              <a:ext cx="0" cy="622355"/>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B67D6187-B2AE-E3B8-EFAE-2B769F36E5CF}"/>
                </a:ext>
              </a:extLst>
            </p:cNvPr>
            <p:cNvSpPr/>
            <p:nvPr/>
          </p:nvSpPr>
          <p:spPr bwMode="gray">
            <a:xfrm>
              <a:off x="6916998" y="2571750"/>
              <a:ext cx="4078027" cy="2409825"/>
            </a:xfrm>
            <a:prstGeom prst="rect">
              <a:avLst/>
            </a:prstGeom>
            <a:noFill/>
            <a:ln w="12700" algn="ctr">
              <a:solidFill>
                <a:srgbClr val="BBBCBC"/>
              </a:solidFill>
              <a:miter lim="800000"/>
              <a:headEnd/>
              <a:tailEnd/>
            </a:ln>
          </p:spPr>
          <p:txBody>
            <a:bodyPr wrap="square" lIns="88900" tIns="88900" rIns="88900" bIns="88900" rtlCol="0" anchor="ctr"/>
            <a:lstStyle/>
            <a:p>
              <a:pPr algn="ctr" defTabSz="1218957">
                <a:lnSpc>
                  <a:spcPct val="106000"/>
                </a:lnSpc>
              </a:pPr>
              <a:endParaRPr lang="en-IN" sz="1600" b="1">
                <a:solidFill>
                  <a:prstClr val="white"/>
                </a:solidFill>
                <a:latin typeface="Calibri"/>
              </a:endParaRPr>
            </a:p>
          </p:txBody>
        </p:sp>
        <p:sp>
          <p:nvSpPr>
            <p:cNvPr id="15" name="Rectangle 14">
              <a:extLst>
                <a:ext uri="{FF2B5EF4-FFF2-40B4-BE49-F238E27FC236}">
                  <a16:creationId xmlns:a16="http://schemas.microsoft.com/office/drawing/2014/main" id="{1DB7E20A-B617-0924-ABE9-78B3AEEB587D}"/>
                </a:ext>
              </a:extLst>
            </p:cNvPr>
            <p:cNvSpPr/>
            <p:nvPr/>
          </p:nvSpPr>
          <p:spPr bwMode="gray">
            <a:xfrm>
              <a:off x="10213816" y="3903362"/>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cxnSp>
          <p:nvCxnSpPr>
            <p:cNvPr id="16" name="Straight Arrow Connector 15">
              <a:extLst>
                <a:ext uri="{FF2B5EF4-FFF2-40B4-BE49-F238E27FC236}">
                  <a16:creationId xmlns:a16="http://schemas.microsoft.com/office/drawing/2014/main" id="{3D61B9F2-0F4B-67D2-9C40-C77F0E7CCB42}"/>
                </a:ext>
              </a:extLst>
            </p:cNvPr>
            <p:cNvCxnSpPr>
              <a:cxnSpLocks/>
              <a:stCxn id="8" idx="1"/>
              <a:endCxn id="17" idx="0"/>
            </p:cNvCxnSpPr>
            <p:nvPr/>
          </p:nvCxnSpPr>
          <p:spPr>
            <a:xfrm flipH="1">
              <a:off x="7437904" y="3014307"/>
              <a:ext cx="1204333" cy="895706"/>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B8237A4-1457-BFBB-0925-824152C65BD7}"/>
                </a:ext>
              </a:extLst>
            </p:cNvPr>
            <p:cNvSpPr/>
            <p:nvPr/>
          </p:nvSpPr>
          <p:spPr bwMode="gray">
            <a:xfrm>
              <a:off x="7164854" y="3910013"/>
              <a:ext cx="546100" cy="53340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B</a:t>
              </a:r>
              <a:endParaRPr lang="en-IN" sz="1600" b="1">
                <a:solidFill>
                  <a:prstClr val="white"/>
                </a:solidFill>
                <a:latin typeface="Calibri"/>
              </a:endParaRPr>
            </a:p>
          </p:txBody>
        </p:sp>
        <p:cxnSp>
          <p:nvCxnSpPr>
            <p:cNvPr id="18" name="Straight Arrow Connector 17">
              <a:extLst>
                <a:ext uri="{FF2B5EF4-FFF2-40B4-BE49-F238E27FC236}">
                  <a16:creationId xmlns:a16="http://schemas.microsoft.com/office/drawing/2014/main" id="{23C26D78-0D44-60AB-0A82-EB512A8353DC}"/>
                </a:ext>
              </a:extLst>
            </p:cNvPr>
            <p:cNvCxnSpPr>
              <a:cxnSpLocks/>
              <a:stCxn id="8" idx="3"/>
              <a:endCxn id="15" idx="0"/>
            </p:cNvCxnSpPr>
            <p:nvPr/>
          </p:nvCxnSpPr>
          <p:spPr>
            <a:xfrm>
              <a:off x="9188337" y="3014307"/>
              <a:ext cx="1298529" cy="889055"/>
            </a:xfrm>
            <a:prstGeom prst="straightConnector1">
              <a:avLst/>
            </a:prstGeom>
            <a:ln w="15875">
              <a:solidFill>
                <a:srgbClr val="000000"/>
              </a:solidFill>
              <a:tailEnd type="triangle"/>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val="259950334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C6762-F71F-70FC-4D54-EA708CDA23E3}"/>
              </a:ext>
            </a:extLst>
          </p:cNvPr>
          <p:cNvSpPr>
            <a:spLocks noGrp="1"/>
          </p:cNvSpPr>
          <p:nvPr>
            <p:ph type="title"/>
          </p:nvPr>
        </p:nvSpPr>
        <p:spPr/>
        <p:txBody>
          <a:bodyPr/>
          <a:lstStyle/>
          <a:p>
            <a:r>
              <a:rPr lang="en-IN"/>
              <a:t>Hybrid Inheritance</a:t>
            </a:r>
          </a:p>
        </p:txBody>
      </p:sp>
      <p:sp>
        <p:nvSpPr>
          <p:cNvPr id="3" name="Slide Number Placeholder 2">
            <a:extLst>
              <a:ext uri="{FF2B5EF4-FFF2-40B4-BE49-F238E27FC236}">
                <a16:creationId xmlns:a16="http://schemas.microsoft.com/office/drawing/2014/main" id="{7F523626-DEE7-4423-D4DF-427D029669B1}"/>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38</a:t>
            </a:fld>
            <a:endParaRPr lang="en-IN">
              <a:solidFill>
                <a:prstClr val="black"/>
              </a:solidFill>
            </a:endParaRPr>
          </a:p>
        </p:txBody>
      </p:sp>
      <p:sp>
        <p:nvSpPr>
          <p:cNvPr id="5" name="Text Placeholder 21">
            <a:extLst>
              <a:ext uri="{FF2B5EF4-FFF2-40B4-BE49-F238E27FC236}">
                <a16:creationId xmlns:a16="http://schemas.microsoft.com/office/drawing/2014/main" id="{84B75F06-EBB8-5922-22EB-132747E1E93F}"/>
              </a:ext>
            </a:extLst>
          </p:cNvPr>
          <p:cNvSpPr txBox="1">
            <a:spLocks/>
          </p:cNvSpPr>
          <p:nvPr/>
        </p:nvSpPr>
        <p:spPr>
          <a:xfrm>
            <a:off x="1007428" y="1686903"/>
            <a:ext cx="3775710" cy="4530872"/>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7" name="Text Placeholder 21">
            <a:extLst>
              <a:ext uri="{FF2B5EF4-FFF2-40B4-BE49-F238E27FC236}">
                <a16:creationId xmlns:a16="http://schemas.microsoft.com/office/drawing/2014/main" id="{50855DD0-6487-D97C-5922-51848E172D28}"/>
              </a:ext>
            </a:extLst>
          </p:cNvPr>
          <p:cNvSpPr txBox="1">
            <a:spLocks/>
          </p:cNvSpPr>
          <p:nvPr/>
        </p:nvSpPr>
        <p:spPr>
          <a:xfrm>
            <a:off x="1050100" y="1714965"/>
            <a:ext cx="3733038" cy="4524315"/>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Python program to demonstrate</a:t>
            </a:r>
          </a:p>
          <a:p>
            <a:pPr>
              <a:spcBef>
                <a:spcPts val="0"/>
              </a:spcBef>
            </a:pPr>
            <a:r>
              <a:rPr lang="en-US" sz="1200">
                <a:solidFill>
                  <a:prstClr val="black"/>
                </a:solidFill>
              </a:rPr>
              <a:t># multiple inheritance</a:t>
            </a:r>
          </a:p>
          <a:p>
            <a:pPr>
              <a:spcBef>
                <a:spcPts val="0"/>
              </a:spcBef>
            </a:pPr>
            <a:r>
              <a:rPr lang="en-US" sz="1200">
                <a:solidFill>
                  <a:prstClr val="black"/>
                </a:solidFill>
              </a:rPr>
              <a:t># Base class1</a:t>
            </a:r>
          </a:p>
          <a:p>
            <a:pPr>
              <a:spcBef>
                <a:spcPts val="0"/>
              </a:spcBef>
            </a:pPr>
            <a:r>
              <a:rPr lang="en-US" sz="1200">
                <a:solidFill>
                  <a:prstClr val="black"/>
                </a:solidFill>
              </a:rPr>
              <a:t>class Mother:</a:t>
            </a:r>
          </a:p>
          <a:p>
            <a:pPr>
              <a:spcBef>
                <a:spcPts val="0"/>
              </a:spcBef>
            </a:pPr>
            <a:r>
              <a:rPr lang="en-US" sz="1200">
                <a:solidFill>
                  <a:prstClr val="black"/>
                </a:solidFill>
              </a:rPr>
              <a:t>    </a:t>
            </a:r>
            <a:r>
              <a:rPr lang="en-US" sz="1200" err="1">
                <a:solidFill>
                  <a:prstClr val="black"/>
                </a:solidFill>
              </a:rPr>
              <a:t>mothername</a:t>
            </a:r>
            <a:r>
              <a:rPr lang="en-US" sz="1200">
                <a:solidFill>
                  <a:prstClr val="black"/>
                </a:solidFill>
              </a:rPr>
              <a:t> = ""</a:t>
            </a:r>
          </a:p>
          <a:p>
            <a:pPr>
              <a:spcBef>
                <a:spcPts val="0"/>
              </a:spcBef>
            </a:pPr>
            <a:r>
              <a:rPr lang="en-US" sz="1200">
                <a:solidFill>
                  <a:prstClr val="black"/>
                </a:solidFill>
              </a:rPr>
              <a:t>    def mother(self):</a:t>
            </a:r>
          </a:p>
          <a:p>
            <a:pPr>
              <a:spcBef>
                <a:spcPts val="0"/>
              </a:spcBef>
            </a:pPr>
            <a:r>
              <a:rPr lang="en-US" sz="1200">
                <a:solidFill>
                  <a:prstClr val="black"/>
                </a:solidFill>
              </a:rPr>
              <a:t>        print(</a:t>
            </a:r>
            <a:r>
              <a:rPr lang="en-US" sz="1200" err="1">
                <a:solidFill>
                  <a:prstClr val="black"/>
                </a:solidFill>
              </a:rPr>
              <a:t>self.mothername</a:t>
            </a:r>
            <a:r>
              <a:rPr lang="en-US" sz="1200">
                <a:solidFill>
                  <a:prstClr val="black"/>
                </a:solidFill>
              </a:rPr>
              <a:t>)</a:t>
            </a:r>
          </a:p>
          <a:p>
            <a:pPr>
              <a:spcBef>
                <a:spcPts val="0"/>
              </a:spcBef>
            </a:pPr>
            <a:r>
              <a:rPr lang="en-US" sz="1200">
                <a:solidFill>
                  <a:prstClr val="black"/>
                </a:solidFill>
              </a:rPr>
              <a:t># Base class2</a:t>
            </a:r>
          </a:p>
          <a:p>
            <a:pPr>
              <a:spcBef>
                <a:spcPts val="0"/>
              </a:spcBef>
            </a:pPr>
            <a:r>
              <a:rPr lang="en-US" sz="1200">
                <a:solidFill>
                  <a:prstClr val="black"/>
                </a:solidFill>
              </a:rPr>
              <a:t>class Father:</a:t>
            </a:r>
          </a:p>
          <a:p>
            <a:pPr>
              <a:spcBef>
                <a:spcPts val="0"/>
              </a:spcBef>
            </a:pPr>
            <a:r>
              <a:rPr lang="en-US" sz="1200">
                <a:solidFill>
                  <a:prstClr val="black"/>
                </a:solidFill>
              </a:rPr>
              <a:t>    </a:t>
            </a:r>
            <a:r>
              <a:rPr lang="en-US" sz="1200" err="1">
                <a:solidFill>
                  <a:prstClr val="black"/>
                </a:solidFill>
              </a:rPr>
              <a:t>fathername</a:t>
            </a:r>
            <a:r>
              <a:rPr lang="en-US" sz="1200">
                <a:solidFill>
                  <a:prstClr val="black"/>
                </a:solidFill>
              </a:rPr>
              <a:t> = ""</a:t>
            </a:r>
          </a:p>
          <a:p>
            <a:pPr>
              <a:spcBef>
                <a:spcPts val="0"/>
              </a:spcBef>
            </a:pPr>
            <a:r>
              <a:rPr lang="en-US" sz="1200">
                <a:solidFill>
                  <a:prstClr val="black"/>
                </a:solidFill>
              </a:rPr>
              <a:t>    def father(self):</a:t>
            </a:r>
          </a:p>
          <a:p>
            <a:pPr>
              <a:spcBef>
                <a:spcPts val="0"/>
              </a:spcBef>
            </a:pPr>
            <a:r>
              <a:rPr lang="en-US" sz="1200">
                <a:solidFill>
                  <a:prstClr val="black"/>
                </a:solidFill>
              </a:rPr>
              <a:t>        print(</a:t>
            </a:r>
            <a:r>
              <a:rPr lang="en-US" sz="1200" err="1">
                <a:solidFill>
                  <a:prstClr val="black"/>
                </a:solidFill>
              </a:rPr>
              <a:t>self.fathername</a:t>
            </a:r>
            <a:r>
              <a:rPr lang="en-US" sz="1200">
                <a:solidFill>
                  <a:prstClr val="black"/>
                </a:solidFill>
              </a:rPr>
              <a:t>)</a:t>
            </a:r>
          </a:p>
          <a:p>
            <a:pPr>
              <a:spcBef>
                <a:spcPts val="0"/>
              </a:spcBef>
            </a:pPr>
            <a:r>
              <a:rPr lang="en-US" sz="1200">
                <a:solidFill>
                  <a:prstClr val="black"/>
                </a:solidFill>
              </a:rPr>
              <a:t># Derived class</a:t>
            </a:r>
          </a:p>
          <a:p>
            <a:pPr>
              <a:spcBef>
                <a:spcPts val="0"/>
              </a:spcBef>
            </a:pPr>
            <a:r>
              <a:rPr lang="en-US" sz="1200">
                <a:solidFill>
                  <a:prstClr val="black"/>
                </a:solidFill>
              </a:rPr>
              <a:t>class Son(Mother, Father):</a:t>
            </a:r>
          </a:p>
          <a:p>
            <a:pPr>
              <a:spcBef>
                <a:spcPts val="0"/>
              </a:spcBef>
            </a:pPr>
            <a:r>
              <a:rPr lang="en-US" sz="1200">
                <a:solidFill>
                  <a:prstClr val="black"/>
                </a:solidFill>
              </a:rPr>
              <a:t>    def parents(self):</a:t>
            </a:r>
          </a:p>
          <a:p>
            <a:pPr>
              <a:spcBef>
                <a:spcPts val="0"/>
              </a:spcBef>
            </a:pPr>
            <a:r>
              <a:rPr lang="en-US" sz="1200">
                <a:solidFill>
                  <a:prstClr val="black"/>
                </a:solidFill>
              </a:rPr>
              <a:t>        print("Father :", </a:t>
            </a:r>
            <a:r>
              <a:rPr lang="en-US" sz="1200" err="1">
                <a:solidFill>
                  <a:prstClr val="black"/>
                </a:solidFill>
              </a:rPr>
              <a:t>self.fathername</a:t>
            </a:r>
            <a:r>
              <a:rPr lang="en-US" sz="1200">
                <a:solidFill>
                  <a:prstClr val="black"/>
                </a:solidFill>
              </a:rPr>
              <a:t>)</a:t>
            </a:r>
          </a:p>
          <a:p>
            <a:pPr>
              <a:spcBef>
                <a:spcPts val="0"/>
              </a:spcBef>
            </a:pPr>
            <a:r>
              <a:rPr lang="en-US" sz="1200">
                <a:solidFill>
                  <a:prstClr val="black"/>
                </a:solidFill>
              </a:rPr>
              <a:t>        print("Mother :", </a:t>
            </a:r>
            <a:r>
              <a:rPr lang="en-US" sz="1200" err="1">
                <a:solidFill>
                  <a:prstClr val="black"/>
                </a:solidFill>
              </a:rPr>
              <a:t>self.mothername</a:t>
            </a:r>
            <a:r>
              <a:rPr lang="en-US" sz="1200">
                <a:solidFill>
                  <a:prstClr val="black"/>
                </a:solidFill>
              </a:rPr>
              <a:t>)</a:t>
            </a:r>
          </a:p>
          <a:p>
            <a:pPr>
              <a:spcBef>
                <a:spcPts val="0"/>
              </a:spcBef>
            </a:pPr>
            <a:r>
              <a:rPr lang="en-US" sz="1200">
                <a:solidFill>
                  <a:prstClr val="black"/>
                </a:solidFill>
              </a:rPr>
              <a:t># Driver's code</a:t>
            </a:r>
          </a:p>
          <a:p>
            <a:pPr>
              <a:spcBef>
                <a:spcPts val="0"/>
              </a:spcBef>
            </a:pPr>
            <a:r>
              <a:rPr lang="en-US" sz="1200">
                <a:solidFill>
                  <a:prstClr val="black"/>
                </a:solidFill>
              </a:rPr>
              <a:t>s1 = Son()</a:t>
            </a:r>
          </a:p>
          <a:p>
            <a:pPr>
              <a:spcBef>
                <a:spcPts val="0"/>
              </a:spcBef>
            </a:pPr>
            <a:r>
              <a:rPr lang="en-US" sz="1200">
                <a:solidFill>
                  <a:prstClr val="black"/>
                </a:solidFill>
              </a:rPr>
              <a:t>s1.fathername = "RAM"</a:t>
            </a:r>
          </a:p>
          <a:p>
            <a:pPr>
              <a:spcBef>
                <a:spcPts val="0"/>
              </a:spcBef>
            </a:pPr>
            <a:r>
              <a:rPr lang="en-US" sz="1200">
                <a:solidFill>
                  <a:prstClr val="black"/>
                </a:solidFill>
              </a:rPr>
              <a:t>s1.mothername = "SITA"</a:t>
            </a:r>
          </a:p>
          <a:p>
            <a:pPr>
              <a:spcBef>
                <a:spcPts val="0"/>
              </a:spcBef>
            </a:pPr>
            <a:r>
              <a:rPr lang="en-US" sz="1200">
                <a:solidFill>
                  <a:prstClr val="black"/>
                </a:solidFill>
              </a:rPr>
              <a:t>s1.parents()</a:t>
            </a:r>
          </a:p>
          <a:p>
            <a:pPr>
              <a:spcBef>
                <a:spcPts val="0"/>
              </a:spcBef>
            </a:pPr>
            <a:r>
              <a:rPr lang="en-US" sz="1200">
                <a:solidFill>
                  <a:prstClr val="black"/>
                </a:solidFill>
              </a:rPr>
              <a:t>Father : RAM</a:t>
            </a:r>
          </a:p>
          <a:p>
            <a:pPr>
              <a:spcBef>
                <a:spcPts val="0"/>
              </a:spcBef>
            </a:pPr>
            <a:r>
              <a:rPr lang="en-US" sz="1200">
                <a:solidFill>
                  <a:prstClr val="black"/>
                </a:solidFill>
              </a:rPr>
              <a:t>Mother : SITA</a:t>
            </a:r>
          </a:p>
        </p:txBody>
      </p:sp>
      <p:sp>
        <p:nvSpPr>
          <p:cNvPr id="9" name="Text Placeholder 18">
            <a:extLst>
              <a:ext uri="{FF2B5EF4-FFF2-40B4-BE49-F238E27FC236}">
                <a16:creationId xmlns:a16="http://schemas.microsoft.com/office/drawing/2014/main" id="{06F2AEA4-24C0-9650-5B48-FA9BDDF0D253}"/>
              </a:ext>
            </a:extLst>
          </p:cNvPr>
          <p:cNvSpPr txBox="1">
            <a:spLocks/>
          </p:cNvSpPr>
          <p:nvPr/>
        </p:nvSpPr>
        <p:spPr>
          <a:xfrm>
            <a:off x="897701" y="1234440"/>
            <a:ext cx="10396601" cy="338554"/>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srgbClr val="000000"/>
                </a:solidFill>
                <a:latin typeface="Calibri"/>
              </a:rPr>
              <a:t>Inheritance consisting of multiple types of inheritance is called hybrid inheritance.</a:t>
            </a:r>
          </a:p>
        </p:txBody>
      </p:sp>
    </p:spTree>
    <p:custDataLst>
      <p:tags r:id="rId1"/>
    </p:custDataLst>
    <p:extLst>
      <p:ext uri="{BB962C8B-B14F-4D97-AF65-F5344CB8AC3E}">
        <p14:creationId xmlns:p14="http://schemas.microsoft.com/office/powerpoint/2010/main" val="1963310343"/>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E8B86-DEE0-401F-D7D2-94125569F74C}"/>
              </a:ext>
            </a:extLst>
          </p:cNvPr>
          <p:cNvSpPr>
            <a:spLocks noGrp="1"/>
          </p:cNvSpPr>
          <p:nvPr>
            <p:ph type="title"/>
          </p:nvPr>
        </p:nvSpPr>
        <p:spPr/>
        <p:txBody>
          <a:bodyPr/>
          <a:lstStyle/>
          <a:p>
            <a:r>
              <a:rPr lang="en-IN"/>
              <a:t>Encapsulation</a:t>
            </a:r>
          </a:p>
        </p:txBody>
      </p:sp>
      <p:sp>
        <p:nvSpPr>
          <p:cNvPr id="3" name="Slide Number Placeholder 2">
            <a:extLst>
              <a:ext uri="{FF2B5EF4-FFF2-40B4-BE49-F238E27FC236}">
                <a16:creationId xmlns:a16="http://schemas.microsoft.com/office/drawing/2014/main" id="{B6CBD024-321E-3343-6661-4CA9AFB9137D}"/>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39</a:t>
            </a:fld>
            <a:endParaRPr lang="en-IN">
              <a:solidFill>
                <a:prstClr val="black"/>
              </a:solidFill>
            </a:endParaRPr>
          </a:p>
        </p:txBody>
      </p:sp>
      <p:sp>
        <p:nvSpPr>
          <p:cNvPr id="5" name="Text Placeholder 18">
            <a:extLst>
              <a:ext uri="{FF2B5EF4-FFF2-40B4-BE49-F238E27FC236}">
                <a16:creationId xmlns:a16="http://schemas.microsoft.com/office/drawing/2014/main" id="{F98C0B61-5B37-7B53-3639-544EB66D0470}"/>
              </a:ext>
            </a:extLst>
          </p:cNvPr>
          <p:cNvSpPr txBox="1">
            <a:spLocks/>
          </p:cNvSpPr>
          <p:nvPr/>
        </p:nvSpPr>
        <p:spPr>
          <a:xfrm>
            <a:off x="897701" y="1234441"/>
            <a:ext cx="6203187" cy="1723549"/>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Is a fundamental concept in OOP</a:t>
            </a:r>
          </a:p>
          <a:p>
            <a:pPr marL="173736" indent="-173736">
              <a:buFont typeface="Arial" panose="020B0604020202020204" pitchFamily="34" charset="0"/>
              <a:buChar char="•"/>
            </a:pPr>
            <a:r>
              <a:rPr lang="en-US">
                <a:solidFill>
                  <a:srgbClr val="000000"/>
                </a:solidFill>
                <a:latin typeface="Calibri"/>
              </a:rPr>
              <a:t>Binds data together with the methods that manipulate that data in one unit</a:t>
            </a:r>
          </a:p>
          <a:p>
            <a:pPr marL="173736" indent="-173736">
              <a:buFont typeface="Arial" panose="020B0604020202020204" pitchFamily="34" charset="0"/>
              <a:buChar char="•"/>
            </a:pPr>
            <a:r>
              <a:rPr lang="en-US">
                <a:solidFill>
                  <a:srgbClr val="000000"/>
                </a:solidFill>
                <a:latin typeface="Calibri"/>
              </a:rPr>
              <a:t>Restricts direct access to variables and methods preventing accidental modification of data </a:t>
            </a:r>
            <a:r>
              <a:rPr lang="en-US" err="1">
                <a:solidFill>
                  <a:srgbClr val="000000"/>
                </a:solidFill>
                <a:latin typeface="Calibri"/>
              </a:rPr>
              <a:t>i.e</a:t>
            </a:r>
            <a:r>
              <a:rPr lang="en-US">
                <a:solidFill>
                  <a:srgbClr val="000000"/>
                </a:solidFill>
                <a:latin typeface="Calibri"/>
              </a:rPr>
              <a:t>, an object’s variable can only be changed by that object’s method. Such variables are known as private variables </a:t>
            </a:r>
          </a:p>
        </p:txBody>
      </p:sp>
      <p:grpSp>
        <p:nvGrpSpPr>
          <p:cNvPr id="17" name="Group 16">
            <a:extLst>
              <a:ext uri="{FF2B5EF4-FFF2-40B4-BE49-F238E27FC236}">
                <a16:creationId xmlns:a16="http://schemas.microsoft.com/office/drawing/2014/main" id="{394EBDB4-72C6-80BA-4087-5F464E3388F9}"/>
              </a:ext>
            </a:extLst>
          </p:cNvPr>
          <p:cNvGrpSpPr/>
          <p:nvPr/>
        </p:nvGrpSpPr>
        <p:grpSpPr>
          <a:xfrm>
            <a:off x="1750919" y="3581401"/>
            <a:ext cx="4017178" cy="1867825"/>
            <a:chOff x="799003" y="3948775"/>
            <a:chExt cx="4017178" cy="1867825"/>
          </a:xfrm>
        </p:grpSpPr>
        <p:sp>
          <p:nvSpPr>
            <p:cNvPr id="18" name="Right Brace 17">
              <a:extLst>
                <a:ext uri="{FF2B5EF4-FFF2-40B4-BE49-F238E27FC236}">
                  <a16:creationId xmlns:a16="http://schemas.microsoft.com/office/drawing/2014/main" id="{36896693-DCC0-8AF9-AAD2-0493BF3161F8}"/>
                </a:ext>
              </a:extLst>
            </p:cNvPr>
            <p:cNvSpPr/>
            <p:nvPr/>
          </p:nvSpPr>
          <p:spPr bwMode="auto">
            <a:xfrm rot="5400000">
              <a:off x="2487439" y="2974078"/>
              <a:ext cx="640306" cy="4017177"/>
            </a:xfrm>
            <a:prstGeom prst="rightBrace">
              <a:avLst>
                <a:gd name="adj1" fmla="val 49662"/>
                <a:gd name="adj2" fmla="val 50975"/>
              </a:avLst>
            </a:prstGeom>
            <a:noFill/>
            <a:ln w="15875" cap="flat" cmpd="sng" algn="ctr">
              <a:solidFill>
                <a:srgbClr val="000000"/>
              </a:solidFill>
              <a:prstDash val="solid"/>
              <a:round/>
              <a:headEnd type="none" w="sm" len="sm"/>
              <a:tailEnd type="none" w="sm" len="sm"/>
            </a:ln>
            <a:effectLst/>
          </p:spPr>
          <p:txBody>
            <a:bodyPr vert="horz" wrap="square" lIns="22860" tIns="11430" rIns="22860" bIns="11430" numCol="1" rtlCol="0" anchor="t" anchorCtr="0" compatLnSpc="1">
              <a:prstTxWarp prst="textNoShape">
                <a:avLst/>
              </a:prstTxWarp>
            </a:bodyPr>
            <a:lstStyle/>
            <a:p>
              <a:pPr defTabSz="57150">
                <a:buClr>
                  <a:srgbClr val="FF0000"/>
                </a:buClr>
              </a:pPr>
              <a:endParaRPr lang="en-IN" sz="450">
                <a:solidFill>
                  <a:srgbClr val="5F5F5F"/>
                </a:solidFill>
                <a:latin typeface="Calibri"/>
                <a:cs typeface="Arial" charset="0"/>
              </a:endParaRPr>
            </a:p>
          </p:txBody>
        </p:sp>
        <p:grpSp>
          <p:nvGrpSpPr>
            <p:cNvPr id="19" name="Group 18">
              <a:extLst>
                <a:ext uri="{FF2B5EF4-FFF2-40B4-BE49-F238E27FC236}">
                  <a16:creationId xmlns:a16="http://schemas.microsoft.com/office/drawing/2014/main" id="{DB3FAAE7-23D8-761E-7F77-2316691FB652}"/>
                </a:ext>
              </a:extLst>
            </p:cNvPr>
            <p:cNvGrpSpPr/>
            <p:nvPr/>
          </p:nvGrpSpPr>
          <p:grpSpPr>
            <a:xfrm>
              <a:off x="799004" y="3948775"/>
              <a:ext cx="4017177" cy="694944"/>
              <a:chOff x="799004" y="3948775"/>
              <a:chExt cx="4017177" cy="694944"/>
            </a:xfrm>
          </p:grpSpPr>
          <p:sp>
            <p:nvSpPr>
              <p:cNvPr id="21" name="Rectangle 20">
                <a:extLst>
                  <a:ext uri="{FF2B5EF4-FFF2-40B4-BE49-F238E27FC236}">
                    <a16:creationId xmlns:a16="http://schemas.microsoft.com/office/drawing/2014/main" id="{1416540C-EC89-5785-75DC-81E5B9A07F73}"/>
                  </a:ext>
                </a:extLst>
              </p:cNvPr>
              <p:cNvSpPr/>
              <p:nvPr/>
            </p:nvSpPr>
            <p:spPr bwMode="gray">
              <a:xfrm>
                <a:off x="799004" y="3948775"/>
                <a:ext cx="1984081" cy="694944"/>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Variables Data</a:t>
                </a:r>
                <a:endParaRPr lang="en-IN" sz="1600" b="1">
                  <a:solidFill>
                    <a:prstClr val="white"/>
                  </a:solidFill>
                  <a:latin typeface="Calibri"/>
                </a:endParaRPr>
              </a:p>
            </p:txBody>
          </p:sp>
          <p:sp>
            <p:nvSpPr>
              <p:cNvPr id="22" name="Rectangle 21">
                <a:extLst>
                  <a:ext uri="{FF2B5EF4-FFF2-40B4-BE49-F238E27FC236}">
                    <a16:creationId xmlns:a16="http://schemas.microsoft.com/office/drawing/2014/main" id="{0287E40F-41AA-60DF-876E-9D54C6A04453}"/>
                  </a:ext>
                </a:extLst>
              </p:cNvPr>
              <p:cNvSpPr/>
              <p:nvPr/>
            </p:nvSpPr>
            <p:spPr bwMode="gray">
              <a:xfrm>
                <a:off x="2783085" y="3948775"/>
                <a:ext cx="2033096" cy="694944"/>
              </a:xfrm>
              <a:prstGeom prst="rect">
                <a:avLst/>
              </a:prstGeom>
              <a:solidFill>
                <a:srgbClr val="0097A9"/>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srgbClr val="000000"/>
                    </a:solidFill>
                    <a:latin typeface="Calibri"/>
                  </a:rPr>
                  <a:t>Code</a:t>
                </a:r>
                <a:endParaRPr lang="en-IN" sz="1600" b="1">
                  <a:solidFill>
                    <a:srgbClr val="000000"/>
                  </a:solidFill>
                  <a:latin typeface="Calibri"/>
                </a:endParaRPr>
              </a:p>
            </p:txBody>
          </p:sp>
        </p:grpSp>
        <p:sp>
          <p:nvSpPr>
            <p:cNvPr id="20" name="Rectangle 19">
              <a:extLst>
                <a:ext uri="{FF2B5EF4-FFF2-40B4-BE49-F238E27FC236}">
                  <a16:creationId xmlns:a16="http://schemas.microsoft.com/office/drawing/2014/main" id="{9E44662F-3701-F9F8-4D6D-F79E3B27BEFA}"/>
                </a:ext>
              </a:extLst>
            </p:cNvPr>
            <p:cNvSpPr/>
            <p:nvPr/>
          </p:nvSpPr>
          <p:spPr bwMode="gray">
            <a:xfrm>
              <a:off x="2184400" y="5350445"/>
              <a:ext cx="1168400" cy="466155"/>
            </a:xfrm>
            <a:prstGeom prst="rect">
              <a:avLst/>
            </a:prstGeom>
            <a:solidFill>
              <a:srgbClr val="046A38"/>
            </a:solidFill>
            <a:ln w="19050" algn="ctr">
              <a:noFill/>
              <a:miter lim="800000"/>
              <a:headEnd/>
              <a:tailEnd/>
            </a:ln>
          </p:spPr>
          <p:txBody>
            <a:bodyPr wrap="square" lIns="88900" tIns="88900" rIns="88900" bIns="88900" rtlCol="0" anchor="ctr"/>
            <a:lstStyle/>
            <a:p>
              <a:pPr algn="ctr" defTabSz="1218957">
                <a:lnSpc>
                  <a:spcPct val="106000"/>
                </a:lnSpc>
              </a:pPr>
              <a:r>
                <a:rPr lang="en-US" sz="1600" b="1">
                  <a:solidFill>
                    <a:prstClr val="white"/>
                  </a:solidFill>
                  <a:latin typeface="Calibri"/>
                </a:rPr>
                <a:t>Class</a:t>
              </a:r>
              <a:endParaRPr lang="en-IN" sz="1600" b="1">
                <a:solidFill>
                  <a:prstClr val="white"/>
                </a:solidFill>
                <a:latin typeface="Calibri"/>
              </a:endParaRPr>
            </a:p>
          </p:txBody>
        </p:sp>
      </p:grpSp>
      <p:sp>
        <p:nvSpPr>
          <p:cNvPr id="23" name="Rectangle 22">
            <a:extLst>
              <a:ext uri="{FF2B5EF4-FFF2-40B4-BE49-F238E27FC236}">
                <a16:creationId xmlns:a16="http://schemas.microsoft.com/office/drawing/2014/main" id="{74967C82-310F-39F9-D71F-5293CAC6BE63}"/>
              </a:ext>
            </a:extLst>
          </p:cNvPr>
          <p:cNvSpPr/>
          <p:nvPr/>
        </p:nvSpPr>
        <p:spPr bwMode="gray">
          <a:xfrm>
            <a:off x="7529761" y="1234440"/>
            <a:ext cx="4017178" cy="4874260"/>
          </a:xfrm>
          <a:prstGeom prst="rect">
            <a:avLst/>
          </a:prstGeom>
          <a:solidFill>
            <a:srgbClr val="E3E48D"/>
          </a:solidFill>
          <a:ln w="19050" algn="ctr">
            <a:noFill/>
            <a:miter lim="800000"/>
            <a:headEnd/>
            <a:tailEnd/>
          </a:ln>
        </p:spPr>
        <p:txBody>
          <a:bodyPr wrap="square" lIns="88900" tIns="88900" rIns="88900" bIns="88900" rtlCol="0" anchor="t"/>
          <a:lstStyle/>
          <a:p>
            <a:pPr defTabSz="1218957">
              <a:lnSpc>
                <a:spcPct val="106000"/>
              </a:lnSpc>
              <a:spcBef>
                <a:spcPts val="400"/>
              </a:spcBef>
            </a:pPr>
            <a:r>
              <a:rPr lang="en-IN" sz="1400">
                <a:solidFill>
                  <a:srgbClr val="000000"/>
                </a:solidFill>
                <a:latin typeface="Consolas" panose="020B0609020204030204" pitchFamily="49" charset="0"/>
              </a:rPr>
              <a:t>&gt;&gt;&gt; class Math: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def_init</a:t>
            </a:r>
            <a:r>
              <a:rPr lang="en-IN" sz="1400">
                <a:solidFill>
                  <a:srgbClr val="000000"/>
                </a:solidFill>
                <a:latin typeface="Consolas" panose="020B0609020204030204" pitchFamily="49" charset="0"/>
              </a:rPr>
              <a:t>_(self, x, y):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 x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self.y</a:t>
            </a:r>
            <a:r>
              <a:rPr lang="en-IN" sz="1400">
                <a:solidFill>
                  <a:srgbClr val="000000"/>
                </a:solidFill>
                <a:latin typeface="Consolas" panose="020B0609020204030204" pitchFamily="49" charset="0"/>
              </a:rPr>
              <a:t> = y </a:t>
            </a:r>
          </a:p>
          <a:p>
            <a:pPr defTabSz="1218957">
              <a:lnSpc>
                <a:spcPct val="106000"/>
              </a:lnSpc>
              <a:spcBef>
                <a:spcPts val="400"/>
              </a:spcBef>
            </a:pPr>
            <a:r>
              <a:rPr lang="en-IN" sz="1400">
                <a:solidFill>
                  <a:srgbClr val="000000"/>
                </a:solidFill>
                <a:latin typeface="Consolas" panose="020B0609020204030204" pitchFamily="49" charset="0"/>
              </a:rPr>
              <a:t>         def add(self): </a:t>
            </a:r>
          </a:p>
          <a:p>
            <a:pPr defTabSz="1218957">
              <a:lnSpc>
                <a:spcPct val="106000"/>
              </a:lnSpc>
              <a:spcBef>
                <a:spcPts val="400"/>
              </a:spcBef>
            </a:pPr>
            <a:r>
              <a:rPr lang="en-IN" sz="1400">
                <a:solidFill>
                  <a:srgbClr val="000000"/>
                </a:solidFill>
                <a:latin typeface="Consolas" panose="020B0609020204030204" pitchFamily="49" charset="0"/>
              </a:rPr>
              <a:t>               return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 </a:t>
            </a:r>
            <a:r>
              <a:rPr lang="en-IN" sz="1400" err="1">
                <a:solidFill>
                  <a:srgbClr val="000000"/>
                </a:solidFill>
                <a:latin typeface="Consolas" panose="020B0609020204030204" pitchFamily="49" charset="0"/>
              </a:rPr>
              <a:t>self.y</a:t>
            </a:r>
            <a:r>
              <a:rPr lang="en-IN" sz="1400">
                <a:solidFill>
                  <a:srgbClr val="000000"/>
                </a:solidFill>
                <a:latin typeface="Consolas" panose="020B0609020204030204" pitchFamily="49" charset="0"/>
              </a:rPr>
              <a:t> </a:t>
            </a:r>
          </a:p>
          <a:p>
            <a:pPr defTabSz="1218957">
              <a:lnSpc>
                <a:spcPct val="106000"/>
              </a:lnSpc>
              <a:spcBef>
                <a:spcPts val="400"/>
              </a:spcBef>
            </a:pPr>
            <a:r>
              <a:rPr lang="en-IN" sz="1400">
                <a:solidFill>
                  <a:srgbClr val="000000"/>
                </a:solidFill>
                <a:latin typeface="Consolas" panose="020B0609020204030204" pitchFamily="49" charset="0"/>
              </a:rPr>
              <a:t>         def subtract(self): </a:t>
            </a:r>
          </a:p>
          <a:p>
            <a:pPr defTabSz="1218957">
              <a:lnSpc>
                <a:spcPct val="106000"/>
              </a:lnSpc>
              <a:spcBef>
                <a:spcPts val="400"/>
              </a:spcBef>
            </a:pPr>
            <a:r>
              <a:rPr lang="en-IN" sz="1400">
                <a:solidFill>
                  <a:srgbClr val="000000"/>
                </a:solidFill>
                <a:latin typeface="Consolas" panose="020B0609020204030204" pitchFamily="49" charset="0"/>
              </a:rPr>
              <a:t>               return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 </a:t>
            </a:r>
            <a:r>
              <a:rPr lang="en-IN" sz="1400" err="1">
                <a:solidFill>
                  <a:srgbClr val="000000"/>
                </a:solidFill>
                <a:latin typeface="Consolas" panose="020B0609020204030204" pitchFamily="49" charset="0"/>
              </a:rPr>
              <a:t>self.y</a:t>
            </a:r>
            <a:endParaRPr lang="en-IN" sz="1400">
              <a:solidFill>
                <a:srgbClr val="000000"/>
              </a:solidFill>
              <a:latin typeface="Consolas" panose="020B0609020204030204" pitchFamily="49" charset="0"/>
            </a:endParaRPr>
          </a:p>
          <a:p>
            <a:pPr defTabSz="1218957">
              <a:lnSpc>
                <a:spcPct val="106000"/>
              </a:lnSpc>
              <a:spcBef>
                <a:spcPts val="400"/>
              </a:spcBef>
            </a:pPr>
            <a:r>
              <a:rPr lang="en-IN" sz="1400">
                <a:solidFill>
                  <a:srgbClr val="000000"/>
                </a:solidFill>
                <a:latin typeface="Consolas" panose="020B0609020204030204" pitchFamily="49" charset="0"/>
              </a:rPr>
              <a:t> </a:t>
            </a:r>
          </a:p>
          <a:p>
            <a:pPr defTabSz="1218957">
              <a:lnSpc>
                <a:spcPct val="106000"/>
              </a:lnSpc>
              <a:spcBef>
                <a:spcPts val="400"/>
              </a:spcBef>
            </a:pPr>
            <a:r>
              <a:rPr lang="en-IN" sz="1400">
                <a:solidFill>
                  <a:srgbClr val="000000"/>
                </a:solidFill>
                <a:latin typeface="Consolas" panose="020B0609020204030204" pitchFamily="49" charset="0"/>
              </a:rPr>
              <a:t>&gt;&gt;&gt; class Math2: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def_init</a:t>
            </a:r>
            <a:r>
              <a:rPr lang="en-IN" sz="1400">
                <a:solidFill>
                  <a:srgbClr val="000000"/>
                </a:solidFill>
                <a:latin typeface="Consolas" panose="020B0609020204030204" pitchFamily="49" charset="0"/>
              </a:rPr>
              <a:t>_(self, x, y):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 x </a:t>
            </a:r>
          </a:p>
          <a:p>
            <a:pPr defTabSz="1218957">
              <a:lnSpc>
                <a:spcPct val="106000"/>
              </a:lnSpc>
              <a:spcBef>
                <a:spcPts val="400"/>
              </a:spcBef>
            </a:pP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self.y</a:t>
            </a:r>
            <a:r>
              <a:rPr lang="en-IN" sz="1400">
                <a:solidFill>
                  <a:srgbClr val="000000"/>
                </a:solidFill>
                <a:latin typeface="Consolas" panose="020B0609020204030204" pitchFamily="49" charset="0"/>
              </a:rPr>
              <a:t> = y </a:t>
            </a:r>
          </a:p>
          <a:p>
            <a:pPr defTabSz="1218957">
              <a:lnSpc>
                <a:spcPct val="106000"/>
              </a:lnSpc>
              <a:spcBef>
                <a:spcPts val="400"/>
              </a:spcBef>
            </a:pPr>
            <a:r>
              <a:rPr lang="en-IN" sz="1400">
                <a:solidFill>
                  <a:srgbClr val="000000"/>
                </a:solidFill>
                <a:latin typeface="Consolas" panose="020B0609020204030204" pitchFamily="49" charset="0"/>
              </a:rPr>
              <a:t>         def multiply(self): </a:t>
            </a:r>
          </a:p>
          <a:p>
            <a:pPr defTabSz="1218957">
              <a:lnSpc>
                <a:spcPct val="106000"/>
              </a:lnSpc>
              <a:spcBef>
                <a:spcPts val="400"/>
              </a:spcBef>
            </a:pPr>
            <a:r>
              <a:rPr lang="en-IN" sz="1400">
                <a:solidFill>
                  <a:srgbClr val="000000"/>
                </a:solidFill>
                <a:latin typeface="Consolas" panose="020B0609020204030204" pitchFamily="49" charset="0"/>
              </a:rPr>
              <a:t>               return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a:t>
            </a:r>
            <a:r>
              <a:rPr lang="en-IN" sz="1400" err="1">
                <a:solidFill>
                  <a:srgbClr val="000000"/>
                </a:solidFill>
                <a:latin typeface="Consolas" panose="020B0609020204030204" pitchFamily="49" charset="0"/>
              </a:rPr>
              <a:t>self.y</a:t>
            </a:r>
            <a:r>
              <a:rPr lang="en-IN" sz="1400">
                <a:solidFill>
                  <a:srgbClr val="000000"/>
                </a:solidFill>
                <a:latin typeface="Consolas" panose="020B0609020204030204" pitchFamily="49" charset="0"/>
              </a:rPr>
              <a:t> </a:t>
            </a:r>
          </a:p>
          <a:p>
            <a:pPr defTabSz="1218957">
              <a:lnSpc>
                <a:spcPct val="106000"/>
              </a:lnSpc>
              <a:spcBef>
                <a:spcPts val="400"/>
              </a:spcBef>
            </a:pPr>
            <a:r>
              <a:rPr lang="en-IN" sz="1400">
                <a:solidFill>
                  <a:srgbClr val="000000"/>
                </a:solidFill>
                <a:latin typeface="Consolas" panose="020B0609020204030204" pitchFamily="49" charset="0"/>
              </a:rPr>
              <a:t>         def divide(self): </a:t>
            </a:r>
          </a:p>
          <a:p>
            <a:pPr defTabSz="1218957">
              <a:lnSpc>
                <a:spcPct val="106000"/>
              </a:lnSpc>
              <a:spcBef>
                <a:spcPts val="400"/>
              </a:spcBef>
            </a:pPr>
            <a:r>
              <a:rPr lang="en-IN" sz="1400">
                <a:solidFill>
                  <a:srgbClr val="000000"/>
                </a:solidFill>
                <a:latin typeface="Consolas" panose="020B0609020204030204" pitchFamily="49" charset="0"/>
              </a:rPr>
              <a:t>               return </a:t>
            </a:r>
            <a:r>
              <a:rPr lang="en-IN" sz="1400" err="1">
                <a:solidFill>
                  <a:srgbClr val="000000"/>
                </a:solidFill>
                <a:latin typeface="Consolas" panose="020B0609020204030204" pitchFamily="49" charset="0"/>
              </a:rPr>
              <a:t>self.x</a:t>
            </a:r>
            <a:r>
              <a:rPr lang="en-IN" sz="1400">
                <a:solidFill>
                  <a:srgbClr val="000000"/>
                </a:solidFill>
                <a:latin typeface="Consolas" panose="020B0609020204030204" pitchFamily="49" charset="0"/>
              </a:rPr>
              <a:t> / </a:t>
            </a:r>
            <a:r>
              <a:rPr lang="en-IN" sz="1400" err="1">
                <a:solidFill>
                  <a:srgbClr val="000000"/>
                </a:solidFill>
                <a:latin typeface="Consolas" panose="020B0609020204030204" pitchFamily="49" charset="0"/>
              </a:rPr>
              <a:t>self.y</a:t>
            </a:r>
            <a:r>
              <a:rPr lang="en-IN" sz="1400">
                <a:solidFill>
                  <a:srgbClr val="000000"/>
                </a:solidFill>
                <a:latin typeface="Consolas" panose="020B0609020204030204" pitchFamily="49" charset="0"/>
              </a:rPr>
              <a:t> </a:t>
            </a:r>
          </a:p>
        </p:txBody>
      </p:sp>
    </p:spTree>
    <p:custDataLst>
      <p:tags r:id="rId1"/>
    </p:custDataLst>
    <p:extLst>
      <p:ext uri="{BB962C8B-B14F-4D97-AF65-F5344CB8AC3E}">
        <p14:creationId xmlns:p14="http://schemas.microsoft.com/office/powerpoint/2010/main" val="375849109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6F5B81F6-CD47-2272-CAEC-9C889BF3ACFE}"/>
              </a:ext>
            </a:extLst>
          </p:cNvPr>
          <p:cNvPicPr>
            <a:picLocks noGrp="1" noChangeAspect="1"/>
          </p:cNvPicPr>
          <p:nvPr>
            <p:ph type="pic" sz="quarter" idx="16"/>
          </p:nvPr>
        </p:nvPicPr>
        <p:blipFill rotWithShape="1">
          <a:blip r:embed="rId3"/>
          <a:srcRect l="13944" r="42876"/>
          <a:stretch/>
        </p:blipFill>
        <p:spPr>
          <a:xfrm>
            <a:off x="7175126" y="967813"/>
            <a:ext cx="4236299" cy="5518881"/>
          </a:xfrm>
        </p:spPr>
      </p:pic>
      <p:sp>
        <p:nvSpPr>
          <p:cNvPr id="4" name="Title 3">
            <a:extLst>
              <a:ext uri="{FF2B5EF4-FFF2-40B4-BE49-F238E27FC236}">
                <a16:creationId xmlns:a16="http://schemas.microsoft.com/office/drawing/2014/main" id="{5BE0B35A-6F05-AF37-F1E7-C4A816B78B74}"/>
              </a:ext>
            </a:extLst>
          </p:cNvPr>
          <p:cNvSpPr>
            <a:spLocks noGrp="1"/>
          </p:cNvSpPr>
          <p:nvPr>
            <p:ph type="title"/>
          </p:nvPr>
        </p:nvSpPr>
        <p:spPr/>
        <p:txBody>
          <a:bodyPr/>
          <a:lstStyle/>
          <a:p>
            <a:r>
              <a:rPr lang="en-US" dirty="0"/>
              <a:t>How Files are Loaded Into Primary Memory</a:t>
            </a:r>
          </a:p>
        </p:txBody>
      </p:sp>
      <p:sp>
        <p:nvSpPr>
          <p:cNvPr id="5" name="Text Placeholder 4">
            <a:extLst>
              <a:ext uri="{FF2B5EF4-FFF2-40B4-BE49-F238E27FC236}">
                <a16:creationId xmlns:a16="http://schemas.microsoft.com/office/drawing/2014/main" id="{0FA02992-A79B-1397-A373-675727CB0969}"/>
              </a:ext>
            </a:extLst>
          </p:cNvPr>
          <p:cNvSpPr>
            <a:spLocks noGrp="1"/>
          </p:cNvSpPr>
          <p:nvPr>
            <p:ph type="body" sz="quarter" idx="11"/>
          </p:nvPr>
        </p:nvSpPr>
        <p:spPr>
          <a:xfrm>
            <a:off x="897700" y="1234441"/>
            <a:ext cx="5660136" cy="2954655"/>
          </a:xfrm>
        </p:spPr>
        <p:txBody>
          <a:bodyPr>
            <a:spAutoFit/>
          </a:bodyPr>
          <a:lstStyle/>
          <a:p>
            <a:pPr marL="173736" indent="-173736">
              <a:buFont typeface="Arial" panose="020B0604020202020204" pitchFamily="34" charset="0"/>
              <a:buChar char="•"/>
            </a:pPr>
            <a:r>
              <a:rPr lang="en-US" dirty="0"/>
              <a:t>There are two kinds of memory in a computer i.e., Primary and Secondary memory. Every file that you saved or anyone saved is on secondary memory because any data in primary memory is deleted when the computer is powered off. </a:t>
            </a:r>
          </a:p>
          <a:p>
            <a:pPr marL="173736" indent="-173736">
              <a:buFont typeface="Arial" panose="020B0604020202020204" pitchFamily="34" charset="0"/>
              <a:buChar char="•"/>
            </a:pPr>
            <a:r>
              <a:rPr lang="en-US" dirty="0"/>
              <a:t>So, when you need to change any text file or just to work with them in python you need to load that file into primary memory.</a:t>
            </a:r>
          </a:p>
          <a:p>
            <a:pPr marL="173736" indent="-173736">
              <a:buFont typeface="Arial" panose="020B0604020202020204" pitchFamily="34" charset="0"/>
              <a:buChar char="•"/>
            </a:pPr>
            <a:r>
              <a:rPr lang="en-US" dirty="0"/>
              <a:t>Python interacts with files loaded in primary memory or main memory through "file handlers" (This is how your operating system gives access to python to interact with the file you opened by searching the file in its memory. If found, it returns a file handler and then you can work with the file.)</a:t>
            </a:r>
          </a:p>
        </p:txBody>
      </p:sp>
      <p:sp>
        <p:nvSpPr>
          <p:cNvPr id="3" name="Slide Number Placeholder 2">
            <a:extLst>
              <a:ext uri="{FF2B5EF4-FFF2-40B4-BE49-F238E27FC236}">
                <a16:creationId xmlns:a16="http://schemas.microsoft.com/office/drawing/2014/main" id="{5942ACD2-23A9-6AD6-15AF-1C91989D5CBE}"/>
              </a:ext>
            </a:extLst>
          </p:cNvPr>
          <p:cNvSpPr>
            <a:spLocks noGrp="1"/>
          </p:cNvSpPr>
          <p:nvPr>
            <p:ph type="sldNum" sz="quarter" idx="4"/>
          </p:nvPr>
        </p:nvSpPr>
        <p:spPr/>
        <p:txBody>
          <a:bodyPr/>
          <a:lstStyle/>
          <a:p>
            <a:pPr algn="ctr"/>
            <a:fld id="{95CC1D26-A9BD-4BDE-BDD9-08EDBAE96860}" type="slidenum">
              <a:rPr lang="en-IN" smtClean="0"/>
              <a:pPr algn="ctr"/>
              <a:t>4</a:t>
            </a:fld>
            <a:endParaRPr lang="en-IN"/>
          </a:p>
        </p:txBody>
      </p:sp>
      <p:sp>
        <p:nvSpPr>
          <p:cNvPr id="9" name="Rectangle 8">
            <a:extLst>
              <a:ext uri="{FF2B5EF4-FFF2-40B4-BE49-F238E27FC236}">
                <a16:creationId xmlns:a16="http://schemas.microsoft.com/office/drawing/2014/main" id="{0A465351-D761-042A-B6E8-58B14CA249A2}"/>
              </a:ext>
            </a:extLst>
          </p:cNvPr>
          <p:cNvSpPr/>
          <p:nvPr/>
        </p:nvSpPr>
        <p:spPr>
          <a:xfrm>
            <a:off x="10551888" y="967812"/>
            <a:ext cx="859536" cy="855546"/>
          </a:xfrm>
          <a:prstGeom prst="rect">
            <a:avLst/>
          </a:prstGeom>
          <a:solidFill>
            <a:srgbClr val="0097A9">
              <a:alpha val="42000"/>
            </a:srgbClr>
          </a:solidFill>
          <a:ln w="12700" cap="flat" cmpd="sng" algn="ctr">
            <a:noFill/>
            <a:prstDash val="solid"/>
            <a:miter lim="800000"/>
          </a:ln>
          <a:effectLst/>
        </p:spPr>
        <p:txBody>
          <a:bodyPr rtlCol="0" anchor="ctr"/>
          <a:lstStyle/>
          <a:p>
            <a:pPr algn="ctr">
              <a:defRPr/>
            </a:pPr>
            <a:endParaRPr lang="en-IN" kern="0">
              <a:solidFill>
                <a:prstClr val="white"/>
              </a:solidFill>
              <a:latin typeface="Calibri"/>
            </a:endParaRPr>
          </a:p>
        </p:txBody>
      </p:sp>
      <p:sp>
        <p:nvSpPr>
          <p:cNvPr id="10" name="Rectangle 9">
            <a:extLst>
              <a:ext uri="{FF2B5EF4-FFF2-40B4-BE49-F238E27FC236}">
                <a16:creationId xmlns:a16="http://schemas.microsoft.com/office/drawing/2014/main" id="{AC9C8679-B556-3D57-6A06-6F38C35E6F18}"/>
              </a:ext>
            </a:extLst>
          </p:cNvPr>
          <p:cNvSpPr/>
          <p:nvPr/>
        </p:nvSpPr>
        <p:spPr>
          <a:xfrm>
            <a:off x="7175125" y="4932213"/>
            <a:ext cx="1554480" cy="1554480"/>
          </a:xfrm>
          <a:prstGeom prst="rect">
            <a:avLst/>
          </a:prstGeom>
          <a:solidFill>
            <a:srgbClr val="0097A9">
              <a:alpha val="42000"/>
            </a:srgbClr>
          </a:solidFill>
          <a:ln w="12700" cap="flat" cmpd="sng" algn="ctr">
            <a:noFill/>
            <a:prstDash val="solid"/>
            <a:miter lim="800000"/>
          </a:ln>
          <a:effectLst/>
        </p:spPr>
        <p:txBody>
          <a:bodyPr rtlCol="0" anchor="ctr"/>
          <a:lstStyle/>
          <a:p>
            <a:pPr algn="ctr">
              <a:defRPr/>
            </a:pPr>
            <a:endParaRPr lang="en-IN" kern="0">
              <a:solidFill>
                <a:prstClr val="white"/>
              </a:solidFill>
              <a:latin typeface="Calibri"/>
            </a:endParaRPr>
          </a:p>
        </p:txBody>
      </p:sp>
    </p:spTree>
    <p:custDataLst>
      <p:tags r:id="rId1"/>
    </p:custDataLst>
    <p:extLst>
      <p:ext uri="{BB962C8B-B14F-4D97-AF65-F5344CB8AC3E}">
        <p14:creationId xmlns:p14="http://schemas.microsoft.com/office/powerpoint/2010/main" val="2066104655"/>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EF70B-14FD-DBCE-45AF-70DD0614C9A0}"/>
              </a:ext>
            </a:extLst>
          </p:cNvPr>
          <p:cNvSpPr>
            <a:spLocks noGrp="1"/>
          </p:cNvSpPr>
          <p:nvPr>
            <p:ph type="title"/>
          </p:nvPr>
        </p:nvSpPr>
        <p:spPr/>
        <p:txBody>
          <a:bodyPr/>
          <a:lstStyle/>
          <a:p>
            <a:r>
              <a:rPr lang="en-IN"/>
              <a:t>Protected Members</a:t>
            </a:r>
          </a:p>
        </p:txBody>
      </p:sp>
      <p:sp>
        <p:nvSpPr>
          <p:cNvPr id="3" name="Slide Number Placeholder 2">
            <a:extLst>
              <a:ext uri="{FF2B5EF4-FFF2-40B4-BE49-F238E27FC236}">
                <a16:creationId xmlns:a16="http://schemas.microsoft.com/office/drawing/2014/main" id="{E2E18303-BFF9-A2C7-43AA-C84E0A79C3C7}"/>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40</a:t>
            </a:fld>
            <a:endParaRPr lang="en-IN">
              <a:solidFill>
                <a:prstClr val="black"/>
              </a:solidFill>
            </a:endParaRPr>
          </a:p>
        </p:txBody>
      </p:sp>
      <p:sp>
        <p:nvSpPr>
          <p:cNvPr id="5" name="Text Placeholder 18">
            <a:extLst>
              <a:ext uri="{FF2B5EF4-FFF2-40B4-BE49-F238E27FC236}">
                <a16:creationId xmlns:a16="http://schemas.microsoft.com/office/drawing/2014/main" id="{A1D69AC8-3E5B-A877-04C1-FEC8A1E9942E}"/>
              </a:ext>
            </a:extLst>
          </p:cNvPr>
          <p:cNvSpPr txBox="1">
            <a:spLocks/>
          </p:cNvSpPr>
          <p:nvPr/>
        </p:nvSpPr>
        <p:spPr>
          <a:xfrm>
            <a:off x="897701" y="1234441"/>
            <a:ext cx="10396601" cy="907941"/>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Protected members (in C++ and JAVA) are those members of the class that cannot be accessed outside the class but can be accessed from within the class and its subclasses. </a:t>
            </a:r>
          </a:p>
          <a:p>
            <a:pPr marL="173736" indent="-173736">
              <a:buFont typeface="Arial" panose="020B0604020202020204" pitchFamily="34" charset="0"/>
              <a:buChar char="•"/>
            </a:pPr>
            <a:r>
              <a:rPr lang="en-US">
                <a:solidFill>
                  <a:srgbClr val="000000"/>
                </a:solidFill>
                <a:latin typeface="Calibri"/>
              </a:rPr>
              <a:t>To accomplish this in Python, just follow the convention by prefixing the name of the member by a single underscore </a:t>
            </a:r>
            <a:r>
              <a:rPr lang="en-US" sz="1400">
                <a:solidFill>
                  <a:srgbClr val="000000"/>
                </a:solidFill>
                <a:latin typeface="Consolas" panose="020B0609020204030204" pitchFamily="49" charset="0"/>
              </a:rPr>
              <a:t>"_"</a:t>
            </a:r>
            <a:r>
              <a:rPr lang="en-US">
                <a:solidFill>
                  <a:srgbClr val="000000"/>
                </a:solidFill>
                <a:latin typeface="Calibri"/>
              </a:rPr>
              <a:t>.</a:t>
            </a:r>
          </a:p>
        </p:txBody>
      </p:sp>
      <p:sp>
        <p:nvSpPr>
          <p:cNvPr id="6" name="Text Placeholder 21">
            <a:extLst>
              <a:ext uri="{FF2B5EF4-FFF2-40B4-BE49-F238E27FC236}">
                <a16:creationId xmlns:a16="http://schemas.microsoft.com/office/drawing/2014/main" id="{4EC365D4-3779-812D-80AB-7E9053A99CE3}"/>
              </a:ext>
            </a:extLst>
          </p:cNvPr>
          <p:cNvSpPr txBox="1">
            <a:spLocks/>
          </p:cNvSpPr>
          <p:nvPr/>
        </p:nvSpPr>
        <p:spPr>
          <a:xfrm>
            <a:off x="1007428" y="2219556"/>
            <a:ext cx="5029200" cy="3847206"/>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9" name="Text Placeholder 21">
            <a:extLst>
              <a:ext uri="{FF2B5EF4-FFF2-40B4-BE49-F238E27FC236}">
                <a16:creationId xmlns:a16="http://schemas.microsoft.com/office/drawing/2014/main" id="{72CF779F-E550-466E-19E6-8B5E23FE4B14}"/>
              </a:ext>
            </a:extLst>
          </p:cNvPr>
          <p:cNvSpPr txBox="1">
            <a:spLocks/>
          </p:cNvSpPr>
          <p:nvPr/>
        </p:nvSpPr>
        <p:spPr>
          <a:xfrm>
            <a:off x="1013611" y="2243837"/>
            <a:ext cx="5082389" cy="3847207"/>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300"/>
              </a:spcBef>
            </a:pPr>
            <a:r>
              <a:rPr lang="en-US" sz="1200">
                <a:solidFill>
                  <a:prstClr val="black"/>
                </a:solidFill>
              </a:rPr>
              <a:t># Python program to</a:t>
            </a:r>
          </a:p>
          <a:p>
            <a:pPr>
              <a:spcBef>
                <a:spcPts val="300"/>
              </a:spcBef>
            </a:pPr>
            <a:r>
              <a:rPr lang="en-US" sz="1200">
                <a:solidFill>
                  <a:prstClr val="black"/>
                </a:solidFill>
              </a:rPr>
              <a:t># demonstrate protected members</a:t>
            </a:r>
          </a:p>
          <a:p>
            <a:pPr>
              <a:spcBef>
                <a:spcPts val="300"/>
              </a:spcBef>
            </a:pPr>
            <a:r>
              <a:rPr lang="en-US" sz="1200">
                <a:solidFill>
                  <a:prstClr val="black"/>
                </a:solidFill>
              </a:rPr>
              <a:t># Creating a base class</a:t>
            </a:r>
          </a:p>
          <a:p>
            <a:pPr>
              <a:spcBef>
                <a:spcPts val="300"/>
              </a:spcBef>
            </a:pPr>
            <a:r>
              <a:rPr lang="en-US" sz="1200">
                <a:solidFill>
                  <a:prstClr val="black"/>
                </a:solidFill>
              </a:rPr>
              <a:t>class Base:</a:t>
            </a:r>
          </a:p>
          <a:p>
            <a:pPr>
              <a:spcBef>
                <a:spcPts val="300"/>
              </a:spcBef>
            </a:pPr>
            <a:r>
              <a:rPr lang="en-US" sz="1200">
                <a:solidFill>
                  <a:prstClr val="black"/>
                </a:solidFill>
              </a:rPr>
              <a:t>    def __</a:t>
            </a:r>
            <a:r>
              <a:rPr lang="en-US" sz="1200" err="1">
                <a:solidFill>
                  <a:prstClr val="black"/>
                </a:solidFill>
              </a:rPr>
              <a:t>init</a:t>
            </a:r>
            <a:r>
              <a:rPr lang="en-US" sz="1200">
                <a:solidFill>
                  <a:prstClr val="black"/>
                </a:solidFill>
              </a:rPr>
              <a:t>__(self):</a:t>
            </a:r>
          </a:p>
          <a:p>
            <a:pPr>
              <a:spcBef>
                <a:spcPts val="300"/>
              </a:spcBef>
            </a:pPr>
            <a:r>
              <a:rPr lang="en-US" sz="1200">
                <a:solidFill>
                  <a:prstClr val="black"/>
                </a:solidFill>
              </a:rPr>
              <a:t>        # Protected member</a:t>
            </a:r>
          </a:p>
          <a:p>
            <a:pPr>
              <a:spcBef>
                <a:spcPts val="300"/>
              </a:spcBef>
            </a:pPr>
            <a:r>
              <a:rPr lang="en-US" sz="1200">
                <a:solidFill>
                  <a:prstClr val="black"/>
                </a:solidFill>
              </a:rPr>
              <a:t>        </a:t>
            </a:r>
            <a:r>
              <a:rPr lang="en-US" sz="1200" err="1">
                <a:solidFill>
                  <a:prstClr val="black"/>
                </a:solidFill>
              </a:rPr>
              <a:t>self._a</a:t>
            </a:r>
            <a:r>
              <a:rPr lang="en-US" sz="1200">
                <a:solidFill>
                  <a:prstClr val="black"/>
                </a:solidFill>
              </a:rPr>
              <a:t> = 2</a:t>
            </a:r>
          </a:p>
          <a:p>
            <a:pPr>
              <a:spcBef>
                <a:spcPts val="300"/>
              </a:spcBef>
            </a:pPr>
            <a:r>
              <a:rPr lang="en-US" sz="1200">
                <a:solidFill>
                  <a:prstClr val="black"/>
                </a:solidFill>
              </a:rPr>
              <a:t># Creating a derived class</a:t>
            </a:r>
          </a:p>
          <a:p>
            <a:pPr>
              <a:spcBef>
                <a:spcPts val="300"/>
              </a:spcBef>
            </a:pPr>
            <a:r>
              <a:rPr lang="en-US" sz="1200">
                <a:solidFill>
                  <a:prstClr val="black"/>
                </a:solidFill>
              </a:rPr>
              <a:t>class Derived(Base):</a:t>
            </a:r>
          </a:p>
          <a:p>
            <a:pPr>
              <a:spcBef>
                <a:spcPts val="300"/>
              </a:spcBef>
            </a:pPr>
            <a:r>
              <a:rPr lang="en-US" sz="1200">
                <a:solidFill>
                  <a:prstClr val="black"/>
                </a:solidFill>
              </a:rPr>
              <a:t>    def __</a:t>
            </a:r>
            <a:r>
              <a:rPr lang="en-US" sz="1200" err="1">
                <a:solidFill>
                  <a:prstClr val="black"/>
                </a:solidFill>
              </a:rPr>
              <a:t>init</a:t>
            </a:r>
            <a:r>
              <a:rPr lang="en-US" sz="1200">
                <a:solidFill>
                  <a:prstClr val="black"/>
                </a:solidFill>
              </a:rPr>
              <a:t>__(self):</a:t>
            </a:r>
          </a:p>
          <a:p>
            <a:pPr>
              <a:spcBef>
                <a:spcPts val="300"/>
              </a:spcBef>
            </a:pPr>
            <a:r>
              <a:rPr lang="en-US" sz="1200">
                <a:solidFill>
                  <a:prstClr val="black"/>
                </a:solidFill>
              </a:rPr>
              <a:t>        # Calling constructor of</a:t>
            </a:r>
          </a:p>
          <a:p>
            <a:pPr>
              <a:spcBef>
                <a:spcPts val="300"/>
              </a:spcBef>
            </a:pPr>
            <a:r>
              <a:rPr lang="en-US" sz="1200">
                <a:solidFill>
                  <a:prstClr val="black"/>
                </a:solidFill>
              </a:rPr>
              <a:t>        # Base class</a:t>
            </a:r>
          </a:p>
          <a:p>
            <a:pPr>
              <a:spcBef>
                <a:spcPts val="300"/>
              </a:spcBef>
            </a:pPr>
            <a:r>
              <a:rPr lang="en-US" sz="1200">
                <a:solidFill>
                  <a:prstClr val="black"/>
                </a:solidFill>
              </a:rPr>
              <a:t>        Base.__</a:t>
            </a:r>
            <a:r>
              <a:rPr lang="en-US" sz="1200" err="1">
                <a:solidFill>
                  <a:prstClr val="black"/>
                </a:solidFill>
              </a:rPr>
              <a:t>init</a:t>
            </a:r>
            <a:r>
              <a:rPr lang="en-US" sz="1200">
                <a:solidFill>
                  <a:prstClr val="black"/>
                </a:solidFill>
              </a:rPr>
              <a:t>__(self)</a:t>
            </a:r>
          </a:p>
          <a:p>
            <a:pPr>
              <a:spcBef>
                <a:spcPts val="300"/>
              </a:spcBef>
            </a:pPr>
            <a:r>
              <a:rPr lang="en-US" sz="1200">
                <a:solidFill>
                  <a:prstClr val="black"/>
                </a:solidFill>
              </a:rPr>
              <a:t>        print("Calling protected member of base class: ")</a:t>
            </a:r>
          </a:p>
          <a:p>
            <a:pPr>
              <a:spcBef>
                <a:spcPts val="300"/>
              </a:spcBef>
            </a:pPr>
            <a:r>
              <a:rPr lang="en-US" sz="1200">
                <a:solidFill>
                  <a:prstClr val="black"/>
                </a:solidFill>
              </a:rPr>
              <a:t>        print(</a:t>
            </a:r>
            <a:r>
              <a:rPr lang="en-US" sz="1200" err="1">
                <a:solidFill>
                  <a:prstClr val="black"/>
                </a:solidFill>
              </a:rPr>
              <a:t>self._a</a:t>
            </a:r>
            <a:r>
              <a:rPr lang="en-US" sz="1200">
                <a:solidFill>
                  <a:prstClr val="black"/>
                </a:solidFill>
              </a:rPr>
              <a:t>)</a:t>
            </a:r>
          </a:p>
          <a:p>
            <a:pPr>
              <a:spcBef>
                <a:spcPts val="300"/>
              </a:spcBef>
            </a:pPr>
            <a:r>
              <a:rPr lang="en-US" sz="1200">
                <a:solidFill>
                  <a:prstClr val="black"/>
                </a:solidFill>
              </a:rPr>
              <a:t>obj1 = Derived()</a:t>
            </a:r>
          </a:p>
          <a:p>
            <a:pPr>
              <a:spcBef>
                <a:spcPts val="300"/>
              </a:spcBef>
            </a:pPr>
            <a:r>
              <a:rPr lang="en-US" sz="1200">
                <a:solidFill>
                  <a:prstClr val="black"/>
                </a:solidFill>
              </a:rPr>
              <a:t>obj2 = Base()</a:t>
            </a:r>
          </a:p>
        </p:txBody>
      </p:sp>
      <p:sp>
        <p:nvSpPr>
          <p:cNvPr id="13" name="Text Placeholder 21">
            <a:extLst>
              <a:ext uri="{FF2B5EF4-FFF2-40B4-BE49-F238E27FC236}">
                <a16:creationId xmlns:a16="http://schemas.microsoft.com/office/drawing/2014/main" id="{92E9DC2B-FBE0-F951-B302-25C1AAA079D0}"/>
              </a:ext>
            </a:extLst>
          </p:cNvPr>
          <p:cNvSpPr txBox="1">
            <a:spLocks/>
          </p:cNvSpPr>
          <p:nvPr/>
        </p:nvSpPr>
        <p:spPr>
          <a:xfrm>
            <a:off x="6242959" y="2219556"/>
            <a:ext cx="5029200" cy="3847206"/>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15" name="Text Placeholder 21">
            <a:extLst>
              <a:ext uri="{FF2B5EF4-FFF2-40B4-BE49-F238E27FC236}">
                <a16:creationId xmlns:a16="http://schemas.microsoft.com/office/drawing/2014/main" id="{7B50EAB2-7789-6B26-EE61-0365EC05DF85}"/>
              </a:ext>
            </a:extLst>
          </p:cNvPr>
          <p:cNvSpPr txBox="1">
            <a:spLocks/>
          </p:cNvSpPr>
          <p:nvPr/>
        </p:nvSpPr>
        <p:spPr>
          <a:xfrm>
            <a:off x="6242959" y="2243837"/>
            <a:ext cx="4929128" cy="3547125"/>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300"/>
              </a:spcBef>
            </a:pPr>
            <a:r>
              <a:rPr lang="en-US" sz="1200">
                <a:solidFill>
                  <a:prstClr val="black"/>
                </a:solidFill>
              </a:rPr>
              <a:t># Calling protected member</a:t>
            </a:r>
          </a:p>
          <a:p>
            <a:pPr>
              <a:spcBef>
                <a:spcPts val="300"/>
              </a:spcBef>
            </a:pPr>
            <a:r>
              <a:rPr lang="en-US" sz="1200">
                <a:solidFill>
                  <a:prstClr val="black"/>
                </a:solidFill>
              </a:rPr>
              <a:t># Outside class will result in</a:t>
            </a:r>
          </a:p>
          <a:p>
            <a:pPr>
              <a:spcBef>
                <a:spcPts val="300"/>
              </a:spcBef>
            </a:pPr>
            <a:r>
              <a:rPr lang="en-US" sz="1200">
                <a:solidFill>
                  <a:prstClr val="black"/>
                </a:solidFill>
              </a:rPr>
              <a:t># </a:t>
            </a:r>
            <a:r>
              <a:rPr lang="en-US" sz="1200" err="1">
                <a:solidFill>
                  <a:prstClr val="black"/>
                </a:solidFill>
              </a:rPr>
              <a:t>AttributeError</a:t>
            </a:r>
            <a:endParaRPr lang="en-US" sz="1200">
              <a:solidFill>
                <a:prstClr val="black"/>
              </a:solidFill>
            </a:endParaRPr>
          </a:p>
          <a:p>
            <a:pPr>
              <a:spcBef>
                <a:spcPts val="300"/>
              </a:spcBef>
            </a:pPr>
            <a:r>
              <a:rPr lang="en-US" sz="1200">
                <a:solidFill>
                  <a:prstClr val="black"/>
                </a:solidFill>
              </a:rPr>
              <a:t>print(obj2.a)</a:t>
            </a:r>
          </a:p>
          <a:p>
            <a:pPr>
              <a:spcBef>
                <a:spcPts val="300"/>
              </a:spcBef>
            </a:pPr>
            <a:r>
              <a:rPr lang="en-US" sz="1200">
                <a:solidFill>
                  <a:prstClr val="black"/>
                </a:solidFill>
              </a:rPr>
              <a:t>Calling protected member of base class: </a:t>
            </a:r>
          </a:p>
          <a:p>
            <a:pPr>
              <a:spcBef>
                <a:spcPts val="300"/>
              </a:spcBef>
            </a:pPr>
            <a:r>
              <a:rPr lang="en-US" sz="1200">
                <a:solidFill>
                  <a:prstClr val="black"/>
                </a:solidFill>
              </a:rPr>
              <a:t>2</a:t>
            </a:r>
          </a:p>
          <a:p>
            <a:pPr>
              <a:spcBef>
                <a:spcPts val="300"/>
              </a:spcBef>
            </a:pPr>
            <a:r>
              <a:rPr lang="en-US" sz="1200">
                <a:solidFill>
                  <a:prstClr val="black"/>
                </a:solidFill>
              </a:rPr>
              <a:t>---------------------------------------------------------------------------</a:t>
            </a:r>
          </a:p>
          <a:p>
            <a:pPr>
              <a:spcBef>
                <a:spcPts val="300"/>
              </a:spcBef>
            </a:pPr>
            <a:r>
              <a:rPr lang="en-US" sz="1200" err="1">
                <a:solidFill>
                  <a:prstClr val="black"/>
                </a:solidFill>
              </a:rPr>
              <a:t>AttributeError</a:t>
            </a:r>
            <a:r>
              <a:rPr lang="en-US" sz="1200">
                <a:solidFill>
                  <a:prstClr val="black"/>
                </a:solidFill>
              </a:rPr>
              <a:t>                            Traceback (most recent call last)</a:t>
            </a:r>
          </a:p>
          <a:p>
            <a:pPr>
              <a:spcBef>
                <a:spcPts val="300"/>
              </a:spcBef>
            </a:pPr>
            <a:r>
              <a:rPr lang="en-US" sz="1200">
                <a:solidFill>
                  <a:prstClr val="black"/>
                </a:solidFill>
              </a:rPr>
              <a:t>&lt;ipython-input-28-5cc1cbb664b1&gt; in &lt;module&gt;</a:t>
            </a:r>
          </a:p>
          <a:p>
            <a:pPr>
              <a:spcBef>
                <a:spcPts val="300"/>
              </a:spcBef>
            </a:pPr>
            <a:r>
              <a:rPr lang="en-US" sz="1200">
                <a:solidFill>
                  <a:prstClr val="black"/>
                </a:solidFill>
              </a:rPr>
              <a:t>     26 # Outside class will result in</a:t>
            </a:r>
          </a:p>
          <a:p>
            <a:pPr>
              <a:spcBef>
                <a:spcPts val="300"/>
              </a:spcBef>
            </a:pPr>
            <a:r>
              <a:rPr lang="en-US" sz="1200">
                <a:solidFill>
                  <a:prstClr val="black"/>
                </a:solidFill>
              </a:rPr>
              <a:t>     27 # </a:t>
            </a:r>
            <a:r>
              <a:rPr lang="en-US" sz="1200" err="1">
                <a:solidFill>
                  <a:prstClr val="black"/>
                </a:solidFill>
              </a:rPr>
              <a:t>AttributeError</a:t>
            </a:r>
            <a:endParaRPr lang="en-US" sz="1200">
              <a:solidFill>
                <a:prstClr val="black"/>
              </a:solidFill>
            </a:endParaRPr>
          </a:p>
          <a:p>
            <a:pPr>
              <a:spcBef>
                <a:spcPts val="300"/>
              </a:spcBef>
            </a:pPr>
            <a:r>
              <a:rPr lang="en-US" sz="1200">
                <a:solidFill>
                  <a:prstClr val="black"/>
                </a:solidFill>
              </a:rPr>
              <a:t>---&gt; 28 print(obj2.a)</a:t>
            </a:r>
          </a:p>
          <a:p>
            <a:pPr>
              <a:spcBef>
                <a:spcPts val="300"/>
              </a:spcBef>
            </a:pPr>
            <a:endParaRPr lang="en-US" sz="1200">
              <a:solidFill>
                <a:prstClr val="black"/>
              </a:solidFill>
            </a:endParaRPr>
          </a:p>
          <a:p>
            <a:pPr>
              <a:spcBef>
                <a:spcPts val="300"/>
              </a:spcBef>
            </a:pPr>
            <a:r>
              <a:rPr lang="en-US" sz="1200" err="1">
                <a:solidFill>
                  <a:prstClr val="black"/>
                </a:solidFill>
              </a:rPr>
              <a:t>AttributeError</a:t>
            </a:r>
            <a:r>
              <a:rPr lang="en-US" sz="1200">
                <a:solidFill>
                  <a:prstClr val="black"/>
                </a:solidFill>
              </a:rPr>
              <a:t>: 'Base' object has no attribute 'a'</a:t>
            </a:r>
          </a:p>
        </p:txBody>
      </p:sp>
    </p:spTree>
    <p:custDataLst>
      <p:tags r:id="rId1"/>
    </p:custDataLst>
    <p:extLst>
      <p:ext uri="{BB962C8B-B14F-4D97-AF65-F5344CB8AC3E}">
        <p14:creationId xmlns:p14="http://schemas.microsoft.com/office/powerpoint/2010/main" val="2039248784"/>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2FA0B-35AB-0FEE-62AE-655D2595F110}"/>
              </a:ext>
            </a:extLst>
          </p:cNvPr>
          <p:cNvSpPr>
            <a:spLocks noGrp="1"/>
          </p:cNvSpPr>
          <p:nvPr>
            <p:ph type="title"/>
          </p:nvPr>
        </p:nvSpPr>
        <p:spPr/>
        <p:txBody>
          <a:bodyPr/>
          <a:lstStyle/>
          <a:p>
            <a:r>
              <a:rPr lang="en-IN"/>
              <a:t>Private Members</a:t>
            </a:r>
          </a:p>
        </p:txBody>
      </p:sp>
      <p:sp>
        <p:nvSpPr>
          <p:cNvPr id="5" name="Text Placeholder 18">
            <a:extLst>
              <a:ext uri="{FF2B5EF4-FFF2-40B4-BE49-F238E27FC236}">
                <a16:creationId xmlns:a16="http://schemas.microsoft.com/office/drawing/2014/main" id="{CFDBF868-44A1-7826-EE3B-0956A274A225}"/>
              </a:ext>
            </a:extLst>
          </p:cNvPr>
          <p:cNvSpPr txBox="1">
            <a:spLocks/>
          </p:cNvSpPr>
          <p:nvPr/>
        </p:nvSpPr>
        <p:spPr>
          <a:xfrm>
            <a:off x="897701" y="1124713"/>
            <a:ext cx="10396601" cy="1023357"/>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spcBef>
                <a:spcPts val="100"/>
              </a:spcBef>
              <a:buFont typeface="Arial" panose="020B0604020202020204" pitchFamily="34" charset="0"/>
              <a:buChar char="•"/>
            </a:pPr>
            <a:r>
              <a:rPr lang="en-US" sz="1400">
                <a:solidFill>
                  <a:srgbClr val="000000"/>
                </a:solidFill>
                <a:latin typeface="Calibri"/>
              </a:rPr>
              <a:t>Private members are similar to protected members. The difference is that the class members declared private should neither be accessed outside the class nor by any base class. </a:t>
            </a:r>
          </a:p>
          <a:p>
            <a:pPr marL="173736" indent="-173736">
              <a:spcBef>
                <a:spcPts val="100"/>
              </a:spcBef>
              <a:buFont typeface="Arial" panose="020B0604020202020204" pitchFamily="34" charset="0"/>
              <a:buChar char="•"/>
            </a:pPr>
            <a:r>
              <a:rPr lang="en-US" sz="1400">
                <a:solidFill>
                  <a:srgbClr val="000000"/>
                </a:solidFill>
                <a:latin typeface="Calibri"/>
              </a:rPr>
              <a:t>In Python, there is no existence of Private instance variables that cannot be accessed except inside a class. However, to define a private member prefix the member's name with a double underscore</a:t>
            </a:r>
            <a:r>
              <a:rPr lang="en-US">
                <a:solidFill>
                  <a:srgbClr val="000000"/>
                </a:solidFill>
                <a:latin typeface="Calibri"/>
              </a:rPr>
              <a:t> </a:t>
            </a:r>
            <a:r>
              <a:rPr lang="en-US" sz="1200">
                <a:solidFill>
                  <a:srgbClr val="000000"/>
                </a:solidFill>
                <a:latin typeface="Consolas" panose="020B0609020204030204" pitchFamily="49" charset="0"/>
              </a:rPr>
              <a:t>"__"</a:t>
            </a:r>
            <a:r>
              <a:rPr lang="en-US" sz="1400">
                <a:solidFill>
                  <a:srgbClr val="000000"/>
                </a:solidFill>
                <a:latin typeface="Calibri"/>
              </a:rPr>
              <a:t>.</a:t>
            </a:r>
            <a:endParaRPr lang="en-US">
              <a:solidFill>
                <a:srgbClr val="000000"/>
              </a:solidFill>
              <a:latin typeface="Calibri"/>
            </a:endParaRPr>
          </a:p>
        </p:txBody>
      </p:sp>
      <p:sp>
        <p:nvSpPr>
          <p:cNvPr id="7" name="Text Placeholder 21">
            <a:extLst>
              <a:ext uri="{FF2B5EF4-FFF2-40B4-BE49-F238E27FC236}">
                <a16:creationId xmlns:a16="http://schemas.microsoft.com/office/drawing/2014/main" id="{2E6DB8DC-2ECB-687A-5E19-BD3200BF0EED}"/>
              </a:ext>
            </a:extLst>
          </p:cNvPr>
          <p:cNvSpPr txBox="1">
            <a:spLocks/>
          </p:cNvSpPr>
          <p:nvPr/>
        </p:nvSpPr>
        <p:spPr>
          <a:xfrm>
            <a:off x="1004664" y="2128791"/>
            <a:ext cx="4929128" cy="4306955"/>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9" name="Text Placeholder 21">
            <a:extLst>
              <a:ext uri="{FF2B5EF4-FFF2-40B4-BE49-F238E27FC236}">
                <a16:creationId xmlns:a16="http://schemas.microsoft.com/office/drawing/2014/main" id="{226E07F6-8CA6-CE60-65D4-D4B3F5460415}"/>
              </a:ext>
            </a:extLst>
          </p:cNvPr>
          <p:cNvSpPr txBox="1">
            <a:spLocks/>
          </p:cNvSpPr>
          <p:nvPr/>
        </p:nvSpPr>
        <p:spPr>
          <a:xfrm>
            <a:off x="6130394" y="2128791"/>
            <a:ext cx="4929128" cy="4306955"/>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11" name="Text Placeholder 21">
            <a:extLst>
              <a:ext uri="{FF2B5EF4-FFF2-40B4-BE49-F238E27FC236}">
                <a16:creationId xmlns:a16="http://schemas.microsoft.com/office/drawing/2014/main" id="{5DA323F9-E341-0589-67AC-24A8074D7E20}"/>
              </a:ext>
            </a:extLst>
          </p:cNvPr>
          <p:cNvSpPr txBox="1">
            <a:spLocks/>
          </p:cNvSpPr>
          <p:nvPr/>
        </p:nvSpPr>
        <p:spPr>
          <a:xfrm>
            <a:off x="1037740" y="2133198"/>
            <a:ext cx="4929128" cy="4339650"/>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Python program to</a:t>
            </a:r>
          </a:p>
          <a:p>
            <a:pPr>
              <a:spcBef>
                <a:spcPts val="0"/>
              </a:spcBef>
            </a:pPr>
            <a:r>
              <a:rPr lang="en-US" sz="1200">
                <a:solidFill>
                  <a:prstClr val="black"/>
                </a:solidFill>
              </a:rPr>
              <a:t># demonstrate private members</a:t>
            </a:r>
          </a:p>
          <a:p>
            <a:pPr>
              <a:spcBef>
                <a:spcPts val="0"/>
              </a:spcBef>
            </a:pPr>
            <a:r>
              <a:rPr lang="en-US" sz="1200">
                <a:solidFill>
                  <a:prstClr val="black"/>
                </a:solidFill>
              </a:rPr>
              <a:t># Creating a Base class</a:t>
            </a:r>
          </a:p>
          <a:p>
            <a:pPr>
              <a:spcBef>
                <a:spcPts val="0"/>
              </a:spcBef>
            </a:pPr>
            <a:r>
              <a:rPr lang="en-US" sz="1200">
                <a:solidFill>
                  <a:prstClr val="black"/>
                </a:solidFill>
              </a:rPr>
              <a:t>class Base:</a:t>
            </a:r>
          </a:p>
          <a:p>
            <a:pPr>
              <a:spcBef>
                <a:spcPts val="0"/>
              </a:spcBef>
            </a:pPr>
            <a:r>
              <a:rPr lang="en-US" sz="1200">
                <a:solidFill>
                  <a:prstClr val="black"/>
                </a:solidFill>
              </a:rPr>
              <a:t>    def __</a:t>
            </a:r>
            <a:r>
              <a:rPr lang="en-US" sz="1200" err="1">
                <a:solidFill>
                  <a:prstClr val="black"/>
                </a:solidFill>
              </a:rPr>
              <a:t>init</a:t>
            </a:r>
            <a:r>
              <a:rPr lang="en-US" sz="1200">
                <a:solidFill>
                  <a:prstClr val="black"/>
                </a:solidFill>
              </a:rPr>
              <a:t>__(self):</a:t>
            </a:r>
          </a:p>
          <a:p>
            <a:pPr>
              <a:spcBef>
                <a:spcPts val="0"/>
              </a:spcBef>
            </a:pPr>
            <a:r>
              <a:rPr lang="en-US" sz="1200">
                <a:solidFill>
                  <a:prstClr val="black"/>
                </a:solidFill>
              </a:rPr>
              <a:t>        </a:t>
            </a:r>
            <a:r>
              <a:rPr lang="en-US" sz="1200" err="1">
                <a:solidFill>
                  <a:prstClr val="black"/>
                </a:solidFill>
              </a:rPr>
              <a:t>self.a</a:t>
            </a:r>
            <a:r>
              <a:rPr lang="en-US" sz="1200">
                <a:solidFill>
                  <a:prstClr val="black"/>
                </a:solidFill>
              </a:rPr>
              <a:t> = "Python Training"</a:t>
            </a:r>
          </a:p>
          <a:p>
            <a:pPr>
              <a:spcBef>
                <a:spcPts val="0"/>
              </a:spcBef>
            </a:pPr>
            <a:r>
              <a:rPr lang="en-US" sz="1200">
                <a:solidFill>
                  <a:prstClr val="black"/>
                </a:solidFill>
              </a:rPr>
              <a:t>        </a:t>
            </a:r>
            <a:r>
              <a:rPr lang="en-US" sz="1200" err="1">
                <a:solidFill>
                  <a:prstClr val="black"/>
                </a:solidFill>
              </a:rPr>
              <a:t>self.__c</a:t>
            </a:r>
            <a:r>
              <a:rPr lang="en-US" sz="1200">
                <a:solidFill>
                  <a:prstClr val="black"/>
                </a:solidFill>
              </a:rPr>
              <a:t> = " Private Python Training"</a:t>
            </a:r>
          </a:p>
          <a:p>
            <a:pPr>
              <a:spcBef>
                <a:spcPts val="0"/>
              </a:spcBef>
            </a:pPr>
            <a:r>
              <a:rPr lang="en-US" sz="1200">
                <a:solidFill>
                  <a:prstClr val="black"/>
                </a:solidFill>
              </a:rPr>
              <a:t># Creating a derived class</a:t>
            </a:r>
          </a:p>
          <a:p>
            <a:pPr>
              <a:spcBef>
                <a:spcPts val="0"/>
              </a:spcBef>
            </a:pPr>
            <a:r>
              <a:rPr lang="en-US" sz="1200">
                <a:solidFill>
                  <a:prstClr val="black"/>
                </a:solidFill>
              </a:rPr>
              <a:t>class Derived(Base):</a:t>
            </a:r>
          </a:p>
          <a:p>
            <a:pPr>
              <a:spcBef>
                <a:spcPts val="0"/>
              </a:spcBef>
            </a:pPr>
            <a:r>
              <a:rPr lang="en-US" sz="1200">
                <a:solidFill>
                  <a:prstClr val="black"/>
                </a:solidFill>
              </a:rPr>
              <a:t>    def __</a:t>
            </a:r>
            <a:r>
              <a:rPr lang="en-US" sz="1200" err="1">
                <a:solidFill>
                  <a:prstClr val="black"/>
                </a:solidFill>
              </a:rPr>
              <a:t>init</a:t>
            </a:r>
            <a:r>
              <a:rPr lang="en-US" sz="1200">
                <a:solidFill>
                  <a:prstClr val="black"/>
                </a:solidFill>
              </a:rPr>
              <a:t>__(self):</a:t>
            </a:r>
          </a:p>
          <a:p>
            <a:pPr>
              <a:spcBef>
                <a:spcPts val="0"/>
              </a:spcBef>
            </a:pPr>
            <a:r>
              <a:rPr lang="en-US" sz="1200">
                <a:solidFill>
                  <a:prstClr val="black"/>
                </a:solidFill>
              </a:rPr>
              <a:t>        # Calling constructor of</a:t>
            </a:r>
          </a:p>
          <a:p>
            <a:pPr>
              <a:spcBef>
                <a:spcPts val="0"/>
              </a:spcBef>
            </a:pPr>
            <a:r>
              <a:rPr lang="en-US" sz="1200">
                <a:solidFill>
                  <a:prstClr val="black"/>
                </a:solidFill>
              </a:rPr>
              <a:t>        # Base class</a:t>
            </a:r>
          </a:p>
          <a:p>
            <a:pPr>
              <a:spcBef>
                <a:spcPts val="0"/>
              </a:spcBef>
            </a:pPr>
            <a:r>
              <a:rPr lang="en-US" sz="1200">
                <a:solidFill>
                  <a:prstClr val="black"/>
                </a:solidFill>
              </a:rPr>
              <a:t>        Base.__</a:t>
            </a:r>
            <a:r>
              <a:rPr lang="en-US" sz="1200" err="1">
                <a:solidFill>
                  <a:prstClr val="black"/>
                </a:solidFill>
              </a:rPr>
              <a:t>init</a:t>
            </a:r>
            <a:r>
              <a:rPr lang="en-US" sz="1200">
                <a:solidFill>
                  <a:prstClr val="black"/>
                </a:solidFill>
              </a:rPr>
              <a:t>__(self)</a:t>
            </a:r>
          </a:p>
          <a:p>
            <a:pPr>
              <a:spcBef>
                <a:spcPts val="0"/>
              </a:spcBef>
            </a:pPr>
            <a:r>
              <a:rPr lang="en-US" sz="1200">
                <a:solidFill>
                  <a:prstClr val="black"/>
                </a:solidFill>
              </a:rPr>
              <a:t>        print("Calling private member of base class: ")</a:t>
            </a:r>
          </a:p>
          <a:p>
            <a:pPr>
              <a:spcBef>
                <a:spcPts val="0"/>
              </a:spcBef>
            </a:pPr>
            <a:r>
              <a:rPr lang="en-US" sz="1200">
                <a:solidFill>
                  <a:prstClr val="black"/>
                </a:solidFill>
              </a:rPr>
              <a:t>        print(</a:t>
            </a:r>
            <a:r>
              <a:rPr lang="en-US" sz="1200" err="1">
                <a:solidFill>
                  <a:prstClr val="black"/>
                </a:solidFill>
              </a:rPr>
              <a:t>self.__c</a:t>
            </a:r>
            <a:r>
              <a:rPr lang="en-US" sz="1200">
                <a:solidFill>
                  <a:prstClr val="black"/>
                </a:solidFill>
              </a:rPr>
              <a:t>)</a:t>
            </a:r>
          </a:p>
          <a:p>
            <a:pPr>
              <a:spcBef>
                <a:spcPts val="0"/>
              </a:spcBef>
            </a:pPr>
            <a:r>
              <a:rPr lang="en-US" sz="1200">
                <a:solidFill>
                  <a:prstClr val="black"/>
                </a:solidFill>
              </a:rPr>
              <a:t># Driver code</a:t>
            </a:r>
          </a:p>
          <a:p>
            <a:pPr>
              <a:spcBef>
                <a:spcPts val="0"/>
              </a:spcBef>
            </a:pPr>
            <a:r>
              <a:rPr lang="en-US" sz="1200">
                <a:solidFill>
                  <a:prstClr val="black"/>
                </a:solidFill>
              </a:rPr>
              <a:t>obj1 = Base()</a:t>
            </a:r>
          </a:p>
          <a:p>
            <a:pPr>
              <a:spcBef>
                <a:spcPts val="0"/>
              </a:spcBef>
            </a:pPr>
            <a:r>
              <a:rPr lang="en-US" sz="1200">
                <a:solidFill>
                  <a:prstClr val="black"/>
                </a:solidFill>
              </a:rPr>
              <a:t>print(obj1.a)</a:t>
            </a:r>
          </a:p>
          <a:p>
            <a:pPr>
              <a:spcBef>
                <a:spcPts val="0"/>
              </a:spcBef>
            </a:pPr>
            <a:r>
              <a:rPr lang="en-US" sz="1200">
                <a:solidFill>
                  <a:prstClr val="black"/>
                </a:solidFill>
              </a:rPr>
              <a:t>obj2 = Derived()</a:t>
            </a:r>
          </a:p>
          <a:p>
            <a:pPr>
              <a:spcBef>
                <a:spcPts val="0"/>
              </a:spcBef>
            </a:pPr>
            <a:r>
              <a:rPr lang="en-US" sz="1200">
                <a:solidFill>
                  <a:prstClr val="black"/>
                </a:solidFill>
              </a:rPr>
              <a:t># Uncommenting print(obj1.c) will</a:t>
            </a:r>
          </a:p>
          <a:p>
            <a:pPr>
              <a:spcBef>
                <a:spcPts val="0"/>
              </a:spcBef>
            </a:pPr>
            <a:r>
              <a:rPr lang="en-US" sz="1200">
                <a:solidFill>
                  <a:prstClr val="black"/>
                </a:solidFill>
              </a:rPr>
              <a:t># raise an </a:t>
            </a:r>
            <a:r>
              <a:rPr lang="en-US" sz="1200" err="1">
                <a:solidFill>
                  <a:prstClr val="black"/>
                </a:solidFill>
              </a:rPr>
              <a:t>AttributeError</a:t>
            </a:r>
            <a:endParaRPr lang="en-US" sz="1200">
              <a:solidFill>
                <a:prstClr val="black"/>
              </a:solidFill>
            </a:endParaRPr>
          </a:p>
          <a:p>
            <a:pPr>
              <a:spcBef>
                <a:spcPts val="0"/>
              </a:spcBef>
            </a:pPr>
            <a:r>
              <a:rPr lang="en-US" sz="1200">
                <a:solidFill>
                  <a:prstClr val="black"/>
                </a:solidFill>
              </a:rPr>
              <a:t># Uncommenting obj2 = Derived() will</a:t>
            </a:r>
          </a:p>
          <a:p>
            <a:pPr>
              <a:spcBef>
                <a:spcPts val="0"/>
              </a:spcBef>
            </a:pPr>
            <a:r>
              <a:rPr lang="en-US" sz="1200">
                <a:solidFill>
                  <a:prstClr val="black"/>
                </a:solidFill>
              </a:rPr>
              <a:t># also raise an </a:t>
            </a:r>
            <a:r>
              <a:rPr lang="en-US" sz="1200" err="1">
                <a:solidFill>
                  <a:prstClr val="black"/>
                </a:solidFill>
              </a:rPr>
              <a:t>AtrributeError</a:t>
            </a:r>
            <a:r>
              <a:rPr lang="en-US" sz="1200">
                <a:solidFill>
                  <a:prstClr val="black"/>
                </a:solidFill>
              </a:rPr>
              <a:t> as</a:t>
            </a:r>
          </a:p>
        </p:txBody>
      </p:sp>
      <p:sp>
        <p:nvSpPr>
          <p:cNvPr id="13" name="Text Placeholder 21">
            <a:extLst>
              <a:ext uri="{FF2B5EF4-FFF2-40B4-BE49-F238E27FC236}">
                <a16:creationId xmlns:a16="http://schemas.microsoft.com/office/drawing/2014/main" id="{4F9FCE09-ABBA-40B9-C683-71CD7DC82FD5}"/>
              </a:ext>
            </a:extLst>
          </p:cNvPr>
          <p:cNvSpPr txBox="1">
            <a:spLocks/>
          </p:cNvSpPr>
          <p:nvPr/>
        </p:nvSpPr>
        <p:spPr>
          <a:xfrm>
            <a:off x="6172706" y="2139666"/>
            <a:ext cx="4798324" cy="4339650"/>
          </a:xfrm>
          <a:prstGeom prst="rect">
            <a:avLst/>
          </a:prstGeom>
        </p:spPr>
        <p:txBody>
          <a:bodyPr wrap="square" lIns="91440" tIns="45720" rIns="91440" bIns="45720">
            <a:spAutoFit/>
          </a:bodyPr>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spcBef>
                <a:spcPts val="0"/>
              </a:spcBef>
            </a:pPr>
            <a:r>
              <a:rPr lang="en-US" sz="1200">
                <a:solidFill>
                  <a:prstClr val="black"/>
                </a:solidFill>
              </a:rPr>
              <a:t># private member of base class</a:t>
            </a:r>
          </a:p>
          <a:p>
            <a:pPr>
              <a:spcBef>
                <a:spcPts val="0"/>
              </a:spcBef>
            </a:pPr>
            <a:r>
              <a:rPr lang="en-US" sz="1200">
                <a:solidFill>
                  <a:prstClr val="black"/>
                </a:solidFill>
              </a:rPr>
              <a:t># is called inside derived class</a:t>
            </a:r>
          </a:p>
          <a:p>
            <a:pPr>
              <a:spcBef>
                <a:spcPts val="0"/>
              </a:spcBef>
            </a:pPr>
            <a:r>
              <a:rPr lang="en-US" sz="1200">
                <a:solidFill>
                  <a:prstClr val="black"/>
                </a:solidFill>
              </a:rPr>
              <a:t>Python Training</a:t>
            </a:r>
          </a:p>
          <a:p>
            <a:pPr>
              <a:spcBef>
                <a:spcPts val="0"/>
              </a:spcBef>
            </a:pPr>
            <a:r>
              <a:rPr lang="en-US" sz="1200">
                <a:solidFill>
                  <a:prstClr val="black"/>
                </a:solidFill>
              </a:rPr>
              <a:t>Calling private member of base class: </a:t>
            </a:r>
          </a:p>
          <a:p>
            <a:pPr>
              <a:spcBef>
                <a:spcPts val="0"/>
              </a:spcBef>
            </a:pPr>
            <a:r>
              <a:rPr lang="en-US" sz="1200">
                <a:solidFill>
                  <a:prstClr val="black"/>
                </a:solidFill>
              </a:rPr>
              <a:t>---------------------------------------------------------------------------</a:t>
            </a:r>
          </a:p>
          <a:p>
            <a:pPr>
              <a:spcBef>
                <a:spcPts val="0"/>
              </a:spcBef>
            </a:pPr>
            <a:r>
              <a:rPr lang="en-US" sz="1200" err="1">
                <a:solidFill>
                  <a:prstClr val="black"/>
                </a:solidFill>
              </a:rPr>
              <a:t>AttributeError</a:t>
            </a:r>
            <a:r>
              <a:rPr lang="en-US" sz="1200">
                <a:solidFill>
                  <a:prstClr val="black"/>
                </a:solidFill>
              </a:rPr>
              <a:t>                            Traceback (most recent call last)</a:t>
            </a:r>
          </a:p>
          <a:p>
            <a:pPr>
              <a:spcBef>
                <a:spcPts val="0"/>
              </a:spcBef>
            </a:pPr>
            <a:r>
              <a:rPr lang="en-US" sz="1200">
                <a:solidFill>
                  <a:prstClr val="black"/>
                </a:solidFill>
              </a:rPr>
              <a:t>&lt;ipython-input-32-a14b7edcf524&gt; in &lt;module&gt;</a:t>
            </a:r>
          </a:p>
          <a:p>
            <a:pPr>
              <a:spcBef>
                <a:spcPts val="0"/>
              </a:spcBef>
            </a:pPr>
            <a:r>
              <a:rPr lang="en-US" sz="1200">
                <a:solidFill>
                  <a:prstClr val="black"/>
                </a:solidFill>
              </a:rPr>
              <a:t>     20 obj1 = Base()</a:t>
            </a:r>
          </a:p>
          <a:p>
            <a:pPr>
              <a:spcBef>
                <a:spcPts val="0"/>
              </a:spcBef>
            </a:pPr>
            <a:r>
              <a:rPr lang="en-US" sz="1200">
                <a:solidFill>
                  <a:prstClr val="black"/>
                </a:solidFill>
              </a:rPr>
              <a:t>     21 print(obj1.a)</a:t>
            </a:r>
          </a:p>
          <a:p>
            <a:pPr>
              <a:spcBef>
                <a:spcPts val="0"/>
              </a:spcBef>
            </a:pPr>
            <a:r>
              <a:rPr lang="en-US" sz="1200">
                <a:solidFill>
                  <a:prstClr val="black"/>
                </a:solidFill>
              </a:rPr>
              <a:t>---&gt; 22 obj2 = Derived()</a:t>
            </a:r>
          </a:p>
          <a:p>
            <a:pPr>
              <a:spcBef>
                <a:spcPts val="0"/>
              </a:spcBef>
            </a:pPr>
            <a:r>
              <a:rPr lang="en-US" sz="1200">
                <a:solidFill>
                  <a:prstClr val="black"/>
                </a:solidFill>
              </a:rPr>
              <a:t>     23 # Uncommenting print(obj1.c) will</a:t>
            </a:r>
          </a:p>
          <a:p>
            <a:pPr>
              <a:spcBef>
                <a:spcPts val="0"/>
              </a:spcBef>
            </a:pPr>
            <a:r>
              <a:rPr lang="en-US" sz="1200">
                <a:solidFill>
                  <a:prstClr val="black"/>
                </a:solidFill>
              </a:rPr>
              <a:t>     24 # raise an </a:t>
            </a:r>
            <a:r>
              <a:rPr lang="en-US" sz="1200" err="1">
                <a:solidFill>
                  <a:prstClr val="black"/>
                </a:solidFill>
              </a:rPr>
              <a:t>AttributeError</a:t>
            </a:r>
            <a:endParaRPr lang="en-US" sz="1200">
              <a:solidFill>
                <a:prstClr val="black"/>
              </a:solidFill>
            </a:endParaRPr>
          </a:p>
          <a:p>
            <a:pPr>
              <a:spcBef>
                <a:spcPts val="0"/>
              </a:spcBef>
            </a:pPr>
            <a:r>
              <a:rPr lang="en-US" sz="1200">
                <a:solidFill>
                  <a:prstClr val="black"/>
                </a:solidFill>
              </a:rPr>
              <a:t>&lt;ipython-input-32-a14b7edcf524&gt; in __</a:t>
            </a:r>
            <a:r>
              <a:rPr lang="en-US" sz="1200" err="1">
                <a:solidFill>
                  <a:prstClr val="black"/>
                </a:solidFill>
              </a:rPr>
              <a:t>init</a:t>
            </a:r>
            <a:r>
              <a:rPr lang="en-US" sz="1200">
                <a:solidFill>
                  <a:prstClr val="black"/>
                </a:solidFill>
              </a:rPr>
              <a:t>__(self)</a:t>
            </a:r>
          </a:p>
          <a:p>
            <a:pPr>
              <a:spcBef>
                <a:spcPts val="0"/>
              </a:spcBef>
            </a:pPr>
            <a:r>
              <a:rPr lang="en-US" sz="1200">
                <a:solidFill>
                  <a:prstClr val="black"/>
                </a:solidFill>
              </a:rPr>
              <a:t>     16         Base.__</a:t>
            </a:r>
            <a:r>
              <a:rPr lang="en-US" sz="1200" err="1">
                <a:solidFill>
                  <a:prstClr val="black"/>
                </a:solidFill>
              </a:rPr>
              <a:t>init</a:t>
            </a:r>
            <a:r>
              <a:rPr lang="en-US" sz="1200">
                <a:solidFill>
                  <a:prstClr val="black"/>
                </a:solidFill>
              </a:rPr>
              <a:t>__(self)</a:t>
            </a:r>
          </a:p>
          <a:p>
            <a:pPr>
              <a:spcBef>
                <a:spcPts val="0"/>
              </a:spcBef>
            </a:pPr>
            <a:r>
              <a:rPr lang="en-US" sz="1200">
                <a:solidFill>
                  <a:prstClr val="black"/>
                </a:solidFill>
              </a:rPr>
              <a:t>     17         print("Calling private member of base class: ")</a:t>
            </a:r>
          </a:p>
          <a:p>
            <a:pPr>
              <a:spcBef>
                <a:spcPts val="0"/>
              </a:spcBef>
            </a:pPr>
            <a:r>
              <a:rPr lang="en-US" sz="1200">
                <a:solidFill>
                  <a:prstClr val="black"/>
                </a:solidFill>
              </a:rPr>
              <a:t>---&gt; 18         print(</a:t>
            </a:r>
            <a:r>
              <a:rPr lang="en-US" sz="1200" err="1">
                <a:solidFill>
                  <a:prstClr val="black"/>
                </a:solidFill>
              </a:rPr>
              <a:t>self.__c</a:t>
            </a:r>
            <a:r>
              <a:rPr lang="en-US" sz="1200">
                <a:solidFill>
                  <a:prstClr val="black"/>
                </a:solidFill>
              </a:rPr>
              <a:t>)</a:t>
            </a:r>
          </a:p>
          <a:p>
            <a:pPr>
              <a:spcBef>
                <a:spcPts val="0"/>
              </a:spcBef>
            </a:pPr>
            <a:r>
              <a:rPr lang="en-US" sz="1200">
                <a:solidFill>
                  <a:prstClr val="black"/>
                </a:solidFill>
              </a:rPr>
              <a:t>     19 # Driver code</a:t>
            </a:r>
          </a:p>
          <a:p>
            <a:pPr>
              <a:spcBef>
                <a:spcPts val="0"/>
              </a:spcBef>
            </a:pPr>
            <a:r>
              <a:rPr lang="en-US" sz="1200">
                <a:solidFill>
                  <a:prstClr val="black"/>
                </a:solidFill>
              </a:rPr>
              <a:t>     20 obj1 = Base()</a:t>
            </a:r>
          </a:p>
          <a:p>
            <a:pPr>
              <a:spcBef>
                <a:spcPts val="0"/>
              </a:spcBef>
            </a:pPr>
            <a:r>
              <a:rPr lang="en-US" sz="1200" err="1">
                <a:solidFill>
                  <a:prstClr val="black"/>
                </a:solidFill>
              </a:rPr>
              <a:t>AttributeError</a:t>
            </a:r>
            <a:r>
              <a:rPr lang="en-US" sz="1200">
                <a:solidFill>
                  <a:prstClr val="black"/>
                </a:solidFill>
              </a:rPr>
              <a:t>: 'Derived' object has no attribute '_</a:t>
            </a:r>
            <a:r>
              <a:rPr lang="en-US" sz="1200" err="1">
                <a:solidFill>
                  <a:prstClr val="black"/>
                </a:solidFill>
              </a:rPr>
              <a:t>Derived__c</a:t>
            </a:r>
            <a:r>
              <a:rPr lang="en-US" sz="1200">
                <a:solidFill>
                  <a:prstClr val="black"/>
                </a:solidFill>
              </a:rPr>
              <a:t>'</a:t>
            </a:r>
          </a:p>
        </p:txBody>
      </p:sp>
      <p:sp>
        <p:nvSpPr>
          <p:cNvPr id="4" name="Slide Number Placeholder 2">
            <a:extLst>
              <a:ext uri="{FF2B5EF4-FFF2-40B4-BE49-F238E27FC236}">
                <a16:creationId xmlns:a16="http://schemas.microsoft.com/office/drawing/2014/main" id="{29A30038-6143-BF11-5149-1EDEA45156E1}"/>
              </a:ext>
            </a:extLst>
          </p:cNvPr>
          <p:cNvSpPr>
            <a:spLocks noGrp="1"/>
          </p:cNvSpPr>
          <p:nvPr>
            <p:ph type="sldNum" sz="quarter" idx="10"/>
          </p:nvPr>
        </p:nvSpPr>
        <p:spPr>
          <a:xfrm>
            <a:off x="11419738" y="6379700"/>
            <a:ext cx="521311" cy="230832"/>
          </a:xfrm>
        </p:spPr>
        <p:txBody>
          <a:bodyPr/>
          <a:lstStyle/>
          <a:p>
            <a:pPr algn="ctr"/>
            <a:fld id="{95CC1D26-A9BD-4BDE-BDD9-08EDBAE96860}" type="slidenum">
              <a:rPr lang="en-IN">
                <a:solidFill>
                  <a:prstClr val="black"/>
                </a:solidFill>
              </a:rPr>
              <a:pPr algn="ctr"/>
              <a:t>41</a:t>
            </a:fld>
            <a:endParaRPr lang="en-IN">
              <a:solidFill>
                <a:prstClr val="black"/>
              </a:solidFill>
            </a:endParaRPr>
          </a:p>
        </p:txBody>
      </p:sp>
    </p:spTree>
    <p:custDataLst>
      <p:tags r:id="rId1"/>
    </p:custDataLst>
    <p:extLst>
      <p:ext uri="{BB962C8B-B14F-4D97-AF65-F5344CB8AC3E}">
        <p14:creationId xmlns:p14="http://schemas.microsoft.com/office/powerpoint/2010/main" val="48001102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CF35D-BFCA-70A2-384C-249408625543}"/>
              </a:ext>
            </a:extLst>
          </p:cNvPr>
          <p:cNvSpPr>
            <a:spLocks noGrp="1"/>
          </p:cNvSpPr>
          <p:nvPr>
            <p:ph type="title"/>
          </p:nvPr>
        </p:nvSpPr>
        <p:spPr/>
        <p:txBody>
          <a:bodyPr/>
          <a:lstStyle/>
          <a:p>
            <a:r>
              <a:rPr lang="en-IN"/>
              <a:t>Polymorphism</a:t>
            </a:r>
          </a:p>
        </p:txBody>
      </p:sp>
      <p:sp>
        <p:nvSpPr>
          <p:cNvPr id="3" name="Slide Number Placeholder 2">
            <a:extLst>
              <a:ext uri="{FF2B5EF4-FFF2-40B4-BE49-F238E27FC236}">
                <a16:creationId xmlns:a16="http://schemas.microsoft.com/office/drawing/2014/main" id="{6D54D8FB-AFF1-9EA0-46B3-5DF07B344578}"/>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42</a:t>
            </a:fld>
            <a:endParaRPr lang="en-IN">
              <a:solidFill>
                <a:prstClr val="black"/>
              </a:solidFill>
            </a:endParaRPr>
          </a:p>
        </p:txBody>
      </p:sp>
      <p:sp>
        <p:nvSpPr>
          <p:cNvPr id="5" name="Text Placeholder 18">
            <a:extLst>
              <a:ext uri="{FF2B5EF4-FFF2-40B4-BE49-F238E27FC236}">
                <a16:creationId xmlns:a16="http://schemas.microsoft.com/office/drawing/2014/main" id="{286FC254-2B90-9853-3A84-430DBED5704A}"/>
              </a:ext>
            </a:extLst>
          </p:cNvPr>
          <p:cNvSpPr txBox="1">
            <a:spLocks/>
          </p:cNvSpPr>
          <p:nvPr/>
        </p:nvSpPr>
        <p:spPr>
          <a:xfrm>
            <a:off x="897700" y="1234440"/>
            <a:ext cx="10522037" cy="1231106"/>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The word polymorphism means having many forms. </a:t>
            </a:r>
          </a:p>
          <a:p>
            <a:pPr marL="173736" indent="-173736">
              <a:buFont typeface="Arial" panose="020B0604020202020204" pitchFamily="34" charset="0"/>
              <a:buChar char="•"/>
            </a:pPr>
            <a:r>
              <a:rPr lang="en-US">
                <a:solidFill>
                  <a:srgbClr val="000000"/>
                </a:solidFill>
                <a:latin typeface="Calibri"/>
              </a:rPr>
              <a:t>In programming, polymorphism means the same function name (but different signatures) being used for different types. This means the function has the ability to exist in multiple forms. </a:t>
            </a:r>
          </a:p>
          <a:p>
            <a:pPr marL="173736" indent="-173736">
              <a:buFont typeface="Arial" panose="020B0604020202020204" pitchFamily="34" charset="0"/>
              <a:buChar char="•"/>
            </a:pPr>
            <a:r>
              <a:rPr lang="en-US">
                <a:solidFill>
                  <a:srgbClr val="000000"/>
                </a:solidFill>
                <a:latin typeface="Calibri"/>
              </a:rPr>
              <a:t>A single function can have multiple function definitions.</a:t>
            </a:r>
          </a:p>
        </p:txBody>
      </p:sp>
      <p:sp>
        <p:nvSpPr>
          <p:cNvPr id="7" name="Text Placeholder 21">
            <a:extLst>
              <a:ext uri="{FF2B5EF4-FFF2-40B4-BE49-F238E27FC236}">
                <a16:creationId xmlns:a16="http://schemas.microsoft.com/office/drawing/2014/main" id="{DF12DCB6-C83D-457A-A04D-9BDC2F8BE4FF}"/>
              </a:ext>
            </a:extLst>
          </p:cNvPr>
          <p:cNvSpPr txBox="1">
            <a:spLocks/>
          </p:cNvSpPr>
          <p:nvPr/>
        </p:nvSpPr>
        <p:spPr>
          <a:xfrm>
            <a:off x="1002476" y="2497932"/>
            <a:ext cx="4828413" cy="2455069"/>
          </a:xfrm>
          <a:prstGeom prst="rect">
            <a:avLst/>
          </a:prstGeom>
          <a:solidFill>
            <a:srgbClr val="E3E48D"/>
          </a:solidFill>
        </p:spPr>
        <p:txBody>
          <a:bodyPr lIns="91440" tIns="45720" rIns="91440" bIns="45720"/>
          <a:lstStyle>
            <a:lvl1pPr marL="0" indent="0" algn="l" defTabSz="1218957" rtl="0" eaLnBrk="1" latinLnBrk="0" hangingPunct="1">
              <a:spcBef>
                <a:spcPts val="600"/>
              </a:spcBef>
              <a:spcAft>
                <a:spcPts val="0"/>
              </a:spcAft>
              <a:buSzPct val="100000"/>
              <a:buFontTx/>
              <a:buNone/>
              <a:defRPr sz="1600" b="0" kern="1200">
                <a:solidFill>
                  <a:schemeClr val="tx1"/>
                </a:solidFill>
                <a:latin typeface="Consolas" panose="020B0609020204030204" pitchFamily="49" charset="0"/>
                <a:ea typeface="+mn-ea"/>
                <a:cs typeface="+mn-cs"/>
              </a:defRPr>
            </a:lvl1pPr>
            <a:lvl2pPr marL="228560" indent="-228560"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685680" indent="-228560"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914240" indent="-228560"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a:defRPr/>
            </a:pPr>
            <a:endParaRPr lang="en-US" sz="1400">
              <a:solidFill>
                <a:prstClr val="black"/>
              </a:solidFill>
            </a:endParaRPr>
          </a:p>
        </p:txBody>
      </p:sp>
      <p:sp>
        <p:nvSpPr>
          <p:cNvPr id="9" name="Text Placeholder 21">
            <a:extLst>
              <a:ext uri="{FF2B5EF4-FFF2-40B4-BE49-F238E27FC236}">
                <a16:creationId xmlns:a16="http://schemas.microsoft.com/office/drawing/2014/main" id="{5B05D9A8-4E6C-B359-E5BA-1C95301057ED}"/>
              </a:ext>
            </a:extLst>
          </p:cNvPr>
          <p:cNvSpPr txBox="1">
            <a:spLocks/>
          </p:cNvSpPr>
          <p:nvPr/>
        </p:nvSpPr>
        <p:spPr>
          <a:xfrm>
            <a:off x="1040576" y="2553366"/>
            <a:ext cx="4714113" cy="2339969"/>
          </a:xfrm>
          <a:prstGeom prst="rect">
            <a:avLst/>
          </a:prstGeom>
        </p:spPr>
        <p:txBody>
          <a:bodyPr lIns="91440" tIns="45720" rIns="91440" bIns="45720"/>
          <a:lstStyle>
            <a:lvl1pPr marL="0" indent="0" algn="l" defTabSz="1218957" rtl="0" eaLnBrk="1" latinLnBrk="0" hangingPunct="1">
              <a:spcBef>
                <a:spcPts val="600"/>
              </a:spcBef>
              <a:spcAft>
                <a:spcPts val="0"/>
              </a:spcAft>
              <a:buSzPct val="100000"/>
              <a:buFontTx/>
              <a:buNone/>
              <a:defRPr sz="1400" b="0" kern="1200">
                <a:solidFill>
                  <a:schemeClr val="tx1"/>
                </a:solidFill>
                <a:latin typeface="Consolas" panose="020B0609020204030204" pitchFamily="49" charset="0"/>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a:solidFill>
                  <a:schemeClr val="tx1"/>
                </a:solidFill>
                <a:latin typeface="Calibri "/>
                <a:ea typeface="+mn-ea"/>
                <a:cs typeface="+mn-cs"/>
              </a:defRPr>
            </a:lvl2pPr>
            <a:lvl3pPr marL="228560" indent="0" algn="l" defTabSz="1218957" rtl="0" eaLnBrk="1" latinLnBrk="0" hangingPunct="1">
              <a:spcBef>
                <a:spcPts val="600"/>
              </a:spcBef>
              <a:spcAft>
                <a:spcPts val="0"/>
              </a:spcAft>
              <a:buClrTx/>
              <a:buSzPct val="100000"/>
              <a:buFont typeface="Arial" panose="020B0604020202020204" pitchFamily="34" charset="0"/>
              <a:buNone/>
              <a:defRPr lang="en-US" sz="1600" kern="1200">
                <a:solidFill>
                  <a:schemeClr val="tx1"/>
                </a:solidFill>
                <a:latin typeface="Calibri "/>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a:solidFill>
                  <a:schemeClr val="tx1"/>
                </a:solidFill>
                <a:latin typeface="Calibri "/>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a:solidFill>
                  <a:schemeClr val="tx1"/>
                </a:solidFill>
                <a:latin typeface="Calibri "/>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a:solidFill>
                  <a:prstClr val="black"/>
                </a:solidFill>
              </a:rPr>
              <a:t># Python program to demonstrate in-built poly-</a:t>
            </a:r>
          </a:p>
          <a:p>
            <a:r>
              <a:rPr lang="en-US">
                <a:solidFill>
                  <a:prstClr val="black"/>
                </a:solidFill>
              </a:rPr>
              <a:t># morphic functions</a:t>
            </a:r>
          </a:p>
          <a:p>
            <a:r>
              <a:rPr lang="en-US">
                <a:solidFill>
                  <a:prstClr val="black"/>
                </a:solidFill>
              </a:rPr>
              <a:t># </a:t>
            </a:r>
            <a:r>
              <a:rPr lang="en-US" err="1">
                <a:solidFill>
                  <a:prstClr val="black"/>
                </a:solidFill>
              </a:rPr>
              <a:t>len</a:t>
            </a:r>
            <a:r>
              <a:rPr lang="en-US">
                <a:solidFill>
                  <a:prstClr val="black"/>
                </a:solidFill>
              </a:rPr>
              <a:t>() being used for a string</a:t>
            </a:r>
          </a:p>
          <a:p>
            <a:r>
              <a:rPr lang="en-US">
                <a:solidFill>
                  <a:prstClr val="black"/>
                </a:solidFill>
              </a:rPr>
              <a:t>print(</a:t>
            </a:r>
            <a:r>
              <a:rPr lang="en-US" err="1">
                <a:solidFill>
                  <a:prstClr val="black"/>
                </a:solidFill>
              </a:rPr>
              <a:t>len</a:t>
            </a:r>
            <a:r>
              <a:rPr lang="en-US">
                <a:solidFill>
                  <a:prstClr val="black"/>
                </a:solidFill>
              </a:rPr>
              <a:t>("Python"))</a:t>
            </a:r>
          </a:p>
          <a:p>
            <a:r>
              <a:rPr lang="en-US">
                <a:solidFill>
                  <a:prstClr val="black"/>
                </a:solidFill>
              </a:rPr>
              <a:t># </a:t>
            </a:r>
            <a:r>
              <a:rPr lang="en-US" err="1">
                <a:solidFill>
                  <a:prstClr val="black"/>
                </a:solidFill>
              </a:rPr>
              <a:t>len</a:t>
            </a:r>
            <a:r>
              <a:rPr lang="en-US">
                <a:solidFill>
                  <a:prstClr val="black"/>
                </a:solidFill>
              </a:rPr>
              <a:t>() being used for a list</a:t>
            </a:r>
          </a:p>
          <a:p>
            <a:r>
              <a:rPr lang="en-US">
                <a:solidFill>
                  <a:prstClr val="black"/>
                </a:solidFill>
              </a:rPr>
              <a:t>print(</a:t>
            </a:r>
            <a:r>
              <a:rPr lang="en-US" err="1">
                <a:solidFill>
                  <a:prstClr val="black"/>
                </a:solidFill>
              </a:rPr>
              <a:t>len</a:t>
            </a:r>
            <a:r>
              <a:rPr lang="en-US">
                <a:solidFill>
                  <a:prstClr val="black"/>
                </a:solidFill>
              </a:rPr>
              <a:t>([10, 20, 30]))</a:t>
            </a:r>
          </a:p>
          <a:p>
            <a:r>
              <a:rPr lang="en-US">
                <a:solidFill>
                  <a:prstClr val="black"/>
                </a:solidFill>
              </a:rPr>
              <a:t>6</a:t>
            </a:r>
          </a:p>
          <a:p>
            <a:r>
              <a:rPr lang="en-US">
                <a:solidFill>
                  <a:prstClr val="black"/>
                </a:solidFill>
              </a:rPr>
              <a:t>3</a:t>
            </a:r>
          </a:p>
        </p:txBody>
      </p:sp>
    </p:spTree>
    <p:custDataLst>
      <p:tags r:id="rId1"/>
    </p:custDataLst>
    <p:extLst>
      <p:ext uri="{BB962C8B-B14F-4D97-AF65-F5344CB8AC3E}">
        <p14:creationId xmlns:p14="http://schemas.microsoft.com/office/powerpoint/2010/main" val="582412595"/>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AC240-77EC-A3CC-0125-EB0A41002B89}"/>
              </a:ext>
            </a:extLst>
          </p:cNvPr>
          <p:cNvSpPr>
            <a:spLocks noGrp="1"/>
          </p:cNvSpPr>
          <p:nvPr>
            <p:ph type="title"/>
          </p:nvPr>
        </p:nvSpPr>
        <p:spPr/>
        <p:txBody>
          <a:bodyPr/>
          <a:lstStyle/>
          <a:p>
            <a:r>
              <a:rPr lang="en-IN"/>
              <a:t>Polymorphism With Inheritance</a:t>
            </a:r>
          </a:p>
        </p:txBody>
      </p:sp>
      <p:sp>
        <p:nvSpPr>
          <p:cNvPr id="3" name="Slide Number Placeholder 2">
            <a:extLst>
              <a:ext uri="{FF2B5EF4-FFF2-40B4-BE49-F238E27FC236}">
                <a16:creationId xmlns:a16="http://schemas.microsoft.com/office/drawing/2014/main" id="{AAE38997-A2E6-47D5-DB8B-D4C640F0401D}"/>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43</a:t>
            </a:fld>
            <a:endParaRPr lang="en-IN">
              <a:solidFill>
                <a:prstClr val="black"/>
              </a:solidFill>
            </a:endParaRPr>
          </a:p>
        </p:txBody>
      </p:sp>
      <p:sp>
        <p:nvSpPr>
          <p:cNvPr id="5" name="Text Placeholder 18">
            <a:extLst>
              <a:ext uri="{FF2B5EF4-FFF2-40B4-BE49-F238E27FC236}">
                <a16:creationId xmlns:a16="http://schemas.microsoft.com/office/drawing/2014/main" id="{C2A68119-A121-7658-6293-09B6357D069B}"/>
              </a:ext>
            </a:extLst>
          </p:cNvPr>
          <p:cNvSpPr txBox="1">
            <a:spLocks/>
          </p:cNvSpPr>
          <p:nvPr/>
        </p:nvSpPr>
        <p:spPr>
          <a:xfrm>
            <a:off x="897701" y="1234440"/>
            <a:ext cx="10396601" cy="1969770"/>
          </a:xfrm>
          <a:prstGeom prst="rect">
            <a:avLst/>
          </a:prstGeom>
        </p:spPr>
        <p:txBody>
          <a:bodyPr vert="horz"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In Python, Polymorphism allows us to define methods in the child class that have the same name as the methods in the </a:t>
            </a:r>
            <a:br>
              <a:rPr lang="en-US">
                <a:solidFill>
                  <a:srgbClr val="000000"/>
                </a:solidFill>
                <a:latin typeface="Calibri"/>
              </a:rPr>
            </a:br>
            <a:r>
              <a:rPr lang="en-US">
                <a:solidFill>
                  <a:srgbClr val="000000"/>
                </a:solidFill>
                <a:latin typeface="Calibri"/>
              </a:rPr>
              <a:t>parent class. </a:t>
            </a:r>
          </a:p>
          <a:p>
            <a:pPr marL="173736" indent="-173736">
              <a:buFont typeface="Arial" panose="020B0604020202020204" pitchFamily="34" charset="0"/>
              <a:buChar char="•"/>
            </a:pPr>
            <a:r>
              <a:rPr lang="en-US">
                <a:solidFill>
                  <a:srgbClr val="000000"/>
                </a:solidFill>
                <a:latin typeface="Calibri"/>
              </a:rPr>
              <a:t>In inheritance, the child class inherits the methods from the parent class. However, it is possible to modify a method in a child class that it has inherited from the parent class. </a:t>
            </a:r>
          </a:p>
          <a:p>
            <a:pPr marL="173736" indent="-173736">
              <a:buFont typeface="Arial" panose="020B0604020202020204" pitchFamily="34" charset="0"/>
              <a:buChar char="•"/>
            </a:pPr>
            <a:r>
              <a:rPr lang="en-US">
                <a:solidFill>
                  <a:srgbClr val="000000"/>
                </a:solidFill>
                <a:latin typeface="Calibri"/>
              </a:rPr>
              <a:t>This is particularly useful in cases where the method inherited from the parent class doesn’t quite fit the child class. In such cases, we will re-implement the method in the child class. This process of re-implementing a method in the child class is known as Method Overriding.</a:t>
            </a:r>
          </a:p>
        </p:txBody>
      </p:sp>
      <p:grpSp>
        <p:nvGrpSpPr>
          <p:cNvPr id="21" name="Group 20">
            <a:extLst>
              <a:ext uri="{FF2B5EF4-FFF2-40B4-BE49-F238E27FC236}">
                <a16:creationId xmlns:a16="http://schemas.microsoft.com/office/drawing/2014/main" id="{F49738B7-D6A1-C6F1-C81B-81774B1EE9E3}"/>
              </a:ext>
            </a:extLst>
          </p:cNvPr>
          <p:cNvGrpSpPr/>
          <p:nvPr/>
        </p:nvGrpSpPr>
        <p:grpSpPr>
          <a:xfrm>
            <a:off x="1886889" y="3429001"/>
            <a:ext cx="8418222" cy="2570243"/>
            <a:chOff x="1763775" y="3479899"/>
            <a:chExt cx="8418222" cy="2570243"/>
          </a:xfrm>
        </p:grpSpPr>
        <p:grpSp>
          <p:nvGrpSpPr>
            <p:cNvPr id="13" name="Group 12">
              <a:extLst>
                <a:ext uri="{FF2B5EF4-FFF2-40B4-BE49-F238E27FC236}">
                  <a16:creationId xmlns:a16="http://schemas.microsoft.com/office/drawing/2014/main" id="{2678A5E0-20E7-7F4F-69B6-5183A6E8CBE3}"/>
                </a:ext>
              </a:extLst>
            </p:cNvPr>
            <p:cNvGrpSpPr/>
            <p:nvPr/>
          </p:nvGrpSpPr>
          <p:grpSpPr>
            <a:xfrm>
              <a:off x="4776703" y="3479899"/>
              <a:ext cx="2392365" cy="839550"/>
              <a:chOff x="1484925" y="3670399"/>
              <a:chExt cx="2392365" cy="839550"/>
            </a:xfrm>
          </p:grpSpPr>
          <p:sp>
            <p:nvSpPr>
              <p:cNvPr id="7" name="Rectangle 6">
                <a:extLst>
                  <a:ext uri="{FF2B5EF4-FFF2-40B4-BE49-F238E27FC236}">
                    <a16:creationId xmlns:a16="http://schemas.microsoft.com/office/drawing/2014/main" id="{6AE6415D-95E1-AB1A-F9AE-01A26A98B3A5}"/>
                  </a:ext>
                </a:extLst>
              </p:cNvPr>
              <p:cNvSpPr/>
              <p:nvPr/>
            </p:nvSpPr>
            <p:spPr bwMode="gray">
              <a:xfrm>
                <a:off x="1484925" y="4080536"/>
                <a:ext cx="2392363" cy="429413"/>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def food()</a:t>
                </a:r>
              </a:p>
            </p:txBody>
          </p:sp>
          <p:sp>
            <p:nvSpPr>
              <p:cNvPr id="8" name="Rectangle 7">
                <a:extLst>
                  <a:ext uri="{FF2B5EF4-FFF2-40B4-BE49-F238E27FC236}">
                    <a16:creationId xmlns:a16="http://schemas.microsoft.com/office/drawing/2014/main" id="{6F2FDC0E-FD65-14BA-7E13-4E15BB5F4159}"/>
                  </a:ext>
                </a:extLst>
              </p:cNvPr>
              <p:cNvSpPr/>
              <p:nvPr/>
            </p:nvSpPr>
            <p:spPr bwMode="gray">
              <a:xfrm>
                <a:off x="1484926" y="3670399"/>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defTabSz="1218957">
                  <a:lnSpc>
                    <a:spcPct val="106000"/>
                  </a:lnSpc>
                </a:pPr>
                <a:r>
                  <a:rPr lang="en-US" sz="1600">
                    <a:solidFill>
                      <a:prstClr val="white"/>
                    </a:solidFill>
                    <a:latin typeface="Calibri"/>
                  </a:rPr>
                  <a:t>Class Animal</a:t>
                </a:r>
              </a:p>
            </p:txBody>
          </p:sp>
        </p:grpSp>
        <p:grpSp>
          <p:nvGrpSpPr>
            <p:cNvPr id="14" name="Group 13">
              <a:extLst>
                <a:ext uri="{FF2B5EF4-FFF2-40B4-BE49-F238E27FC236}">
                  <a16:creationId xmlns:a16="http://schemas.microsoft.com/office/drawing/2014/main" id="{F5F6B5C8-8BED-E4AA-EC25-F1C65BB17EFC}"/>
                </a:ext>
              </a:extLst>
            </p:cNvPr>
            <p:cNvGrpSpPr/>
            <p:nvPr/>
          </p:nvGrpSpPr>
          <p:grpSpPr>
            <a:xfrm>
              <a:off x="1763775" y="5210592"/>
              <a:ext cx="2392365" cy="839550"/>
              <a:chOff x="645653" y="5192086"/>
              <a:chExt cx="2392365" cy="839550"/>
            </a:xfrm>
          </p:grpSpPr>
          <p:sp>
            <p:nvSpPr>
              <p:cNvPr id="9" name="Rectangle 8">
                <a:extLst>
                  <a:ext uri="{FF2B5EF4-FFF2-40B4-BE49-F238E27FC236}">
                    <a16:creationId xmlns:a16="http://schemas.microsoft.com/office/drawing/2014/main" id="{C528142F-0757-00B0-DFBA-2EEC6F299D1D}"/>
                  </a:ext>
                </a:extLst>
              </p:cNvPr>
              <p:cNvSpPr/>
              <p:nvPr/>
            </p:nvSpPr>
            <p:spPr bwMode="gray">
              <a:xfrm>
                <a:off x="645653" y="5602223"/>
                <a:ext cx="2392363" cy="429413"/>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def food() (overridden)</a:t>
                </a:r>
              </a:p>
            </p:txBody>
          </p:sp>
          <p:sp>
            <p:nvSpPr>
              <p:cNvPr id="10" name="Rectangle 9">
                <a:extLst>
                  <a:ext uri="{FF2B5EF4-FFF2-40B4-BE49-F238E27FC236}">
                    <a16:creationId xmlns:a16="http://schemas.microsoft.com/office/drawing/2014/main" id="{6131F328-A00F-F5F3-A0A3-A551D77AC00A}"/>
                  </a:ext>
                </a:extLst>
              </p:cNvPr>
              <p:cNvSpPr/>
              <p:nvPr/>
            </p:nvSpPr>
            <p:spPr bwMode="gray">
              <a:xfrm>
                <a:off x="645654" y="5192086"/>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defTabSz="1218957">
                  <a:lnSpc>
                    <a:spcPct val="106000"/>
                  </a:lnSpc>
                </a:pPr>
                <a:r>
                  <a:rPr lang="en-US" sz="1600">
                    <a:solidFill>
                      <a:prstClr val="white"/>
                    </a:solidFill>
                    <a:latin typeface="Calibri"/>
                  </a:rPr>
                  <a:t>Class Deer</a:t>
                </a:r>
              </a:p>
            </p:txBody>
          </p:sp>
        </p:grpSp>
        <p:grpSp>
          <p:nvGrpSpPr>
            <p:cNvPr id="15" name="Group 14">
              <a:extLst>
                <a:ext uri="{FF2B5EF4-FFF2-40B4-BE49-F238E27FC236}">
                  <a16:creationId xmlns:a16="http://schemas.microsoft.com/office/drawing/2014/main" id="{F84B9A97-B0DA-2392-6FC3-8A694D7673F6}"/>
                </a:ext>
              </a:extLst>
            </p:cNvPr>
            <p:cNvGrpSpPr/>
            <p:nvPr/>
          </p:nvGrpSpPr>
          <p:grpSpPr>
            <a:xfrm>
              <a:off x="7789632" y="5210592"/>
              <a:ext cx="2392365" cy="839550"/>
              <a:chOff x="9299374" y="5229099"/>
              <a:chExt cx="2392365" cy="839550"/>
            </a:xfrm>
          </p:grpSpPr>
          <p:sp>
            <p:nvSpPr>
              <p:cNvPr id="11" name="Rectangle 10">
                <a:extLst>
                  <a:ext uri="{FF2B5EF4-FFF2-40B4-BE49-F238E27FC236}">
                    <a16:creationId xmlns:a16="http://schemas.microsoft.com/office/drawing/2014/main" id="{4B2442BC-9842-B1C3-1AEF-93BF87496B27}"/>
                  </a:ext>
                </a:extLst>
              </p:cNvPr>
              <p:cNvSpPr/>
              <p:nvPr/>
            </p:nvSpPr>
            <p:spPr bwMode="gray">
              <a:xfrm>
                <a:off x="9299374" y="5639236"/>
                <a:ext cx="2392363" cy="429413"/>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def food() (overridden)</a:t>
                </a:r>
              </a:p>
            </p:txBody>
          </p:sp>
          <p:sp>
            <p:nvSpPr>
              <p:cNvPr id="12" name="Rectangle 11">
                <a:extLst>
                  <a:ext uri="{FF2B5EF4-FFF2-40B4-BE49-F238E27FC236}">
                    <a16:creationId xmlns:a16="http://schemas.microsoft.com/office/drawing/2014/main" id="{D1BF02F1-1407-95A0-3F48-9AB1D289A7AD}"/>
                  </a:ext>
                </a:extLst>
              </p:cNvPr>
              <p:cNvSpPr/>
              <p:nvPr/>
            </p:nvSpPr>
            <p:spPr bwMode="gray">
              <a:xfrm>
                <a:off x="9299375" y="5229099"/>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defTabSz="1218957">
                  <a:lnSpc>
                    <a:spcPct val="106000"/>
                  </a:lnSpc>
                </a:pPr>
                <a:r>
                  <a:rPr lang="en-US" sz="1600">
                    <a:solidFill>
                      <a:prstClr val="white"/>
                    </a:solidFill>
                    <a:latin typeface="Calibri"/>
                  </a:rPr>
                  <a:t>Class Tiger</a:t>
                </a:r>
              </a:p>
            </p:txBody>
          </p:sp>
        </p:grpSp>
        <p:grpSp>
          <p:nvGrpSpPr>
            <p:cNvPr id="20" name="Group 19">
              <a:extLst>
                <a:ext uri="{FF2B5EF4-FFF2-40B4-BE49-F238E27FC236}">
                  <a16:creationId xmlns:a16="http://schemas.microsoft.com/office/drawing/2014/main" id="{43A4618A-91C4-36FA-38F7-15469B322A42}"/>
                </a:ext>
              </a:extLst>
            </p:cNvPr>
            <p:cNvGrpSpPr/>
            <p:nvPr/>
          </p:nvGrpSpPr>
          <p:grpSpPr>
            <a:xfrm>
              <a:off x="2957836" y="4324086"/>
              <a:ext cx="6030100" cy="898790"/>
              <a:chOff x="2907828" y="4514586"/>
              <a:chExt cx="6030100" cy="898790"/>
            </a:xfrm>
          </p:grpSpPr>
          <p:cxnSp>
            <p:nvCxnSpPr>
              <p:cNvPr id="16" name="Straight Connector 15">
                <a:extLst>
                  <a:ext uri="{FF2B5EF4-FFF2-40B4-BE49-F238E27FC236}">
                    <a16:creationId xmlns:a16="http://schemas.microsoft.com/office/drawing/2014/main" id="{BC1822D0-7B93-FA6B-5831-9CD29E8FD957}"/>
                  </a:ext>
                </a:extLst>
              </p:cNvPr>
              <p:cNvCxnSpPr>
                <a:cxnSpLocks/>
              </p:cNvCxnSpPr>
              <p:nvPr/>
            </p:nvCxnSpPr>
            <p:spPr>
              <a:xfrm>
                <a:off x="2907828" y="4963981"/>
                <a:ext cx="6030100"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103571F-73E7-9786-8DA1-9AAEDDE5B1D1}"/>
                  </a:ext>
                </a:extLst>
              </p:cNvPr>
              <p:cNvCxnSpPr>
                <a:cxnSpLocks/>
              </p:cNvCxnSpPr>
              <p:nvPr/>
            </p:nvCxnSpPr>
            <p:spPr>
              <a:xfrm>
                <a:off x="2907828" y="4963981"/>
                <a:ext cx="0" cy="449395"/>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44242BE-24EA-3B42-6AD0-EB93C5543B50}"/>
                  </a:ext>
                </a:extLst>
              </p:cNvPr>
              <p:cNvCxnSpPr>
                <a:cxnSpLocks/>
              </p:cNvCxnSpPr>
              <p:nvPr/>
            </p:nvCxnSpPr>
            <p:spPr>
              <a:xfrm>
                <a:off x="8937928" y="4963981"/>
                <a:ext cx="0" cy="449395"/>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D267787-A053-E0C4-0B72-F9540B0E9156}"/>
                  </a:ext>
                </a:extLst>
              </p:cNvPr>
              <p:cNvCxnSpPr>
                <a:cxnSpLocks/>
              </p:cNvCxnSpPr>
              <p:nvPr/>
            </p:nvCxnSpPr>
            <p:spPr>
              <a:xfrm>
                <a:off x="5922878" y="4514586"/>
                <a:ext cx="0" cy="449395"/>
              </a:xfrm>
              <a:prstGeom prst="line">
                <a:avLst/>
              </a:prstGeom>
              <a:ln w="15875">
                <a:solidFill>
                  <a:srgbClr val="000000"/>
                </a:solidFill>
                <a:headEnd type="triangle"/>
              </a:ln>
            </p:spPr>
            <p:style>
              <a:lnRef idx="1">
                <a:schemeClr val="accent1"/>
              </a:lnRef>
              <a:fillRef idx="0">
                <a:schemeClr val="accent1"/>
              </a:fillRef>
              <a:effectRef idx="0">
                <a:schemeClr val="accent1"/>
              </a:effectRef>
              <a:fontRef idx="minor">
                <a:schemeClr val="tx1"/>
              </a:fontRef>
            </p:style>
          </p:cxnSp>
        </p:grpSp>
      </p:grpSp>
    </p:spTree>
    <p:custDataLst>
      <p:tags r:id="rId1"/>
    </p:custDataLst>
    <p:extLst>
      <p:ext uri="{BB962C8B-B14F-4D97-AF65-F5344CB8AC3E}">
        <p14:creationId xmlns:p14="http://schemas.microsoft.com/office/powerpoint/2010/main" val="2956491372"/>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AC240-77EC-A3CC-0125-EB0A41002B89}"/>
              </a:ext>
            </a:extLst>
          </p:cNvPr>
          <p:cNvSpPr>
            <a:spLocks noGrp="1"/>
          </p:cNvSpPr>
          <p:nvPr>
            <p:ph type="title"/>
          </p:nvPr>
        </p:nvSpPr>
        <p:spPr/>
        <p:txBody>
          <a:bodyPr/>
          <a:lstStyle/>
          <a:p>
            <a:r>
              <a:rPr lang="en-IN"/>
              <a:t>Abstraction</a:t>
            </a:r>
          </a:p>
        </p:txBody>
      </p:sp>
      <p:sp>
        <p:nvSpPr>
          <p:cNvPr id="3" name="Slide Number Placeholder 2">
            <a:extLst>
              <a:ext uri="{FF2B5EF4-FFF2-40B4-BE49-F238E27FC236}">
                <a16:creationId xmlns:a16="http://schemas.microsoft.com/office/drawing/2014/main" id="{AAE38997-A2E6-47D5-DB8B-D4C640F0401D}"/>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44</a:t>
            </a:fld>
            <a:endParaRPr lang="en-IN">
              <a:solidFill>
                <a:prstClr val="black"/>
              </a:solidFill>
            </a:endParaRPr>
          </a:p>
        </p:txBody>
      </p:sp>
      <p:sp>
        <p:nvSpPr>
          <p:cNvPr id="5" name="Text Placeholder 18">
            <a:extLst>
              <a:ext uri="{FF2B5EF4-FFF2-40B4-BE49-F238E27FC236}">
                <a16:creationId xmlns:a16="http://schemas.microsoft.com/office/drawing/2014/main" id="{C2A68119-A121-7658-6293-09B6357D069B}"/>
              </a:ext>
            </a:extLst>
          </p:cNvPr>
          <p:cNvSpPr txBox="1">
            <a:spLocks/>
          </p:cNvSpPr>
          <p:nvPr/>
        </p:nvSpPr>
        <p:spPr>
          <a:xfrm>
            <a:off x="897701" y="1234441"/>
            <a:ext cx="10522037" cy="984885"/>
          </a:xfrm>
          <a:prstGeom prst="rect">
            <a:avLst/>
          </a:prstGeom>
        </p:spPr>
        <p:txBody>
          <a:bodyPr vert="horz" wrap="square" lIns="91440" tIns="45720" rIns="91440" bIns="45720" rtlCol="0">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a:solidFill>
                  <a:srgbClr val="000000"/>
                </a:solidFill>
                <a:latin typeface="Calibri"/>
              </a:rPr>
              <a:t>Means hiding the complexity and only showing the essential features of the object </a:t>
            </a:r>
          </a:p>
          <a:p>
            <a:pPr marL="173736" indent="-173736">
              <a:buFont typeface="Arial" panose="020B0604020202020204" pitchFamily="34" charset="0"/>
              <a:buChar char="•"/>
            </a:pPr>
            <a:r>
              <a:rPr lang="en-US">
                <a:solidFill>
                  <a:srgbClr val="000000"/>
                </a:solidFill>
                <a:latin typeface="Calibri"/>
              </a:rPr>
              <a:t>Refers to hiding the real implementation and providing a make necessary information available to the user on how to use it</a:t>
            </a:r>
          </a:p>
          <a:p>
            <a:pPr marL="173736" indent="-173736">
              <a:buFont typeface="Arial" panose="020B0604020202020204" pitchFamily="34" charset="0"/>
              <a:buChar char="•"/>
            </a:pPr>
            <a:r>
              <a:rPr lang="en-US">
                <a:solidFill>
                  <a:srgbClr val="000000"/>
                </a:solidFill>
                <a:latin typeface="Calibri"/>
              </a:rPr>
              <a:t>Is achieved in Python by using abstract classes and interfaces</a:t>
            </a:r>
          </a:p>
        </p:txBody>
      </p:sp>
      <p:sp>
        <p:nvSpPr>
          <p:cNvPr id="8" name="Rectangle 7">
            <a:extLst>
              <a:ext uri="{FF2B5EF4-FFF2-40B4-BE49-F238E27FC236}">
                <a16:creationId xmlns:a16="http://schemas.microsoft.com/office/drawing/2014/main" id="{E3265E88-F0F2-AB71-31AC-0D8500F44CA6}"/>
              </a:ext>
            </a:extLst>
          </p:cNvPr>
          <p:cNvSpPr/>
          <p:nvPr/>
        </p:nvSpPr>
        <p:spPr bwMode="gray">
          <a:xfrm>
            <a:off x="4899818" y="2832366"/>
            <a:ext cx="2392363" cy="1212320"/>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color : String</a:t>
            </a:r>
          </a:p>
          <a:p>
            <a:pPr defTabSz="1218957">
              <a:lnSpc>
                <a:spcPct val="106000"/>
              </a:lnSpc>
            </a:pPr>
            <a:r>
              <a:rPr lang="en-US" sz="1600">
                <a:solidFill>
                  <a:srgbClr val="000000"/>
                </a:solidFill>
                <a:latin typeface="Calibri"/>
              </a:rPr>
              <a:t>Abstract area() : double</a:t>
            </a:r>
          </a:p>
          <a:p>
            <a:pPr defTabSz="1218957">
              <a:lnSpc>
                <a:spcPct val="106000"/>
              </a:lnSpc>
            </a:pPr>
            <a:r>
              <a:rPr lang="en-US" sz="1600">
                <a:solidFill>
                  <a:srgbClr val="000000"/>
                </a:solidFill>
                <a:latin typeface="Calibri"/>
              </a:rPr>
              <a:t>Abstract </a:t>
            </a:r>
            <a:r>
              <a:rPr lang="en-US" sz="1600" err="1">
                <a:solidFill>
                  <a:srgbClr val="000000"/>
                </a:solidFill>
                <a:latin typeface="Calibri"/>
              </a:rPr>
              <a:t>toString</a:t>
            </a:r>
            <a:r>
              <a:rPr lang="en-US" sz="1600">
                <a:solidFill>
                  <a:srgbClr val="000000"/>
                </a:solidFill>
                <a:latin typeface="Calibri"/>
              </a:rPr>
              <a:t>() : String</a:t>
            </a:r>
          </a:p>
          <a:p>
            <a:pPr defTabSz="1218957">
              <a:lnSpc>
                <a:spcPct val="106000"/>
              </a:lnSpc>
            </a:pPr>
            <a:r>
              <a:rPr lang="en-US" sz="1600" err="1">
                <a:solidFill>
                  <a:srgbClr val="000000"/>
                </a:solidFill>
                <a:latin typeface="Calibri"/>
              </a:rPr>
              <a:t>getColor</a:t>
            </a:r>
            <a:r>
              <a:rPr lang="en-US" sz="1600">
                <a:solidFill>
                  <a:srgbClr val="000000"/>
                </a:solidFill>
                <a:latin typeface="Calibri"/>
              </a:rPr>
              <a:t>() : String</a:t>
            </a:r>
            <a:endParaRPr lang="en-IN" sz="1600">
              <a:solidFill>
                <a:srgbClr val="000000"/>
              </a:solidFill>
              <a:latin typeface="Calibri"/>
            </a:endParaRPr>
          </a:p>
        </p:txBody>
      </p:sp>
      <p:sp>
        <p:nvSpPr>
          <p:cNvPr id="7" name="Rectangle 6">
            <a:extLst>
              <a:ext uri="{FF2B5EF4-FFF2-40B4-BE49-F238E27FC236}">
                <a16:creationId xmlns:a16="http://schemas.microsoft.com/office/drawing/2014/main" id="{267E201F-5EFD-DD2E-B376-EAF4B80179AB}"/>
              </a:ext>
            </a:extLst>
          </p:cNvPr>
          <p:cNvSpPr/>
          <p:nvPr/>
        </p:nvSpPr>
        <p:spPr bwMode="gray">
          <a:xfrm>
            <a:off x="4899818" y="2432682"/>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a:solidFill>
                  <a:prstClr val="white"/>
                </a:solidFill>
                <a:latin typeface="Calibri"/>
              </a:rPr>
              <a:t>Shape (Abstract class)</a:t>
            </a:r>
            <a:endParaRPr lang="en-IN" sz="1600">
              <a:solidFill>
                <a:prstClr val="white"/>
              </a:solidFill>
              <a:latin typeface="Calibri"/>
            </a:endParaRPr>
          </a:p>
        </p:txBody>
      </p:sp>
      <p:grpSp>
        <p:nvGrpSpPr>
          <p:cNvPr id="15" name="Group 14">
            <a:extLst>
              <a:ext uri="{FF2B5EF4-FFF2-40B4-BE49-F238E27FC236}">
                <a16:creationId xmlns:a16="http://schemas.microsoft.com/office/drawing/2014/main" id="{DC6BCB56-8C53-28B9-0A36-26E51D719A67}"/>
              </a:ext>
            </a:extLst>
          </p:cNvPr>
          <p:cNvGrpSpPr/>
          <p:nvPr/>
        </p:nvGrpSpPr>
        <p:grpSpPr>
          <a:xfrm>
            <a:off x="7914869" y="4943477"/>
            <a:ext cx="2392365" cy="1103385"/>
            <a:chOff x="7970836" y="4638676"/>
            <a:chExt cx="2392365" cy="1103385"/>
          </a:xfrm>
        </p:grpSpPr>
        <p:sp>
          <p:nvSpPr>
            <p:cNvPr id="9" name="Rectangle 8">
              <a:extLst>
                <a:ext uri="{FF2B5EF4-FFF2-40B4-BE49-F238E27FC236}">
                  <a16:creationId xmlns:a16="http://schemas.microsoft.com/office/drawing/2014/main" id="{91EB1D90-5820-7C54-BA02-E137E4BF8E39}"/>
                </a:ext>
              </a:extLst>
            </p:cNvPr>
            <p:cNvSpPr/>
            <p:nvPr/>
          </p:nvSpPr>
          <p:spPr bwMode="gray">
            <a:xfrm>
              <a:off x="7970836" y="5051679"/>
              <a:ext cx="2392363" cy="690382"/>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Length : double</a:t>
              </a:r>
            </a:p>
            <a:p>
              <a:pPr defTabSz="1218957">
                <a:lnSpc>
                  <a:spcPct val="106000"/>
                </a:lnSpc>
              </a:pPr>
              <a:r>
                <a:rPr lang="en-US" sz="1600">
                  <a:solidFill>
                    <a:srgbClr val="000000"/>
                  </a:solidFill>
                  <a:latin typeface="Calibri"/>
                </a:rPr>
                <a:t>Width : double</a:t>
              </a:r>
              <a:endParaRPr lang="en-IN" sz="1600">
                <a:solidFill>
                  <a:srgbClr val="000000"/>
                </a:solidFill>
                <a:latin typeface="Calibri"/>
              </a:endParaRPr>
            </a:p>
          </p:txBody>
        </p:sp>
        <p:sp>
          <p:nvSpPr>
            <p:cNvPr id="10" name="Rectangle 9">
              <a:extLst>
                <a:ext uri="{FF2B5EF4-FFF2-40B4-BE49-F238E27FC236}">
                  <a16:creationId xmlns:a16="http://schemas.microsoft.com/office/drawing/2014/main" id="{705CFFBA-A36E-E8ED-C995-37EEA4F2B327}"/>
                </a:ext>
              </a:extLst>
            </p:cNvPr>
            <p:cNvSpPr/>
            <p:nvPr/>
          </p:nvSpPr>
          <p:spPr bwMode="gray">
            <a:xfrm>
              <a:off x="7970837" y="4638676"/>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a:solidFill>
                    <a:prstClr val="white"/>
                  </a:solidFill>
                  <a:latin typeface="Calibri"/>
                </a:rPr>
                <a:t>Rectangle (concrete class)</a:t>
              </a:r>
              <a:endParaRPr lang="en-IN" sz="1600">
                <a:solidFill>
                  <a:prstClr val="white"/>
                </a:solidFill>
                <a:latin typeface="Calibri"/>
              </a:endParaRPr>
            </a:p>
          </p:txBody>
        </p:sp>
      </p:grpSp>
      <p:sp>
        <p:nvSpPr>
          <p:cNvPr id="11" name="Rectangle 10">
            <a:extLst>
              <a:ext uri="{FF2B5EF4-FFF2-40B4-BE49-F238E27FC236}">
                <a16:creationId xmlns:a16="http://schemas.microsoft.com/office/drawing/2014/main" id="{DFECF422-7D6E-3D0F-75D4-AE169CFE7391}"/>
              </a:ext>
            </a:extLst>
          </p:cNvPr>
          <p:cNvSpPr/>
          <p:nvPr/>
        </p:nvSpPr>
        <p:spPr bwMode="gray">
          <a:xfrm>
            <a:off x="1884768" y="5353614"/>
            <a:ext cx="2392363" cy="429413"/>
          </a:xfrm>
          <a:prstGeom prst="rect">
            <a:avLst/>
          </a:prstGeom>
          <a:solidFill>
            <a:srgbClr val="9DD4CF"/>
          </a:solidFill>
          <a:ln w="19050" algn="ctr">
            <a:noFill/>
            <a:miter lim="800000"/>
            <a:headEnd/>
            <a:tailEnd/>
          </a:ln>
        </p:spPr>
        <p:txBody>
          <a:bodyPr wrap="square" lIns="88900" tIns="88900" rIns="88900" bIns="88900" rtlCol="0" anchor="ctr">
            <a:spAutoFit/>
          </a:bodyPr>
          <a:lstStyle/>
          <a:p>
            <a:pPr defTabSz="1218957">
              <a:lnSpc>
                <a:spcPct val="106000"/>
              </a:lnSpc>
            </a:pPr>
            <a:r>
              <a:rPr lang="en-US" sz="1600">
                <a:solidFill>
                  <a:srgbClr val="000000"/>
                </a:solidFill>
                <a:latin typeface="Calibri"/>
              </a:rPr>
              <a:t>radius : double</a:t>
            </a:r>
          </a:p>
        </p:txBody>
      </p:sp>
      <p:sp>
        <p:nvSpPr>
          <p:cNvPr id="12" name="Rectangle 11">
            <a:extLst>
              <a:ext uri="{FF2B5EF4-FFF2-40B4-BE49-F238E27FC236}">
                <a16:creationId xmlns:a16="http://schemas.microsoft.com/office/drawing/2014/main" id="{3A00062E-CFEB-E7AE-D5BA-5F9ADDABCEC9}"/>
              </a:ext>
            </a:extLst>
          </p:cNvPr>
          <p:cNvSpPr/>
          <p:nvPr/>
        </p:nvSpPr>
        <p:spPr bwMode="gray">
          <a:xfrm>
            <a:off x="1884768" y="4943476"/>
            <a:ext cx="2392364" cy="411480"/>
          </a:xfrm>
          <a:prstGeom prst="rect">
            <a:avLst/>
          </a:prstGeom>
          <a:solidFill>
            <a:srgbClr val="007680"/>
          </a:solidFill>
          <a:ln w="19050" algn="ctr">
            <a:noFill/>
            <a:miter lim="800000"/>
            <a:headEnd/>
            <a:tailEnd/>
          </a:ln>
        </p:spPr>
        <p:txBody>
          <a:bodyPr wrap="square" lIns="88900" tIns="88900" rIns="88900" bIns="88900" rtlCol="0" anchor="ctr"/>
          <a:lstStyle/>
          <a:p>
            <a:pPr algn="ctr" defTabSz="1218957">
              <a:lnSpc>
                <a:spcPct val="106000"/>
              </a:lnSpc>
            </a:pPr>
            <a:r>
              <a:rPr lang="en-US" sz="1600">
                <a:solidFill>
                  <a:prstClr val="white"/>
                </a:solidFill>
                <a:latin typeface="Calibri"/>
              </a:rPr>
              <a:t>Circle (concrete class)</a:t>
            </a:r>
            <a:endParaRPr lang="en-IN" sz="1600">
              <a:solidFill>
                <a:prstClr val="white"/>
              </a:solidFill>
              <a:latin typeface="Calibri"/>
            </a:endParaRPr>
          </a:p>
        </p:txBody>
      </p:sp>
      <p:cxnSp>
        <p:nvCxnSpPr>
          <p:cNvPr id="18" name="Straight Connector 17">
            <a:extLst>
              <a:ext uri="{FF2B5EF4-FFF2-40B4-BE49-F238E27FC236}">
                <a16:creationId xmlns:a16="http://schemas.microsoft.com/office/drawing/2014/main" id="{92642BBC-D282-F572-DF01-F38659D2EA35}"/>
              </a:ext>
            </a:extLst>
          </p:cNvPr>
          <p:cNvCxnSpPr>
            <a:cxnSpLocks/>
          </p:cNvCxnSpPr>
          <p:nvPr/>
        </p:nvCxnSpPr>
        <p:spPr>
          <a:xfrm>
            <a:off x="3080950" y="4494081"/>
            <a:ext cx="6030100" cy="0"/>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05D4ABAF-2D84-505B-370D-69C23117C78B}"/>
              </a:ext>
            </a:extLst>
          </p:cNvPr>
          <p:cNvCxnSpPr>
            <a:cxnSpLocks/>
          </p:cNvCxnSpPr>
          <p:nvPr/>
        </p:nvCxnSpPr>
        <p:spPr>
          <a:xfrm>
            <a:off x="3080950" y="4494082"/>
            <a:ext cx="0" cy="449395"/>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EF6099-0F16-C42E-8F1F-B82AD49B84A5}"/>
              </a:ext>
            </a:extLst>
          </p:cNvPr>
          <p:cNvCxnSpPr>
            <a:cxnSpLocks/>
          </p:cNvCxnSpPr>
          <p:nvPr/>
        </p:nvCxnSpPr>
        <p:spPr>
          <a:xfrm>
            <a:off x="9111050" y="4494082"/>
            <a:ext cx="0" cy="449395"/>
          </a:xfrm>
          <a:prstGeom prst="line">
            <a:avLst/>
          </a:prstGeom>
          <a:ln w="15875">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18CE07C-BB0D-CB8D-D9D9-90E43DA585FE}"/>
              </a:ext>
            </a:extLst>
          </p:cNvPr>
          <p:cNvCxnSpPr>
            <a:cxnSpLocks/>
          </p:cNvCxnSpPr>
          <p:nvPr/>
        </p:nvCxnSpPr>
        <p:spPr>
          <a:xfrm>
            <a:off x="6096000" y="4044687"/>
            <a:ext cx="0" cy="449395"/>
          </a:xfrm>
          <a:prstGeom prst="line">
            <a:avLst/>
          </a:prstGeom>
          <a:ln w="15875">
            <a:solidFill>
              <a:srgbClr val="000000"/>
            </a:solidFill>
            <a:head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77624874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CDA6E2-976F-6CFD-194D-5120A6ADEFE7}"/>
              </a:ext>
            </a:extLst>
          </p:cNvPr>
          <p:cNvSpPr>
            <a:spLocks noGrp="1"/>
          </p:cNvSpPr>
          <p:nvPr>
            <p:ph type="title"/>
          </p:nvPr>
        </p:nvSpPr>
        <p:spPr/>
        <p:txBody>
          <a:bodyPr/>
          <a:lstStyle/>
          <a:p>
            <a:r>
              <a:rPr lang="en-US"/>
              <a:t>Knowledge Check 1 </a:t>
            </a:r>
          </a:p>
        </p:txBody>
      </p:sp>
      <p:sp>
        <p:nvSpPr>
          <p:cNvPr id="3" name="Slide Number Placeholder 2">
            <a:extLst>
              <a:ext uri="{FF2B5EF4-FFF2-40B4-BE49-F238E27FC236}">
                <a16:creationId xmlns:a16="http://schemas.microsoft.com/office/drawing/2014/main" id="{773F4652-BE22-D3E9-A087-48ABCC473E8A}"/>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45</a:t>
            </a:fld>
            <a:endParaRPr lang="en-IN">
              <a:solidFill>
                <a:prstClr val="black"/>
              </a:solidFill>
            </a:endParaRPr>
          </a:p>
        </p:txBody>
      </p:sp>
      <p:sp>
        <p:nvSpPr>
          <p:cNvPr id="5" name="Text Placeholder 4">
            <a:extLst>
              <a:ext uri="{FF2B5EF4-FFF2-40B4-BE49-F238E27FC236}">
                <a16:creationId xmlns:a16="http://schemas.microsoft.com/office/drawing/2014/main" id="{00D7A75C-D2DA-0F02-EA4F-5A3139CF4252}"/>
              </a:ext>
            </a:extLst>
          </p:cNvPr>
          <p:cNvSpPr>
            <a:spLocks noGrp="1"/>
          </p:cNvSpPr>
          <p:nvPr>
            <p:ph type="body" sz="quarter" idx="13"/>
          </p:nvPr>
        </p:nvSpPr>
        <p:spPr>
          <a:xfrm>
            <a:off x="1416247" y="1809455"/>
            <a:ext cx="9374746" cy="646331"/>
          </a:xfrm>
        </p:spPr>
        <p:txBody>
          <a:bodyPr/>
          <a:lstStyle/>
          <a:p>
            <a:r>
              <a:rPr lang="en-US"/>
              <a:t>The _________ keyword defines a template indicating the data that will be in an object of the class and the functions that can be called on an object of the class.</a:t>
            </a:r>
          </a:p>
        </p:txBody>
      </p:sp>
      <p:sp>
        <p:nvSpPr>
          <p:cNvPr id="6" name="Text Placeholder 5">
            <a:extLst>
              <a:ext uri="{FF2B5EF4-FFF2-40B4-BE49-F238E27FC236}">
                <a16:creationId xmlns:a16="http://schemas.microsoft.com/office/drawing/2014/main" id="{E680708F-7823-DE34-9840-4EA1F0584944}"/>
              </a:ext>
            </a:extLst>
          </p:cNvPr>
          <p:cNvSpPr>
            <a:spLocks noGrp="1"/>
          </p:cNvSpPr>
          <p:nvPr>
            <p:ph type="body" sz="quarter" idx="18"/>
          </p:nvPr>
        </p:nvSpPr>
        <p:spPr>
          <a:xfrm>
            <a:off x="1731964" y="3782387"/>
            <a:ext cx="3317875" cy="338554"/>
          </a:xfrm>
        </p:spPr>
        <p:txBody>
          <a:bodyPr/>
          <a:lstStyle/>
          <a:p>
            <a:r>
              <a:rPr lang="en-US"/>
              <a:t>class</a:t>
            </a:r>
          </a:p>
        </p:txBody>
      </p:sp>
      <p:sp>
        <p:nvSpPr>
          <p:cNvPr id="7" name="Text Placeholder 6">
            <a:extLst>
              <a:ext uri="{FF2B5EF4-FFF2-40B4-BE49-F238E27FC236}">
                <a16:creationId xmlns:a16="http://schemas.microsoft.com/office/drawing/2014/main" id="{E1CA1A8A-7404-2307-FFCB-18ECA1FDB962}"/>
              </a:ext>
            </a:extLst>
          </p:cNvPr>
          <p:cNvSpPr>
            <a:spLocks noGrp="1"/>
          </p:cNvSpPr>
          <p:nvPr>
            <p:ph type="body" sz="quarter" idx="19"/>
          </p:nvPr>
        </p:nvSpPr>
        <p:spPr>
          <a:xfrm>
            <a:off x="1731964" y="4920809"/>
            <a:ext cx="3317875" cy="338554"/>
          </a:xfrm>
        </p:spPr>
        <p:txBody>
          <a:bodyPr/>
          <a:lstStyle/>
          <a:p>
            <a:r>
              <a:rPr lang="en-US"/>
              <a:t>function</a:t>
            </a:r>
          </a:p>
        </p:txBody>
      </p:sp>
      <p:sp>
        <p:nvSpPr>
          <p:cNvPr id="8" name="Text Placeholder 7">
            <a:extLst>
              <a:ext uri="{FF2B5EF4-FFF2-40B4-BE49-F238E27FC236}">
                <a16:creationId xmlns:a16="http://schemas.microsoft.com/office/drawing/2014/main" id="{9E77D742-E43F-3FDA-1739-D1A6717495F4}"/>
              </a:ext>
            </a:extLst>
          </p:cNvPr>
          <p:cNvSpPr>
            <a:spLocks noGrp="1"/>
          </p:cNvSpPr>
          <p:nvPr>
            <p:ph type="body" sz="quarter" idx="20"/>
          </p:nvPr>
        </p:nvSpPr>
        <p:spPr>
          <a:xfrm>
            <a:off x="7575457" y="3783757"/>
            <a:ext cx="3317875" cy="338554"/>
          </a:xfrm>
        </p:spPr>
        <p:txBody>
          <a:bodyPr/>
          <a:lstStyle/>
          <a:p>
            <a:r>
              <a:rPr lang="en-US"/>
              <a:t>object</a:t>
            </a:r>
          </a:p>
        </p:txBody>
      </p:sp>
      <p:sp>
        <p:nvSpPr>
          <p:cNvPr id="9" name="Text Placeholder 8">
            <a:extLst>
              <a:ext uri="{FF2B5EF4-FFF2-40B4-BE49-F238E27FC236}">
                <a16:creationId xmlns:a16="http://schemas.microsoft.com/office/drawing/2014/main" id="{B5661675-69BD-D35F-DCE6-2893551A4A45}"/>
              </a:ext>
            </a:extLst>
          </p:cNvPr>
          <p:cNvSpPr>
            <a:spLocks noGrp="1"/>
          </p:cNvSpPr>
          <p:nvPr>
            <p:ph type="body" sz="quarter" idx="21"/>
          </p:nvPr>
        </p:nvSpPr>
        <p:spPr>
          <a:xfrm>
            <a:off x="7575457" y="4922179"/>
            <a:ext cx="3317875" cy="338554"/>
          </a:xfrm>
        </p:spPr>
        <p:txBody>
          <a:bodyPr/>
          <a:lstStyle/>
          <a:p>
            <a:r>
              <a:rPr lang="en-US"/>
              <a:t>instance</a:t>
            </a:r>
          </a:p>
        </p:txBody>
      </p:sp>
    </p:spTree>
    <p:extLst>
      <p:ext uri="{BB962C8B-B14F-4D97-AF65-F5344CB8AC3E}">
        <p14:creationId xmlns:p14="http://schemas.microsoft.com/office/powerpoint/2010/main" val="457375158"/>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67225DE-C0F5-F504-EAC3-C30EB034B883}"/>
              </a:ext>
            </a:extLst>
          </p:cNvPr>
          <p:cNvSpPr>
            <a:spLocks noGrp="1"/>
          </p:cNvSpPr>
          <p:nvPr>
            <p:ph type="title"/>
          </p:nvPr>
        </p:nvSpPr>
        <p:spPr/>
        <p:txBody>
          <a:bodyPr/>
          <a:lstStyle/>
          <a:p>
            <a:r>
              <a:rPr lang="en-US"/>
              <a:t>Knowledge Check 2 </a:t>
            </a:r>
          </a:p>
        </p:txBody>
      </p:sp>
      <p:sp>
        <p:nvSpPr>
          <p:cNvPr id="3" name="Slide Number Placeholder 2">
            <a:extLst>
              <a:ext uri="{FF2B5EF4-FFF2-40B4-BE49-F238E27FC236}">
                <a16:creationId xmlns:a16="http://schemas.microsoft.com/office/drawing/2014/main" id="{ED7DC2F1-AA36-B2A3-1EBD-EC4A2C73AA58}"/>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46</a:t>
            </a:fld>
            <a:endParaRPr lang="en-IN">
              <a:solidFill>
                <a:prstClr val="black"/>
              </a:solidFill>
            </a:endParaRPr>
          </a:p>
        </p:txBody>
      </p:sp>
      <p:sp>
        <p:nvSpPr>
          <p:cNvPr id="10" name="Text Placeholder 9">
            <a:extLst>
              <a:ext uri="{FF2B5EF4-FFF2-40B4-BE49-F238E27FC236}">
                <a16:creationId xmlns:a16="http://schemas.microsoft.com/office/drawing/2014/main" id="{1395CD34-3212-414C-5729-13085F4C3D3B}"/>
              </a:ext>
            </a:extLst>
          </p:cNvPr>
          <p:cNvSpPr>
            <a:spLocks noGrp="1"/>
          </p:cNvSpPr>
          <p:nvPr>
            <p:ph type="body" sz="quarter" idx="13"/>
          </p:nvPr>
        </p:nvSpPr>
        <p:spPr>
          <a:xfrm>
            <a:off x="1383583" y="3391402"/>
            <a:ext cx="3742750" cy="646331"/>
          </a:xfrm>
        </p:spPr>
        <p:txBody>
          <a:bodyPr/>
          <a:lstStyle/>
          <a:p>
            <a:r>
              <a:rPr lang="en-US"/>
              <a:t>The __</a:t>
            </a:r>
            <a:r>
              <a:rPr lang="en-US" err="1"/>
              <a:t>init</a:t>
            </a:r>
            <a:r>
              <a:rPr lang="en-US"/>
              <a:t>__() function is a _________</a:t>
            </a:r>
          </a:p>
        </p:txBody>
      </p:sp>
      <p:sp>
        <p:nvSpPr>
          <p:cNvPr id="11" name="Text Placeholder 10">
            <a:extLst>
              <a:ext uri="{FF2B5EF4-FFF2-40B4-BE49-F238E27FC236}">
                <a16:creationId xmlns:a16="http://schemas.microsoft.com/office/drawing/2014/main" id="{C78E2F88-99E9-639C-B48F-587E2B0E19A1}"/>
              </a:ext>
            </a:extLst>
          </p:cNvPr>
          <p:cNvSpPr>
            <a:spLocks noGrp="1"/>
          </p:cNvSpPr>
          <p:nvPr>
            <p:ph type="body" sz="quarter" idx="18"/>
          </p:nvPr>
        </p:nvSpPr>
        <p:spPr>
          <a:xfrm>
            <a:off x="7093164" y="1810495"/>
            <a:ext cx="3847983" cy="338554"/>
          </a:xfrm>
        </p:spPr>
        <p:txBody>
          <a:bodyPr/>
          <a:lstStyle/>
          <a:p>
            <a:r>
              <a:rPr lang="en-US"/>
              <a:t>constructor</a:t>
            </a:r>
          </a:p>
        </p:txBody>
      </p:sp>
      <p:sp>
        <p:nvSpPr>
          <p:cNvPr id="12" name="Text Placeholder 11">
            <a:extLst>
              <a:ext uri="{FF2B5EF4-FFF2-40B4-BE49-F238E27FC236}">
                <a16:creationId xmlns:a16="http://schemas.microsoft.com/office/drawing/2014/main" id="{B42133D5-E5FC-D018-DC09-67F5884BCC37}"/>
              </a:ext>
            </a:extLst>
          </p:cNvPr>
          <p:cNvSpPr>
            <a:spLocks noGrp="1"/>
          </p:cNvSpPr>
          <p:nvPr>
            <p:ph type="body" sz="quarter" idx="19"/>
          </p:nvPr>
        </p:nvSpPr>
        <p:spPr>
          <a:xfrm>
            <a:off x="7093164" y="4138335"/>
            <a:ext cx="3847983" cy="338554"/>
          </a:xfrm>
        </p:spPr>
        <p:txBody>
          <a:bodyPr/>
          <a:lstStyle/>
          <a:p>
            <a:r>
              <a:rPr lang="en-US"/>
              <a:t>method</a:t>
            </a:r>
          </a:p>
        </p:txBody>
      </p:sp>
      <p:sp>
        <p:nvSpPr>
          <p:cNvPr id="13" name="Text Placeholder 12">
            <a:extLst>
              <a:ext uri="{FF2B5EF4-FFF2-40B4-BE49-F238E27FC236}">
                <a16:creationId xmlns:a16="http://schemas.microsoft.com/office/drawing/2014/main" id="{D12448A1-05AD-0BE8-23D5-B282DFB93D9A}"/>
              </a:ext>
            </a:extLst>
          </p:cNvPr>
          <p:cNvSpPr>
            <a:spLocks noGrp="1"/>
          </p:cNvSpPr>
          <p:nvPr>
            <p:ph type="body" sz="quarter" idx="20"/>
          </p:nvPr>
        </p:nvSpPr>
        <p:spPr>
          <a:xfrm>
            <a:off x="7116882" y="2974415"/>
            <a:ext cx="3847983" cy="338554"/>
          </a:xfrm>
        </p:spPr>
        <p:txBody>
          <a:bodyPr/>
          <a:lstStyle/>
          <a:p>
            <a:r>
              <a:rPr lang="en-US"/>
              <a:t>destructor</a:t>
            </a:r>
          </a:p>
        </p:txBody>
      </p:sp>
      <p:sp>
        <p:nvSpPr>
          <p:cNvPr id="14" name="Text Placeholder 13">
            <a:extLst>
              <a:ext uri="{FF2B5EF4-FFF2-40B4-BE49-F238E27FC236}">
                <a16:creationId xmlns:a16="http://schemas.microsoft.com/office/drawing/2014/main" id="{88ED690A-C9D2-FE1D-6CCF-BC2FF9F47E4F}"/>
              </a:ext>
            </a:extLst>
          </p:cNvPr>
          <p:cNvSpPr>
            <a:spLocks noGrp="1"/>
          </p:cNvSpPr>
          <p:nvPr>
            <p:ph type="body" sz="quarter" idx="21"/>
          </p:nvPr>
        </p:nvSpPr>
        <p:spPr>
          <a:xfrm>
            <a:off x="7093164" y="5302256"/>
            <a:ext cx="3847983" cy="338554"/>
          </a:xfrm>
        </p:spPr>
        <p:txBody>
          <a:bodyPr/>
          <a:lstStyle/>
          <a:p>
            <a:r>
              <a:rPr lang="en-US" err="1"/>
              <a:t>initilized</a:t>
            </a:r>
            <a:r>
              <a:rPr lang="en-US"/>
              <a:t> method</a:t>
            </a:r>
          </a:p>
        </p:txBody>
      </p:sp>
    </p:spTree>
    <p:extLst>
      <p:ext uri="{BB962C8B-B14F-4D97-AF65-F5344CB8AC3E}">
        <p14:creationId xmlns:p14="http://schemas.microsoft.com/office/powerpoint/2010/main" val="1928471375"/>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D27D6C5-321C-0C28-2B5C-B4111162C480}"/>
              </a:ext>
            </a:extLst>
          </p:cNvPr>
          <p:cNvSpPr>
            <a:spLocks noGrp="1"/>
          </p:cNvSpPr>
          <p:nvPr>
            <p:ph type="title"/>
          </p:nvPr>
        </p:nvSpPr>
        <p:spPr/>
        <p:txBody>
          <a:bodyPr/>
          <a:lstStyle/>
          <a:p>
            <a:r>
              <a:rPr lang="en-US"/>
              <a:t>Knowledge Check 3 </a:t>
            </a:r>
          </a:p>
        </p:txBody>
      </p:sp>
      <p:sp>
        <p:nvSpPr>
          <p:cNvPr id="3" name="Slide Number Placeholder 2">
            <a:extLst>
              <a:ext uri="{FF2B5EF4-FFF2-40B4-BE49-F238E27FC236}">
                <a16:creationId xmlns:a16="http://schemas.microsoft.com/office/drawing/2014/main" id="{15B8549E-87BF-556D-686F-336371E16492}"/>
              </a:ext>
            </a:extLst>
          </p:cNvPr>
          <p:cNvSpPr>
            <a:spLocks noGrp="1"/>
          </p:cNvSpPr>
          <p:nvPr>
            <p:ph type="sldNum" sz="quarter" idx="10"/>
          </p:nvPr>
        </p:nvSpPr>
        <p:spPr/>
        <p:txBody>
          <a:bodyPr/>
          <a:lstStyle/>
          <a:p>
            <a:pPr algn="ctr"/>
            <a:fld id="{95CC1D26-A9BD-4BDE-BDD9-08EDBAE96860}" type="slidenum">
              <a:rPr lang="en-IN">
                <a:solidFill>
                  <a:prstClr val="black"/>
                </a:solidFill>
              </a:rPr>
              <a:pPr algn="ctr"/>
              <a:t>47</a:t>
            </a:fld>
            <a:endParaRPr lang="en-IN">
              <a:solidFill>
                <a:prstClr val="black"/>
              </a:solidFill>
            </a:endParaRPr>
          </a:p>
        </p:txBody>
      </p:sp>
      <p:sp>
        <p:nvSpPr>
          <p:cNvPr id="5" name="Text Placeholder 4">
            <a:extLst>
              <a:ext uri="{FF2B5EF4-FFF2-40B4-BE49-F238E27FC236}">
                <a16:creationId xmlns:a16="http://schemas.microsoft.com/office/drawing/2014/main" id="{24E77316-CB6C-841D-1132-81B3AAA1C008}"/>
              </a:ext>
            </a:extLst>
          </p:cNvPr>
          <p:cNvSpPr>
            <a:spLocks noGrp="1"/>
          </p:cNvSpPr>
          <p:nvPr>
            <p:ph type="body" sz="quarter" idx="13"/>
          </p:nvPr>
        </p:nvSpPr>
        <p:spPr>
          <a:xfrm>
            <a:off x="1416247" y="1947954"/>
            <a:ext cx="9374746" cy="369332"/>
          </a:xfrm>
        </p:spPr>
        <p:txBody>
          <a:bodyPr/>
          <a:lstStyle/>
          <a:p>
            <a:r>
              <a:rPr lang="en-US"/>
              <a:t>The child's __</a:t>
            </a:r>
            <a:r>
              <a:rPr lang="en-US" err="1"/>
              <a:t>init</a:t>
            </a:r>
            <a:r>
              <a:rPr lang="en-US"/>
              <a:t>__() function overrides the inheritance of the parent's __</a:t>
            </a:r>
            <a:r>
              <a:rPr lang="en-US" err="1"/>
              <a:t>init</a:t>
            </a:r>
            <a:r>
              <a:rPr lang="en-US"/>
              <a:t>__() function.</a:t>
            </a:r>
          </a:p>
        </p:txBody>
      </p:sp>
      <p:sp>
        <p:nvSpPr>
          <p:cNvPr id="6" name="Text Placeholder 5">
            <a:extLst>
              <a:ext uri="{FF2B5EF4-FFF2-40B4-BE49-F238E27FC236}">
                <a16:creationId xmlns:a16="http://schemas.microsoft.com/office/drawing/2014/main" id="{A2F2C74A-6A7A-EB78-10E6-1F41B6F2E438}"/>
              </a:ext>
            </a:extLst>
          </p:cNvPr>
          <p:cNvSpPr>
            <a:spLocks noGrp="1"/>
          </p:cNvSpPr>
          <p:nvPr>
            <p:ph type="body" sz="quarter" idx="18"/>
          </p:nvPr>
        </p:nvSpPr>
        <p:spPr>
          <a:xfrm>
            <a:off x="1731964" y="3782387"/>
            <a:ext cx="3317875" cy="338554"/>
          </a:xfrm>
        </p:spPr>
        <p:txBody>
          <a:bodyPr/>
          <a:lstStyle/>
          <a:p>
            <a:r>
              <a:rPr lang="en-US"/>
              <a:t>TRUE</a:t>
            </a:r>
          </a:p>
        </p:txBody>
      </p:sp>
      <p:sp>
        <p:nvSpPr>
          <p:cNvPr id="7" name="Text Placeholder 6">
            <a:extLst>
              <a:ext uri="{FF2B5EF4-FFF2-40B4-BE49-F238E27FC236}">
                <a16:creationId xmlns:a16="http://schemas.microsoft.com/office/drawing/2014/main" id="{8B7F42E8-6DE3-428B-3FC2-21D426EDD5C0}"/>
              </a:ext>
            </a:extLst>
          </p:cNvPr>
          <p:cNvSpPr>
            <a:spLocks noGrp="1"/>
          </p:cNvSpPr>
          <p:nvPr>
            <p:ph type="body" sz="quarter" idx="19"/>
          </p:nvPr>
        </p:nvSpPr>
        <p:spPr>
          <a:xfrm>
            <a:off x="1731964" y="4920809"/>
            <a:ext cx="3317875" cy="338554"/>
          </a:xfrm>
        </p:spPr>
        <p:txBody>
          <a:bodyPr/>
          <a:lstStyle/>
          <a:p>
            <a:r>
              <a:rPr lang="en-US"/>
              <a:t>Can be true or false</a:t>
            </a:r>
          </a:p>
        </p:txBody>
      </p:sp>
      <p:sp>
        <p:nvSpPr>
          <p:cNvPr id="8" name="Text Placeholder 7">
            <a:extLst>
              <a:ext uri="{FF2B5EF4-FFF2-40B4-BE49-F238E27FC236}">
                <a16:creationId xmlns:a16="http://schemas.microsoft.com/office/drawing/2014/main" id="{6736B028-D333-B813-1B22-D146449A6EF7}"/>
              </a:ext>
            </a:extLst>
          </p:cNvPr>
          <p:cNvSpPr>
            <a:spLocks noGrp="1"/>
          </p:cNvSpPr>
          <p:nvPr>
            <p:ph type="body" sz="quarter" idx="20"/>
          </p:nvPr>
        </p:nvSpPr>
        <p:spPr>
          <a:xfrm>
            <a:off x="7575457" y="3783757"/>
            <a:ext cx="3317875" cy="338554"/>
          </a:xfrm>
        </p:spPr>
        <p:txBody>
          <a:bodyPr/>
          <a:lstStyle/>
          <a:p>
            <a:r>
              <a:rPr lang="en-US"/>
              <a:t>FALSE</a:t>
            </a:r>
          </a:p>
        </p:txBody>
      </p:sp>
      <p:sp>
        <p:nvSpPr>
          <p:cNvPr id="9" name="Text Placeholder 8">
            <a:extLst>
              <a:ext uri="{FF2B5EF4-FFF2-40B4-BE49-F238E27FC236}">
                <a16:creationId xmlns:a16="http://schemas.microsoft.com/office/drawing/2014/main" id="{14544E74-BF7D-976A-4A37-C3E08F6B0560}"/>
              </a:ext>
            </a:extLst>
          </p:cNvPr>
          <p:cNvSpPr>
            <a:spLocks noGrp="1"/>
          </p:cNvSpPr>
          <p:nvPr>
            <p:ph type="body" sz="quarter" idx="21"/>
          </p:nvPr>
        </p:nvSpPr>
        <p:spPr>
          <a:xfrm>
            <a:off x="7575457" y="4922179"/>
            <a:ext cx="3317875" cy="338554"/>
          </a:xfrm>
        </p:spPr>
        <p:txBody>
          <a:bodyPr/>
          <a:lstStyle/>
          <a:p>
            <a:r>
              <a:rPr lang="en-US"/>
              <a:t>Can not say</a:t>
            </a:r>
          </a:p>
        </p:txBody>
      </p:sp>
    </p:spTree>
    <p:extLst>
      <p:ext uri="{BB962C8B-B14F-4D97-AF65-F5344CB8AC3E}">
        <p14:creationId xmlns:p14="http://schemas.microsoft.com/office/powerpoint/2010/main" val="3219311836"/>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AE45948-EA99-6489-5A2F-A667A32B87C1}"/>
              </a:ext>
            </a:extLst>
          </p:cNvPr>
          <p:cNvSpPr>
            <a:spLocks noGrp="1"/>
          </p:cNvSpPr>
          <p:nvPr>
            <p:ph type="title"/>
          </p:nvPr>
        </p:nvSpPr>
        <p:spPr/>
        <p:txBody>
          <a:bodyPr/>
          <a:lstStyle/>
          <a:p>
            <a:r>
              <a:rPr lang="en-US"/>
              <a:t>Knowledge Check 4 </a:t>
            </a:r>
          </a:p>
        </p:txBody>
      </p:sp>
      <p:sp>
        <p:nvSpPr>
          <p:cNvPr id="3" name="Slide Number Placeholder 2">
            <a:extLst>
              <a:ext uri="{FF2B5EF4-FFF2-40B4-BE49-F238E27FC236}">
                <a16:creationId xmlns:a16="http://schemas.microsoft.com/office/drawing/2014/main" id="{AC84FCB8-30E5-F765-E0E2-F31DD02E1DF7}"/>
              </a:ext>
            </a:extLst>
          </p:cNvPr>
          <p:cNvSpPr>
            <a:spLocks noGrp="1"/>
          </p:cNvSpPr>
          <p:nvPr>
            <p:ph type="sldNum" sz="quarter" idx="10"/>
          </p:nvPr>
        </p:nvSpPr>
        <p:spPr/>
        <p:txBody>
          <a:bodyPr/>
          <a:lstStyle/>
          <a:p>
            <a:pPr algn="ctr" defTabSz="1218957"/>
            <a:fld id="{95CC1D26-A9BD-4BDE-BDD9-08EDBAE96860}" type="slidenum">
              <a:rPr lang="en-IN">
                <a:solidFill>
                  <a:prstClr val="black"/>
                </a:solidFill>
              </a:rPr>
              <a:pPr algn="ctr" defTabSz="1218957"/>
              <a:t>48</a:t>
            </a:fld>
            <a:endParaRPr lang="en-IN">
              <a:solidFill>
                <a:prstClr val="black"/>
              </a:solidFill>
            </a:endParaRPr>
          </a:p>
        </p:txBody>
      </p:sp>
      <p:sp>
        <p:nvSpPr>
          <p:cNvPr id="10" name="Text Placeholder 9">
            <a:extLst>
              <a:ext uri="{FF2B5EF4-FFF2-40B4-BE49-F238E27FC236}">
                <a16:creationId xmlns:a16="http://schemas.microsoft.com/office/drawing/2014/main" id="{209E73E3-5871-D849-198F-2D34EEB81AD5}"/>
              </a:ext>
            </a:extLst>
          </p:cNvPr>
          <p:cNvSpPr>
            <a:spLocks noGrp="1"/>
          </p:cNvSpPr>
          <p:nvPr>
            <p:ph type="body" sz="quarter" idx="13"/>
          </p:nvPr>
        </p:nvSpPr>
        <p:spPr>
          <a:xfrm>
            <a:off x="1382355" y="3114403"/>
            <a:ext cx="3743725" cy="1200329"/>
          </a:xfrm>
        </p:spPr>
        <p:txBody>
          <a:bodyPr/>
          <a:lstStyle/>
          <a:p>
            <a:r>
              <a:rPr lang="en-US"/>
              <a:t>Suppose B is a subclass of A, to invoke the __</a:t>
            </a:r>
            <a:r>
              <a:rPr lang="en-US" err="1"/>
              <a:t>init</a:t>
            </a:r>
            <a:r>
              <a:rPr lang="en-US"/>
              <a:t>__ method in A from B, what is the line of code you </a:t>
            </a:r>
            <a:br>
              <a:rPr lang="en-US"/>
            </a:br>
            <a:r>
              <a:rPr lang="en-US"/>
              <a:t>should write?</a:t>
            </a:r>
          </a:p>
        </p:txBody>
      </p:sp>
      <p:sp>
        <p:nvSpPr>
          <p:cNvPr id="11" name="Text Placeholder 10">
            <a:extLst>
              <a:ext uri="{FF2B5EF4-FFF2-40B4-BE49-F238E27FC236}">
                <a16:creationId xmlns:a16="http://schemas.microsoft.com/office/drawing/2014/main" id="{ACAF6911-27CA-DEF0-005C-659C8DC17962}"/>
              </a:ext>
            </a:extLst>
          </p:cNvPr>
          <p:cNvSpPr>
            <a:spLocks noGrp="1"/>
          </p:cNvSpPr>
          <p:nvPr>
            <p:ph type="body" sz="quarter" idx="18"/>
          </p:nvPr>
        </p:nvSpPr>
        <p:spPr>
          <a:xfrm>
            <a:off x="7093423" y="1810495"/>
            <a:ext cx="3848985" cy="338554"/>
          </a:xfrm>
        </p:spPr>
        <p:txBody>
          <a:bodyPr/>
          <a:lstStyle/>
          <a:p>
            <a:r>
              <a:rPr lang="en-US"/>
              <a:t>A.__</a:t>
            </a:r>
            <a:r>
              <a:rPr lang="en-US" err="1"/>
              <a:t>init</a:t>
            </a:r>
            <a:r>
              <a:rPr lang="en-US"/>
              <a:t>__(self)</a:t>
            </a:r>
          </a:p>
        </p:txBody>
      </p:sp>
      <p:sp>
        <p:nvSpPr>
          <p:cNvPr id="12" name="Text Placeholder 11">
            <a:extLst>
              <a:ext uri="{FF2B5EF4-FFF2-40B4-BE49-F238E27FC236}">
                <a16:creationId xmlns:a16="http://schemas.microsoft.com/office/drawing/2014/main" id="{66CBA383-6388-25E2-9E97-1FC56B33C83A}"/>
              </a:ext>
            </a:extLst>
          </p:cNvPr>
          <p:cNvSpPr>
            <a:spLocks noGrp="1"/>
          </p:cNvSpPr>
          <p:nvPr>
            <p:ph type="body" sz="quarter" idx="19"/>
          </p:nvPr>
        </p:nvSpPr>
        <p:spPr>
          <a:xfrm>
            <a:off x="7093164" y="4138335"/>
            <a:ext cx="3847983" cy="338554"/>
          </a:xfrm>
        </p:spPr>
        <p:txBody>
          <a:bodyPr/>
          <a:lstStyle/>
          <a:p>
            <a:r>
              <a:rPr lang="en-US"/>
              <a:t>A.__</a:t>
            </a:r>
            <a:r>
              <a:rPr lang="en-US" err="1"/>
              <a:t>init</a:t>
            </a:r>
            <a:r>
              <a:rPr lang="en-US"/>
              <a:t>__(B)</a:t>
            </a:r>
          </a:p>
        </p:txBody>
      </p:sp>
      <p:sp>
        <p:nvSpPr>
          <p:cNvPr id="13" name="Text Placeholder 12">
            <a:extLst>
              <a:ext uri="{FF2B5EF4-FFF2-40B4-BE49-F238E27FC236}">
                <a16:creationId xmlns:a16="http://schemas.microsoft.com/office/drawing/2014/main" id="{DD8AF940-2218-9503-A3CA-018D16089B53}"/>
              </a:ext>
            </a:extLst>
          </p:cNvPr>
          <p:cNvSpPr>
            <a:spLocks noGrp="1"/>
          </p:cNvSpPr>
          <p:nvPr>
            <p:ph type="body" sz="quarter" idx="20"/>
          </p:nvPr>
        </p:nvSpPr>
        <p:spPr>
          <a:xfrm>
            <a:off x="7117147" y="2974415"/>
            <a:ext cx="3848985" cy="338554"/>
          </a:xfrm>
        </p:spPr>
        <p:txBody>
          <a:bodyPr/>
          <a:lstStyle/>
          <a:p>
            <a:r>
              <a:rPr lang="en-US"/>
              <a:t>B.__</a:t>
            </a:r>
            <a:r>
              <a:rPr lang="en-US" err="1"/>
              <a:t>init</a:t>
            </a:r>
            <a:r>
              <a:rPr lang="en-US"/>
              <a:t>__(self</a:t>
            </a:r>
          </a:p>
        </p:txBody>
      </p:sp>
      <p:sp>
        <p:nvSpPr>
          <p:cNvPr id="14" name="Text Placeholder 13">
            <a:extLst>
              <a:ext uri="{FF2B5EF4-FFF2-40B4-BE49-F238E27FC236}">
                <a16:creationId xmlns:a16="http://schemas.microsoft.com/office/drawing/2014/main" id="{01FC09C6-FAAB-31FC-46B7-C0216BEC9D2A}"/>
              </a:ext>
            </a:extLst>
          </p:cNvPr>
          <p:cNvSpPr>
            <a:spLocks noGrp="1"/>
          </p:cNvSpPr>
          <p:nvPr>
            <p:ph type="body" sz="quarter" idx="21"/>
          </p:nvPr>
        </p:nvSpPr>
        <p:spPr>
          <a:xfrm>
            <a:off x="7093164" y="5302256"/>
            <a:ext cx="3847983" cy="338554"/>
          </a:xfrm>
        </p:spPr>
        <p:txBody>
          <a:bodyPr/>
          <a:lstStyle/>
          <a:p>
            <a:r>
              <a:rPr lang="en-US"/>
              <a:t>B.__</a:t>
            </a:r>
            <a:r>
              <a:rPr lang="en-US" err="1"/>
              <a:t>init</a:t>
            </a:r>
            <a:r>
              <a:rPr lang="en-US"/>
              <a:t>__(A)</a:t>
            </a:r>
          </a:p>
        </p:txBody>
      </p:sp>
    </p:spTree>
    <p:extLst>
      <p:ext uri="{BB962C8B-B14F-4D97-AF65-F5344CB8AC3E}">
        <p14:creationId xmlns:p14="http://schemas.microsoft.com/office/powerpoint/2010/main" val="397686821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6D7753F-290D-AAFD-DCA7-9BBF2F364860}"/>
              </a:ext>
            </a:extLst>
          </p:cNvPr>
          <p:cNvSpPr>
            <a:spLocks noGrp="1"/>
          </p:cNvSpPr>
          <p:nvPr>
            <p:ph type="title"/>
          </p:nvPr>
        </p:nvSpPr>
        <p:spPr/>
        <p:txBody>
          <a:bodyPr/>
          <a:lstStyle/>
          <a:p>
            <a:r>
              <a:rPr lang="en-US" dirty="0"/>
              <a:t>open() </a:t>
            </a:r>
          </a:p>
        </p:txBody>
      </p:sp>
      <p:sp>
        <p:nvSpPr>
          <p:cNvPr id="5" name="Slide Number Placeholder 4">
            <a:extLst>
              <a:ext uri="{FF2B5EF4-FFF2-40B4-BE49-F238E27FC236}">
                <a16:creationId xmlns:a16="http://schemas.microsoft.com/office/drawing/2014/main" id="{EA253B70-389C-3B23-F08E-CAF54411E4A1}"/>
              </a:ext>
            </a:extLst>
          </p:cNvPr>
          <p:cNvSpPr>
            <a:spLocks noGrp="1"/>
          </p:cNvSpPr>
          <p:nvPr>
            <p:ph type="sldNum" sz="quarter" idx="10"/>
          </p:nvPr>
        </p:nvSpPr>
        <p:spPr/>
        <p:txBody>
          <a:bodyPr/>
          <a:lstStyle/>
          <a:p>
            <a:pPr algn="ctr"/>
            <a:fld id="{95CC1D26-A9BD-4BDE-BDD9-08EDBAE96860}" type="slidenum">
              <a:rPr lang="en-IN" smtClean="0"/>
              <a:pPr algn="ctr"/>
              <a:t>5</a:t>
            </a:fld>
            <a:endParaRPr lang="en-IN" dirty="0"/>
          </a:p>
        </p:txBody>
      </p:sp>
      <p:sp>
        <p:nvSpPr>
          <p:cNvPr id="7" name="Text Placeholder 4">
            <a:extLst>
              <a:ext uri="{FF2B5EF4-FFF2-40B4-BE49-F238E27FC236}">
                <a16:creationId xmlns:a16="http://schemas.microsoft.com/office/drawing/2014/main" id="{008AD0E7-2620-F334-120A-49D255ACC0B6}"/>
              </a:ext>
            </a:extLst>
          </p:cNvPr>
          <p:cNvSpPr txBox="1">
            <a:spLocks/>
          </p:cNvSpPr>
          <p:nvPr/>
        </p:nvSpPr>
        <p:spPr>
          <a:xfrm>
            <a:off x="897700" y="1234441"/>
            <a:ext cx="10522037" cy="3431709"/>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dirty="0"/>
              <a:t>Opening a File is done using the </a:t>
            </a:r>
            <a:r>
              <a:rPr lang="en-US" sz="1400" dirty="0">
                <a:latin typeface="Consolas" panose="020B0609020204030204" pitchFamily="49" charset="0"/>
              </a:rPr>
              <a:t>open()</a:t>
            </a:r>
            <a:r>
              <a:rPr lang="en-US" dirty="0"/>
              <a:t> function. The file should exist in the same directory as the python program file, else, the full address of the file should be written in place of the filename. </a:t>
            </a:r>
          </a:p>
          <a:p>
            <a:pPr marL="173736" indent="-173736">
              <a:buFont typeface="Arial" panose="020B0604020202020204" pitchFamily="34" charset="0"/>
              <a:buChar char="•"/>
            </a:pPr>
            <a:r>
              <a:rPr lang="en-US" dirty="0"/>
              <a:t>We use the </a:t>
            </a:r>
            <a:r>
              <a:rPr lang="en-US" sz="1400" dirty="0">
                <a:latin typeface="Consolas" panose="020B0609020204030204" pitchFamily="49" charset="0"/>
              </a:rPr>
              <a:t>open()</a:t>
            </a:r>
            <a:r>
              <a:rPr lang="en-US" dirty="0"/>
              <a:t> function in Python to open a file in reading or write mode. As explained above, </a:t>
            </a:r>
            <a:r>
              <a:rPr lang="en-US" sz="1400" dirty="0">
                <a:latin typeface="Consolas" panose="020B0609020204030204" pitchFamily="49" charset="0"/>
              </a:rPr>
              <a:t>open( )</a:t>
            </a:r>
            <a:r>
              <a:rPr lang="en-US" dirty="0"/>
              <a:t> will return a file object. To return a file object we use the </a:t>
            </a:r>
            <a:r>
              <a:rPr lang="en-US" sz="1400" dirty="0">
                <a:latin typeface="Consolas" panose="020B0609020204030204" pitchFamily="49" charset="0"/>
              </a:rPr>
              <a:t>open()</a:t>
            </a:r>
            <a:r>
              <a:rPr lang="en-US" dirty="0"/>
              <a:t> function along with two arguments, that accept the file name and the mode, whether to read or write.</a:t>
            </a:r>
          </a:p>
          <a:p>
            <a:pPr marL="173736" indent="-173736">
              <a:buFont typeface="Arial" panose="020B0604020202020204" pitchFamily="34" charset="0"/>
              <a:buChar char="•"/>
            </a:pPr>
            <a:r>
              <a:rPr lang="en-US" dirty="0"/>
              <a:t>Syntax:</a:t>
            </a:r>
          </a:p>
          <a:p>
            <a:pPr marL="173736" indent="-173736">
              <a:buFont typeface="Arial" panose="020B0604020202020204" pitchFamily="34" charset="0"/>
              <a:buChar char="•"/>
            </a:pPr>
            <a:endParaRPr lang="en-US" dirty="0"/>
          </a:p>
          <a:p>
            <a:pPr marL="173736" indent="-173736">
              <a:buFont typeface="Arial" panose="020B0604020202020204" pitchFamily="34" charset="0"/>
              <a:buChar char="•"/>
            </a:pPr>
            <a:endParaRPr lang="en-US" dirty="0"/>
          </a:p>
          <a:p>
            <a:r>
              <a:rPr lang="en-US" dirty="0"/>
              <a:t>Note: The r is placed before the filename to prevent the characters in the filename string to be treated as special characters. For example, if there is \temp in the file address, then \t is treated as the tab character, and an error is raised of an invalid address. The r makes the string raw, that is, it tells that the string is without any special characters. The r can be ignored if the file is in the same directory and the address is not being placed. </a:t>
            </a:r>
          </a:p>
        </p:txBody>
      </p:sp>
      <p:sp>
        <p:nvSpPr>
          <p:cNvPr id="8" name="Rectangle 7">
            <a:extLst>
              <a:ext uri="{FF2B5EF4-FFF2-40B4-BE49-F238E27FC236}">
                <a16:creationId xmlns:a16="http://schemas.microsoft.com/office/drawing/2014/main" id="{153A7492-3C09-CDF9-B12F-DE53DAD5F32F}"/>
              </a:ext>
            </a:extLst>
          </p:cNvPr>
          <p:cNvSpPr/>
          <p:nvPr/>
        </p:nvSpPr>
        <p:spPr bwMode="gray">
          <a:xfrm>
            <a:off x="1007429" y="2995684"/>
            <a:ext cx="3361373" cy="483328"/>
          </a:xfrm>
          <a:prstGeom prst="rect">
            <a:avLst/>
          </a:prstGeom>
          <a:solidFill>
            <a:srgbClr val="E3E48D"/>
          </a:solidFill>
          <a:ln w="19050" algn="ctr">
            <a:noFill/>
            <a:miter lim="800000"/>
            <a:headEnd/>
            <a:tailEnd/>
          </a:ln>
        </p:spPr>
        <p:txBody>
          <a:bodyPr wrap="square" lIns="88900" tIns="45720" rIns="88900" bIns="45720" rtlCol="0" anchor="ctr">
            <a:noAutofit/>
          </a:bodyPr>
          <a:lstStyle/>
          <a:p>
            <a:pPr>
              <a:lnSpc>
                <a:spcPct val="106000"/>
              </a:lnSpc>
              <a:buFont typeface="Wingdings 2" pitchFamily="18" charset="2"/>
              <a:buNone/>
            </a:pPr>
            <a:r>
              <a:rPr lang="en-US" sz="1400" dirty="0">
                <a:solidFill>
                  <a:srgbClr val="000000"/>
                </a:solidFill>
                <a:latin typeface="Consolas" panose="020B0609020204030204" pitchFamily="49" charset="0"/>
              </a:rPr>
              <a:t>open(r"File_Name","</a:t>
            </a:r>
            <a:r>
              <a:rPr lang="en-US" sz="1400" dirty="0" err="1">
                <a:solidFill>
                  <a:srgbClr val="000000"/>
                </a:solidFill>
                <a:latin typeface="Consolas" panose="020B0609020204030204" pitchFamily="49" charset="0"/>
              </a:rPr>
              <a:t>Access_Mode</a:t>
            </a:r>
            <a:r>
              <a:rPr lang="en-US" sz="14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1228471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Read Mode</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6</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1"/>
            <a:ext cx="10522037" cy="907941"/>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pPr marL="173736" indent="-173736">
              <a:buFont typeface="Arial" panose="020B0604020202020204" pitchFamily="34" charset="0"/>
              <a:buChar char="•"/>
            </a:pPr>
            <a:r>
              <a:rPr lang="en-US" dirty="0"/>
              <a:t>One must keep in mind that the mode argument is not mandatory. If not passed, then Python will assume it to be " r " </a:t>
            </a:r>
            <a:br>
              <a:rPr lang="en-US" dirty="0"/>
            </a:br>
            <a:r>
              <a:rPr lang="en-US" dirty="0"/>
              <a:t>by default. </a:t>
            </a:r>
          </a:p>
          <a:p>
            <a:pPr marL="173736" indent="-173736">
              <a:buFont typeface="Arial" panose="020B0604020202020204" pitchFamily="34" charset="0"/>
              <a:buChar char="•"/>
            </a:pPr>
            <a:r>
              <a:rPr lang="en-US" dirty="0"/>
              <a:t>Let’s look at this program and try to analyze how the read mode works:</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8" y="2278892"/>
            <a:ext cx="5623561" cy="2769358"/>
          </a:xfrm>
          <a:prstGeom prst="rect">
            <a:avLst/>
          </a:prstGeom>
          <a:solidFill>
            <a:srgbClr val="E3E48D"/>
          </a:solidFill>
          <a:ln w="19050" algn="ctr">
            <a:noFill/>
            <a:miter lim="800000"/>
            <a:headEnd/>
            <a:tailEnd/>
          </a:ln>
        </p:spPr>
        <p:txBody>
          <a:bodyPr wrap="square" lIns="88900" tIns="88900" rIns="88900" bIns="88900" rtlCol="0" anchor="ctr"/>
          <a:lstStyle/>
          <a:p>
            <a:pPr>
              <a:lnSpc>
                <a:spcPct val="106000"/>
              </a:lnSpc>
              <a:spcBef>
                <a:spcPts val="600"/>
              </a:spcBef>
            </a:pPr>
            <a:r>
              <a:rPr lang="en-US" sz="1400" dirty="0">
                <a:solidFill>
                  <a:srgbClr val="000000"/>
                </a:solidFill>
                <a:latin typeface="Consolas" panose="020B0609020204030204" pitchFamily="49" charset="0"/>
              </a:rPr>
              <a:t># Python code to illustrate read() mode</a:t>
            </a:r>
          </a:p>
          <a:p>
            <a:pPr>
              <a:lnSpc>
                <a:spcPct val="106000"/>
              </a:lnSpc>
              <a:spcBef>
                <a:spcPts val="600"/>
              </a:spcBef>
            </a:pPr>
            <a:r>
              <a:rPr lang="en-US" sz="1400" dirty="0">
                <a:solidFill>
                  <a:srgbClr val="000000"/>
                </a:solidFill>
                <a:latin typeface="Consolas" panose="020B0609020204030204" pitchFamily="49" charset="0"/>
              </a:rPr>
              <a:t>file = open("test.txt", "r")</a:t>
            </a:r>
          </a:p>
          <a:p>
            <a:pPr>
              <a:lnSpc>
                <a:spcPct val="106000"/>
              </a:lnSpc>
              <a:spcBef>
                <a:spcPts val="600"/>
              </a:spcBef>
            </a:pPr>
            <a:r>
              <a:rPr lang="en-US" sz="1400" dirty="0">
                <a:solidFill>
                  <a:srgbClr val="000000"/>
                </a:solidFill>
                <a:latin typeface="Consolas" panose="020B0609020204030204" pitchFamily="49" charset="0"/>
              </a:rPr>
              <a:t>print (</a:t>
            </a:r>
            <a:r>
              <a:rPr lang="en-US" sz="1400" dirty="0" err="1">
                <a:solidFill>
                  <a:srgbClr val="000000"/>
                </a:solidFill>
                <a:latin typeface="Consolas" panose="020B0609020204030204" pitchFamily="49" charset="0"/>
              </a:rPr>
              <a:t>file.read</a:t>
            </a:r>
            <a:r>
              <a:rPr lang="en-US" sz="1400" dirty="0">
                <a:solidFill>
                  <a:srgbClr val="000000"/>
                </a:solidFill>
                <a:latin typeface="Consolas" panose="020B0609020204030204" pitchFamily="49" charset="0"/>
              </a:rPr>
              <a:t>())</a:t>
            </a:r>
          </a:p>
          <a:p>
            <a:pPr>
              <a:lnSpc>
                <a:spcPct val="106000"/>
              </a:lnSpc>
              <a:spcBef>
                <a:spcPts val="600"/>
              </a:spcBef>
            </a:pPr>
            <a:r>
              <a:rPr lang="en-US" sz="1400" dirty="0">
                <a:solidFill>
                  <a:srgbClr val="000000"/>
                </a:solidFill>
                <a:latin typeface="Consolas" panose="020B0609020204030204" pitchFamily="49" charset="0"/>
              </a:rPr>
              <a:t> this is test file for understanding </a:t>
            </a:r>
          </a:p>
          <a:p>
            <a:pPr>
              <a:lnSpc>
                <a:spcPct val="106000"/>
              </a:lnSpc>
              <a:spcBef>
                <a:spcPts val="600"/>
              </a:spcBef>
            </a:pPr>
            <a:r>
              <a:rPr lang="en-US" sz="1400" dirty="0">
                <a:solidFill>
                  <a:srgbClr val="000000"/>
                </a:solidFill>
                <a:latin typeface="Consolas" panose="020B0609020204030204" pitchFamily="49" charset="0"/>
              </a:rPr>
              <a:t>the concept of file handling</a:t>
            </a:r>
          </a:p>
          <a:p>
            <a:pPr>
              <a:lnSpc>
                <a:spcPct val="106000"/>
              </a:lnSpc>
              <a:spcBef>
                <a:spcPts val="600"/>
              </a:spcBef>
            </a:pPr>
            <a:r>
              <a:rPr lang="en-US" sz="1400" dirty="0">
                <a:solidFill>
                  <a:srgbClr val="000000"/>
                </a:solidFill>
                <a:latin typeface="Consolas" panose="020B0609020204030204" pitchFamily="49" charset="0"/>
              </a:rPr>
              <a:t># Python code to illustrate read() mode character wise</a:t>
            </a:r>
          </a:p>
          <a:p>
            <a:pPr>
              <a:lnSpc>
                <a:spcPct val="106000"/>
              </a:lnSpc>
              <a:spcBef>
                <a:spcPts val="600"/>
              </a:spcBef>
            </a:pPr>
            <a:r>
              <a:rPr lang="en-US" sz="1400" dirty="0">
                <a:solidFill>
                  <a:srgbClr val="000000"/>
                </a:solidFill>
                <a:latin typeface="Consolas" panose="020B0609020204030204" pitchFamily="49" charset="0"/>
              </a:rPr>
              <a:t>file = open("test.txt", "r")</a:t>
            </a:r>
          </a:p>
          <a:p>
            <a:pPr>
              <a:lnSpc>
                <a:spcPct val="106000"/>
              </a:lnSpc>
              <a:spcBef>
                <a:spcPts val="600"/>
              </a:spcBef>
            </a:pPr>
            <a:r>
              <a:rPr lang="en-US" sz="1400" dirty="0">
                <a:solidFill>
                  <a:srgbClr val="000000"/>
                </a:solidFill>
                <a:latin typeface="Consolas" panose="020B0609020204030204" pitchFamily="49" charset="0"/>
              </a:rPr>
              <a:t>print (</a:t>
            </a:r>
            <a:r>
              <a:rPr lang="en-US" sz="1400" dirty="0" err="1">
                <a:solidFill>
                  <a:srgbClr val="000000"/>
                </a:solidFill>
                <a:latin typeface="Consolas" panose="020B0609020204030204" pitchFamily="49" charset="0"/>
              </a:rPr>
              <a:t>file.read</a:t>
            </a:r>
            <a:r>
              <a:rPr lang="en-US" sz="1400" dirty="0">
                <a:solidFill>
                  <a:srgbClr val="000000"/>
                </a:solidFill>
                <a:latin typeface="Consolas" panose="020B0609020204030204" pitchFamily="49" charset="0"/>
              </a:rPr>
              <a:t>(5))</a:t>
            </a:r>
          </a:p>
          <a:p>
            <a:pPr>
              <a:lnSpc>
                <a:spcPct val="106000"/>
              </a:lnSpc>
              <a:spcBef>
                <a:spcPts val="600"/>
              </a:spcBef>
            </a:pPr>
            <a:r>
              <a:rPr lang="en-US" sz="1400" dirty="0">
                <a:solidFill>
                  <a:srgbClr val="000000"/>
                </a:solidFill>
                <a:latin typeface="Consolas" panose="020B0609020204030204" pitchFamily="49" charset="0"/>
              </a:rPr>
              <a:t> this</a:t>
            </a:r>
          </a:p>
        </p:txBody>
      </p:sp>
    </p:spTree>
    <p:custDataLst>
      <p:tags r:id="rId1"/>
    </p:custDataLst>
    <p:extLst>
      <p:ext uri="{BB962C8B-B14F-4D97-AF65-F5344CB8AC3E}">
        <p14:creationId xmlns:p14="http://schemas.microsoft.com/office/powerpoint/2010/main" val="112617560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Write Mode</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7</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0"/>
            <a:ext cx="10686289" cy="949202"/>
          </a:xfrm>
          <a:prstGeom prst="rect">
            <a:avLst/>
          </a:prstGeom>
        </p:spPr>
        <p:txBody>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a:t>Let’s see how to create a file and how write mode works: To manipulate the file, write the following in your</a:t>
            </a:r>
            <a:br>
              <a:rPr lang="en-US" dirty="0"/>
            </a:br>
            <a:r>
              <a:rPr lang="en-US" dirty="0"/>
              <a:t>Python environment:</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8" y="1891032"/>
            <a:ext cx="4410216" cy="1846788"/>
          </a:xfrm>
          <a:prstGeom prst="rect">
            <a:avLst/>
          </a:prstGeom>
          <a:solidFill>
            <a:srgbClr val="DDEFE8"/>
          </a:solidFill>
          <a:ln w="19050" algn="ctr">
            <a:noFill/>
            <a:miter lim="800000"/>
            <a:headEnd/>
            <a:tailEnd/>
          </a:ln>
        </p:spPr>
        <p:txBody>
          <a:bodyPr wrap="square" lIns="88900" tIns="88900" rIns="88900" bIns="88900" rtlCol="0" anchor="ctr">
            <a:spAutoFit/>
          </a:bodyPr>
          <a:lstStyle/>
          <a:p>
            <a:pPr>
              <a:spcBef>
                <a:spcPts val="600"/>
              </a:spcBef>
            </a:pPr>
            <a:r>
              <a:rPr lang="en-US" sz="1400" dirty="0">
                <a:solidFill>
                  <a:srgbClr val="000000"/>
                </a:solidFill>
                <a:latin typeface="Consolas" panose="020B0609020204030204" pitchFamily="49" charset="0"/>
              </a:rPr>
              <a:t># Python code to create a file</a:t>
            </a:r>
          </a:p>
          <a:p>
            <a:pPr>
              <a:spcBef>
                <a:spcPts val="600"/>
              </a:spcBef>
            </a:pPr>
            <a:r>
              <a:rPr lang="en-US" sz="1400" dirty="0">
                <a:solidFill>
                  <a:srgbClr val="000000"/>
                </a:solidFill>
                <a:latin typeface="Consolas" panose="020B0609020204030204" pitchFamily="49" charset="0"/>
              </a:rPr>
              <a:t>file = open('</a:t>
            </a:r>
            <a:r>
              <a:rPr lang="en-US" sz="1400" dirty="0" err="1">
                <a:solidFill>
                  <a:srgbClr val="000000"/>
                </a:solidFill>
                <a:latin typeface="Consolas" panose="020B0609020204030204" pitchFamily="49" charset="0"/>
              </a:rPr>
              <a:t>geek.txt','w</a:t>
            </a:r>
            <a:r>
              <a:rPr lang="en-US" sz="1400" dirty="0">
                <a:solidFill>
                  <a:srgbClr val="000000"/>
                </a:solidFill>
                <a:latin typeface="Consolas" panose="020B0609020204030204" pitchFamily="49" charset="0"/>
              </a:rPr>
              <a:t>')</a:t>
            </a:r>
          </a:p>
          <a:p>
            <a:pPr>
              <a:spcBef>
                <a:spcPts val="600"/>
              </a:spcBef>
            </a:pPr>
            <a:r>
              <a:rPr lang="en-US" sz="1400" dirty="0" err="1">
                <a:solidFill>
                  <a:srgbClr val="000000"/>
                </a:solidFill>
                <a:latin typeface="Consolas" panose="020B0609020204030204" pitchFamily="49" charset="0"/>
              </a:rPr>
              <a:t>file.write</a:t>
            </a:r>
            <a:r>
              <a:rPr lang="en-US" sz="1400" dirty="0">
                <a:solidFill>
                  <a:srgbClr val="000000"/>
                </a:solidFill>
                <a:latin typeface="Consolas" panose="020B0609020204030204" pitchFamily="49" charset="0"/>
              </a:rPr>
              <a:t>("This is the write command")</a:t>
            </a:r>
          </a:p>
          <a:p>
            <a:pPr>
              <a:spcBef>
                <a:spcPts val="600"/>
              </a:spcBef>
            </a:pPr>
            <a:r>
              <a:rPr lang="en-US" sz="1400" dirty="0" err="1">
                <a:solidFill>
                  <a:srgbClr val="000000"/>
                </a:solidFill>
                <a:latin typeface="Consolas" panose="020B0609020204030204" pitchFamily="49" charset="0"/>
              </a:rPr>
              <a:t>file.write</a:t>
            </a:r>
            <a:r>
              <a:rPr lang="en-US" sz="1400" dirty="0">
                <a:solidFill>
                  <a:srgbClr val="000000"/>
                </a:solidFill>
                <a:latin typeface="Consolas" panose="020B0609020204030204" pitchFamily="49" charset="0"/>
              </a:rPr>
              <a:t>("It allows us to write in a particular file")</a:t>
            </a:r>
          </a:p>
          <a:p>
            <a:pPr>
              <a:spcBef>
                <a:spcPts val="600"/>
              </a:spcBef>
            </a:pPr>
            <a:r>
              <a:rPr lang="en-US" sz="1400" dirty="0" err="1">
                <a:solidFill>
                  <a:srgbClr val="000000"/>
                </a:solidFill>
                <a:latin typeface="Consolas" panose="020B0609020204030204" pitchFamily="49" charset="0"/>
              </a:rPr>
              <a:t>file.close</a:t>
            </a:r>
            <a:r>
              <a:rPr lang="en-US" sz="14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40531550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Append Mode</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8</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0"/>
            <a:ext cx="10522037" cy="338554"/>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a:solidFill>
                  <a:srgbClr val="000000"/>
                </a:solidFill>
              </a:rPr>
              <a:t>Let’s see how the append mode works:</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9" y="1675791"/>
            <a:ext cx="4348989" cy="1313052"/>
          </a:xfrm>
          <a:prstGeom prst="rect">
            <a:avLst/>
          </a:prstGeom>
          <a:solidFill>
            <a:srgbClr val="E3E48D"/>
          </a:solidFill>
          <a:ln w="19050" algn="ctr">
            <a:noFill/>
            <a:miter lim="800000"/>
            <a:headEnd/>
            <a:tailEnd/>
          </a:ln>
        </p:spPr>
        <p:txBody>
          <a:bodyPr wrap="square" lIns="88900" tIns="88900" rIns="88900" bIns="88900" rtlCol="0" anchor="ctr">
            <a:spAutoFit/>
          </a:bodyPr>
          <a:lstStyle/>
          <a:p>
            <a:pPr>
              <a:lnSpc>
                <a:spcPct val="106000"/>
              </a:lnSpc>
              <a:spcBef>
                <a:spcPts val="600"/>
              </a:spcBef>
            </a:pPr>
            <a:r>
              <a:rPr lang="en-US" sz="1400" dirty="0">
                <a:solidFill>
                  <a:srgbClr val="000000"/>
                </a:solidFill>
                <a:latin typeface="Consolas" panose="020B0609020204030204" pitchFamily="49" charset="0"/>
              </a:rPr>
              <a:t># Python code to illustrate append() mode</a:t>
            </a:r>
          </a:p>
          <a:p>
            <a:pPr>
              <a:lnSpc>
                <a:spcPct val="106000"/>
              </a:lnSpc>
              <a:spcBef>
                <a:spcPts val="600"/>
              </a:spcBef>
            </a:pPr>
            <a:r>
              <a:rPr lang="en-US" sz="1400" dirty="0">
                <a:solidFill>
                  <a:srgbClr val="000000"/>
                </a:solidFill>
                <a:latin typeface="Consolas" panose="020B0609020204030204" pitchFamily="49" charset="0"/>
              </a:rPr>
              <a:t>file = open('</a:t>
            </a:r>
            <a:r>
              <a:rPr lang="en-US" sz="1400" dirty="0" err="1">
                <a:solidFill>
                  <a:srgbClr val="000000"/>
                </a:solidFill>
                <a:latin typeface="Consolas" panose="020B0609020204030204" pitchFamily="49" charset="0"/>
              </a:rPr>
              <a:t>geek.txt','a</a:t>
            </a:r>
            <a:r>
              <a:rPr lang="en-US" sz="1400" dirty="0">
                <a:solidFill>
                  <a:srgbClr val="000000"/>
                </a:solidFill>
                <a:latin typeface="Consolas" panose="020B0609020204030204" pitchFamily="49" charset="0"/>
              </a:rPr>
              <a:t>')</a:t>
            </a:r>
          </a:p>
          <a:p>
            <a:pPr>
              <a:lnSpc>
                <a:spcPct val="106000"/>
              </a:lnSpc>
              <a:spcBef>
                <a:spcPts val="600"/>
              </a:spcBef>
            </a:pPr>
            <a:r>
              <a:rPr lang="en-US" sz="1400" dirty="0" err="1">
                <a:solidFill>
                  <a:srgbClr val="000000"/>
                </a:solidFill>
                <a:latin typeface="Consolas" panose="020B0609020204030204" pitchFamily="49" charset="0"/>
              </a:rPr>
              <a:t>file.write</a:t>
            </a:r>
            <a:r>
              <a:rPr lang="en-US" sz="1400" dirty="0">
                <a:solidFill>
                  <a:srgbClr val="000000"/>
                </a:solidFill>
                <a:latin typeface="Consolas" panose="020B0609020204030204" pitchFamily="49" charset="0"/>
              </a:rPr>
              <a:t>("This will add this line")</a:t>
            </a:r>
          </a:p>
          <a:p>
            <a:pPr>
              <a:lnSpc>
                <a:spcPct val="106000"/>
              </a:lnSpc>
              <a:spcBef>
                <a:spcPts val="600"/>
              </a:spcBef>
            </a:pPr>
            <a:r>
              <a:rPr lang="en-US" sz="1400" dirty="0" err="1">
                <a:solidFill>
                  <a:srgbClr val="000000"/>
                </a:solidFill>
                <a:latin typeface="Consolas" panose="020B0609020204030204" pitchFamily="49" charset="0"/>
              </a:rPr>
              <a:t>file.close</a:t>
            </a:r>
            <a:r>
              <a:rPr lang="en-US" sz="1400" dirty="0">
                <a:solidFill>
                  <a:srgbClr val="000000"/>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18365375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D154-4C42-DC8A-76AF-93377E9EC0B5}"/>
              </a:ext>
            </a:extLst>
          </p:cNvPr>
          <p:cNvSpPr>
            <a:spLocks noGrp="1"/>
          </p:cNvSpPr>
          <p:nvPr>
            <p:ph type="title"/>
          </p:nvPr>
        </p:nvSpPr>
        <p:spPr/>
        <p:txBody>
          <a:bodyPr/>
          <a:lstStyle/>
          <a:p>
            <a:r>
              <a:rPr lang="en-US" dirty="0"/>
              <a:t>with() Function</a:t>
            </a:r>
          </a:p>
        </p:txBody>
      </p:sp>
      <p:sp>
        <p:nvSpPr>
          <p:cNvPr id="3" name="Slide Number Placeholder 2">
            <a:extLst>
              <a:ext uri="{FF2B5EF4-FFF2-40B4-BE49-F238E27FC236}">
                <a16:creationId xmlns:a16="http://schemas.microsoft.com/office/drawing/2014/main" id="{C308B8F7-0C3D-271D-AC93-BEB26C665F51}"/>
              </a:ext>
            </a:extLst>
          </p:cNvPr>
          <p:cNvSpPr>
            <a:spLocks noGrp="1"/>
          </p:cNvSpPr>
          <p:nvPr>
            <p:ph type="sldNum" sz="quarter" idx="10"/>
          </p:nvPr>
        </p:nvSpPr>
        <p:spPr/>
        <p:txBody>
          <a:bodyPr/>
          <a:lstStyle/>
          <a:p>
            <a:pPr algn="ctr"/>
            <a:fld id="{95CC1D26-A9BD-4BDE-BDD9-08EDBAE96860}" type="slidenum">
              <a:rPr lang="en-IN" smtClean="0"/>
              <a:pPr algn="ctr"/>
              <a:t>9</a:t>
            </a:fld>
            <a:endParaRPr lang="en-IN"/>
          </a:p>
        </p:txBody>
      </p:sp>
      <p:sp>
        <p:nvSpPr>
          <p:cNvPr id="4" name="Text Placeholder 4">
            <a:extLst>
              <a:ext uri="{FF2B5EF4-FFF2-40B4-BE49-F238E27FC236}">
                <a16:creationId xmlns:a16="http://schemas.microsoft.com/office/drawing/2014/main" id="{340ACFCF-7635-EACF-E42D-B483B77B3EA7}"/>
              </a:ext>
            </a:extLst>
          </p:cNvPr>
          <p:cNvSpPr txBox="1">
            <a:spLocks/>
          </p:cNvSpPr>
          <p:nvPr/>
        </p:nvSpPr>
        <p:spPr>
          <a:xfrm>
            <a:off x="897700" y="1234440"/>
            <a:ext cx="10522037" cy="338554"/>
          </a:xfrm>
          <a:prstGeom prst="rect">
            <a:avLst/>
          </a:prstGeom>
        </p:spPr>
        <p:txBody>
          <a:bodyPr>
            <a:spAutoFit/>
          </a:bodyPr>
          <a:lstStyle>
            <a:lvl1pPr marL="0" indent="0" algn="l" defTabSz="1218957" rtl="0" eaLnBrk="1" latinLnBrk="0" hangingPunct="1">
              <a:spcBef>
                <a:spcPts val="600"/>
              </a:spcBef>
              <a:spcAft>
                <a:spcPts val="0"/>
              </a:spcAft>
              <a:buSzPct val="100000"/>
              <a:buFontTx/>
              <a:buNone/>
              <a:defRPr sz="1600" b="0" kern="1200">
                <a:solidFill>
                  <a:schemeClr val="tx1"/>
                </a:solidFill>
                <a:latin typeface="+mn-lt"/>
                <a:ea typeface="+mn-ea"/>
                <a:cs typeface="+mn-cs"/>
              </a:defRPr>
            </a:lvl1pPr>
            <a:lvl2pPr marL="173736" indent="-173736" algn="l" defTabSz="1218957" rtl="0" eaLnBrk="1" latinLnBrk="0" hangingPunct="1">
              <a:spcBef>
                <a:spcPts val="600"/>
              </a:spcBef>
              <a:spcAft>
                <a:spcPts val="0"/>
              </a:spcAft>
              <a:buClrTx/>
              <a:buSzPct val="100000"/>
              <a:buFont typeface="Arial" panose="020B0604020202020204" pitchFamily="34" charset="0"/>
              <a:buChar char="•"/>
              <a:defRPr lang="en-US" sz="1600" b="0" kern="1200" dirty="0" smtClean="0">
                <a:solidFill>
                  <a:schemeClr val="tx1"/>
                </a:solidFill>
                <a:latin typeface="+mn-lt"/>
                <a:ea typeface="+mn-ea"/>
                <a:cs typeface="+mn-cs"/>
              </a:defRPr>
            </a:lvl2pPr>
            <a:lvl3pPr marL="356616"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dirty="0" smtClean="0">
                <a:solidFill>
                  <a:schemeClr val="tx1"/>
                </a:solidFill>
                <a:latin typeface="+mn-lt"/>
                <a:ea typeface="+mn-ea"/>
                <a:cs typeface="+mn-cs"/>
              </a:defRPr>
            </a:lvl3pPr>
            <a:lvl4pPr marL="530352" indent="-173736" algn="l" defTabSz="1218957" rtl="0" eaLnBrk="1" latinLnBrk="0" hangingPunct="1">
              <a:spcBef>
                <a:spcPts val="600"/>
              </a:spcBef>
              <a:spcAft>
                <a:spcPts val="0"/>
              </a:spcAft>
              <a:buClrTx/>
              <a:buSzPct val="100000"/>
              <a:buFont typeface="Arial" panose="020B0604020202020204" pitchFamily="34" charset="0"/>
              <a:buChar char="◦"/>
              <a:defRPr lang="en-US" sz="1600" kern="1200" baseline="0" dirty="0" smtClean="0">
                <a:solidFill>
                  <a:schemeClr val="tx1"/>
                </a:solidFill>
                <a:latin typeface="+mn-lt"/>
                <a:ea typeface="+mn-ea"/>
                <a:cs typeface="+mn-cs"/>
              </a:defRPr>
            </a:lvl4pPr>
            <a:lvl5pPr marL="704088" indent="-173736" algn="l" defTabSz="1064471" rtl="0" eaLnBrk="1" latinLnBrk="0" hangingPunct="1">
              <a:spcBef>
                <a:spcPts val="600"/>
              </a:spcBef>
              <a:spcAft>
                <a:spcPts val="0"/>
              </a:spcAft>
              <a:buClrTx/>
              <a:buSzPct val="100000"/>
              <a:buFont typeface="Arial" panose="020B0604020202020204" pitchFamily="34" charset="0"/>
              <a:buChar char="−"/>
              <a:tabLst/>
              <a:defRPr lang="en-US" sz="1600" kern="1200" baseline="0" dirty="0" smtClean="0">
                <a:solidFill>
                  <a:schemeClr val="tx1"/>
                </a:solidFill>
                <a:latin typeface="+mn-lt"/>
                <a:ea typeface="+mn-ea"/>
                <a:cs typeface="+mn-cs"/>
              </a:defRPr>
            </a:lvl5pPr>
            <a:lvl6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258" indent="-235154" algn="l" defTabSz="1218957"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258" indent="-235154" algn="l" defTabSz="1218957"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a:lstStyle>
          <a:p>
            <a:r>
              <a:rPr lang="en-US" dirty="0">
                <a:solidFill>
                  <a:srgbClr val="000000"/>
                </a:solidFill>
              </a:rPr>
              <a:t>We can use the write function along with the </a:t>
            </a:r>
            <a:r>
              <a:rPr lang="en-US" sz="1400" dirty="0">
                <a:solidFill>
                  <a:srgbClr val="000000"/>
                </a:solidFill>
                <a:latin typeface="Consolas" panose="020B0609020204030204" pitchFamily="49" charset="0"/>
              </a:rPr>
              <a:t>with()</a:t>
            </a:r>
            <a:r>
              <a:rPr lang="en-US" dirty="0">
                <a:solidFill>
                  <a:srgbClr val="000000"/>
                </a:solidFill>
              </a:rPr>
              <a:t> function:</a:t>
            </a:r>
          </a:p>
        </p:txBody>
      </p:sp>
      <p:sp>
        <p:nvSpPr>
          <p:cNvPr id="5" name="Rectangle 4">
            <a:extLst>
              <a:ext uri="{FF2B5EF4-FFF2-40B4-BE49-F238E27FC236}">
                <a16:creationId xmlns:a16="http://schemas.microsoft.com/office/drawing/2014/main" id="{38EE9549-4AFB-7FC6-11F1-E568586AA635}"/>
              </a:ext>
            </a:extLst>
          </p:cNvPr>
          <p:cNvSpPr/>
          <p:nvPr/>
        </p:nvSpPr>
        <p:spPr bwMode="gray">
          <a:xfrm>
            <a:off x="1007428" y="1693473"/>
            <a:ext cx="4410216" cy="1236108"/>
          </a:xfrm>
          <a:prstGeom prst="rect">
            <a:avLst/>
          </a:prstGeom>
          <a:solidFill>
            <a:srgbClr val="DDEFE8"/>
          </a:solidFill>
          <a:ln w="19050" algn="ctr">
            <a:noFill/>
            <a:miter lim="800000"/>
            <a:headEnd/>
            <a:tailEnd/>
          </a:ln>
        </p:spPr>
        <p:txBody>
          <a:bodyPr wrap="square" lIns="88900" tIns="88900" rIns="88900" bIns="88900" rtlCol="0" anchor="ctr">
            <a:spAutoFit/>
          </a:bodyPr>
          <a:lstStyle/>
          <a:p>
            <a:pPr>
              <a:lnSpc>
                <a:spcPct val="106000"/>
              </a:lnSpc>
              <a:spcBef>
                <a:spcPts val="600"/>
              </a:spcBef>
            </a:pPr>
            <a:r>
              <a:rPr lang="en-US" sz="1400" dirty="0">
                <a:solidFill>
                  <a:srgbClr val="000000"/>
                </a:solidFill>
                <a:latin typeface="Consolas" panose="020B0609020204030204" pitchFamily="49" charset="0"/>
              </a:rPr>
              <a:t># Python code to illustrate with() along with write()</a:t>
            </a:r>
          </a:p>
          <a:p>
            <a:pPr>
              <a:lnSpc>
                <a:spcPct val="106000"/>
              </a:lnSpc>
              <a:spcBef>
                <a:spcPts val="600"/>
              </a:spcBef>
            </a:pPr>
            <a:r>
              <a:rPr lang="en-US" sz="1400" dirty="0">
                <a:solidFill>
                  <a:srgbClr val="000000"/>
                </a:solidFill>
                <a:latin typeface="Consolas" panose="020B0609020204030204" pitchFamily="49" charset="0"/>
              </a:rPr>
              <a:t>with open("file.txt", "w") as f: </a:t>
            </a:r>
          </a:p>
          <a:p>
            <a:pPr>
              <a:lnSpc>
                <a:spcPct val="106000"/>
              </a:lnSpc>
              <a:spcBef>
                <a:spcPts val="600"/>
              </a:spcBef>
            </a:pPr>
            <a:r>
              <a:rPr lang="en-US" sz="1400" dirty="0">
                <a:solidFill>
                  <a:srgbClr val="000000"/>
                </a:solidFill>
                <a:latin typeface="Consolas" panose="020B0609020204030204" pitchFamily="49" charset="0"/>
              </a:rPr>
              <a:t>    </a:t>
            </a:r>
            <a:r>
              <a:rPr lang="en-US" sz="1400" dirty="0" err="1">
                <a:solidFill>
                  <a:srgbClr val="000000"/>
                </a:solidFill>
                <a:latin typeface="Consolas" panose="020B0609020204030204" pitchFamily="49" charset="0"/>
              </a:rPr>
              <a:t>f.write</a:t>
            </a:r>
            <a:r>
              <a:rPr lang="en-US" sz="1400" dirty="0">
                <a:solidFill>
                  <a:srgbClr val="000000"/>
                </a:solidFill>
                <a:latin typeface="Consolas" panose="020B0609020204030204" pitchFamily="49" charset="0"/>
              </a:rPr>
              <a:t>("Hello World!!!") </a:t>
            </a:r>
          </a:p>
        </p:txBody>
      </p:sp>
    </p:spTree>
    <p:custDataLst>
      <p:tags r:id="rId1"/>
    </p:custDataLst>
    <p:extLst>
      <p:ext uri="{BB962C8B-B14F-4D97-AF65-F5344CB8AC3E}">
        <p14:creationId xmlns:p14="http://schemas.microsoft.com/office/powerpoint/2010/main" val="164195993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NUM" val="9"/>
</p:tagLst>
</file>

<file path=ppt/tags/tag11.xml><?xml version="1.0" encoding="utf-8"?>
<p:tagLst xmlns:a="http://schemas.openxmlformats.org/drawingml/2006/main" xmlns:r="http://schemas.openxmlformats.org/officeDocument/2006/relationships" xmlns:p="http://schemas.openxmlformats.org/presentationml/2006/main">
  <p:tag name="NUM" val="11"/>
</p:tagLst>
</file>

<file path=ppt/tags/tag12.xml><?xml version="1.0" encoding="utf-8"?>
<p:tagLst xmlns:a="http://schemas.openxmlformats.org/drawingml/2006/main" xmlns:r="http://schemas.openxmlformats.org/officeDocument/2006/relationships" xmlns:p="http://schemas.openxmlformats.org/presentationml/2006/main">
  <p:tag name="NUM" val="12"/>
</p:tagLst>
</file>

<file path=ppt/tags/tag13.xml><?xml version="1.0" encoding="utf-8"?>
<p:tagLst xmlns:a="http://schemas.openxmlformats.org/drawingml/2006/main" xmlns:r="http://schemas.openxmlformats.org/officeDocument/2006/relationships" xmlns:p="http://schemas.openxmlformats.org/presentationml/2006/main">
  <p:tag name="NUM" val="14"/>
</p:tagLst>
</file>

<file path=ppt/tags/tag14.xml><?xml version="1.0" encoding="utf-8"?>
<p:tagLst xmlns:a="http://schemas.openxmlformats.org/drawingml/2006/main" xmlns:r="http://schemas.openxmlformats.org/officeDocument/2006/relationships" xmlns:p="http://schemas.openxmlformats.org/presentationml/2006/main">
  <p:tag name="NUM" val="15"/>
</p:tagLst>
</file>

<file path=ppt/tags/tag15.xml><?xml version="1.0" encoding="utf-8"?>
<p:tagLst xmlns:a="http://schemas.openxmlformats.org/drawingml/2006/main" xmlns:r="http://schemas.openxmlformats.org/officeDocument/2006/relationships" xmlns:p="http://schemas.openxmlformats.org/presentationml/2006/main">
  <p:tag name="NUM" val="21"/>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JSRxLaIoLUq3BLV_K4CzY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mVr_LdE.a0KGUtpSHef9VA"/>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IGYHlccoiEW5S.p6EF1QC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hh13sjaCfESbbjsOJEKBu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6BURaAglRkufYf7nhhaKh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aH4Npqag8ESMrCAv3xFb0A"/>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NUM" val="8"/>
</p:tagLst>
</file>

<file path=ppt/theme/theme1.xml><?xml version="1.0" encoding="utf-8"?>
<a:theme xmlns:a="http://schemas.openxmlformats.org/drawingml/2006/main" name="2022 Deloitte_DTA_16:9">
  <a:themeElements>
    <a:clrScheme name="Deloitte 2020 color update">
      <a:dk1>
        <a:sysClr val="windowText" lastClr="000000"/>
      </a:dk1>
      <a:lt1>
        <a:sysClr val="window" lastClr="FFFFFF"/>
      </a:lt1>
      <a:dk2>
        <a:srgbClr val="D0D0CE"/>
      </a:dk2>
      <a:lt2>
        <a:srgbClr val="53565A"/>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Deloitte Apr 2020 updat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vert="horz" wrap="square" lIns="0" tIns="0" rIns="0" bIns="0" rtlCol="0">
        <a:spAutoFit/>
      </a:bodyPr>
      <a:lstStyle>
        <a:defPPr>
          <a:spcBef>
            <a:spcPts val="200"/>
          </a:spcBef>
          <a:buSzPct val="100000"/>
          <a:defRPr sz="1200" dirty="0" smtClean="0"/>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 Tax360_16 9 on screen template 2019.pptx" id="{655D23FE-5129-477B-AE1B-07219D220197}" vid="{14DA26B3-F074-4513-9C0D-ECD947648F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5502</Words>
  <Application>Microsoft Office PowerPoint</Application>
  <PresentationFormat>Widescreen</PresentationFormat>
  <Paragraphs>756</Paragraphs>
  <Slides>48</Slides>
  <Notes>3</Notes>
  <HiddenSlides>0</HiddenSlides>
  <MMClips>0</MMClips>
  <ScaleCrop>false</ScaleCrop>
  <HeadingPairs>
    <vt:vector size="8" baseType="variant">
      <vt:variant>
        <vt:lpstr>Fonts Used</vt:lpstr>
      </vt:variant>
      <vt:variant>
        <vt:i4>11</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61" baseType="lpstr">
      <vt:lpstr>Arial</vt:lpstr>
      <vt:lpstr>Arial Rounded MT Bold</vt:lpstr>
      <vt:lpstr>Calibri</vt:lpstr>
      <vt:lpstr>Calibri </vt:lpstr>
      <vt:lpstr>Calibri Light</vt:lpstr>
      <vt:lpstr>Consolas</vt:lpstr>
      <vt:lpstr>Gill Sans</vt:lpstr>
      <vt:lpstr>Open Sans</vt:lpstr>
      <vt:lpstr>Verdana</vt:lpstr>
      <vt:lpstr>Wingdings</vt:lpstr>
      <vt:lpstr>Wingdings 2</vt:lpstr>
      <vt:lpstr>2022 Deloitte_DTA_16:9</vt:lpstr>
      <vt:lpstr>think-cell Slide</vt:lpstr>
      <vt:lpstr>PowerPoint Presentation</vt:lpstr>
      <vt:lpstr>File Handling in Python</vt:lpstr>
      <vt:lpstr>File Access Modes</vt:lpstr>
      <vt:lpstr>How Files are Loaded Into Primary Memory</vt:lpstr>
      <vt:lpstr>open() </vt:lpstr>
      <vt:lpstr>Read Mode</vt:lpstr>
      <vt:lpstr>Write Mode</vt:lpstr>
      <vt:lpstr>Append Mode</vt:lpstr>
      <vt:lpstr>with() Function</vt:lpstr>
      <vt:lpstr>split() </vt:lpstr>
      <vt:lpstr>Working With Binary Files</vt:lpstr>
      <vt:lpstr>Knowledge Check 16</vt:lpstr>
      <vt:lpstr>Knowledge Check 17</vt:lpstr>
      <vt:lpstr>PowerPoint Presentation</vt:lpstr>
      <vt:lpstr>Classes and Objects</vt:lpstr>
      <vt:lpstr>Class</vt:lpstr>
      <vt:lpstr>Object</vt:lpstr>
      <vt:lpstr>Method</vt:lpstr>
      <vt:lpstr>Declaring Objects </vt:lpstr>
      <vt:lpstr>Declaring Objects (Cont.) </vt:lpstr>
      <vt:lpstr>Declaring Objects (Cont.) </vt:lpstr>
      <vt:lpstr>Class and Instance Variables</vt:lpstr>
      <vt:lpstr>Class and Instance Variables (Cont.)</vt:lpstr>
      <vt:lpstr>Constructors in Python</vt:lpstr>
      <vt:lpstr>Constructors in Python (Cont.)</vt:lpstr>
      <vt:lpstr>Default Constructor Example</vt:lpstr>
      <vt:lpstr>Parameterized Constructor Example</vt:lpstr>
      <vt:lpstr>Defining Instance Variable Using a Constructor</vt:lpstr>
      <vt:lpstr>Destructors</vt:lpstr>
      <vt:lpstr>Destructor Example</vt:lpstr>
      <vt:lpstr>Inheritance</vt:lpstr>
      <vt:lpstr>Inheritance (Cont.)</vt:lpstr>
      <vt:lpstr>Inheritance Example</vt:lpstr>
      <vt:lpstr>Single Inheritance</vt:lpstr>
      <vt:lpstr>Multiple Inheritance</vt:lpstr>
      <vt:lpstr>Multilevel Inheritance</vt:lpstr>
      <vt:lpstr>Hierarchical Inheritance</vt:lpstr>
      <vt:lpstr>Hybrid Inheritance</vt:lpstr>
      <vt:lpstr>Encapsulation</vt:lpstr>
      <vt:lpstr>Protected Members</vt:lpstr>
      <vt:lpstr>Private Members</vt:lpstr>
      <vt:lpstr>Polymorphism</vt:lpstr>
      <vt:lpstr>Polymorphism With Inheritance</vt:lpstr>
      <vt:lpstr>Abstraction</vt:lpstr>
      <vt:lpstr>Knowledge Check 1 </vt:lpstr>
      <vt:lpstr>Knowledge Check 2 </vt:lpstr>
      <vt:lpstr>Knowledge Check 3 </vt:lpstr>
      <vt:lpstr>Knowledge Check 4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Vashishtha, Prateek</dc:creator>
  <cp:lastModifiedBy>Vashishtha, Prateek</cp:lastModifiedBy>
  <cp:revision>1</cp:revision>
  <dcterms:created xsi:type="dcterms:W3CDTF">2023-03-23T03:58:31Z</dcterms:created>
  <dcterms:modified xsi:type="dcterms:W3CDTF">2023-03-23T04:00:43Z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2023-03-23T03:58:31Z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47925b09-49d4-4abd-b9f5-275f4eab1cf6</vt:lpwstr>
  </property>
  <property fmtid="{D5CDD505-2E9C-101B-9397-08002B2CF9AE}" pid="8" name="MSIP_Label_ea60d57e-af5b-4752-ac57-3e4f28ca11dc_ContentBits">
    <vt:lpwstr>0</vt:lpwstr>
  </property>
</Properties>
</file>

<file path=docProps/thumbnail.jpeg>
</file>